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1.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2.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2" r:id="rId5"/>
    <p:sldMasterId id="2147483753" r:id="rId6"/>
    <p:sldMasterId id="2147483764" r:id="rId7"/>
    <p:sldMasterId id="2147483777" r:id="rId8"/>
    <p:sldMasterId id="2147483791" r:id="rId9"/>
    <p:sldMasterId id="2147483803" r:id="rId10"/>
    <p:sldMasterId id="2147483815" r:id="rId11"/>
    <p:sldMasterId id="2147483837" r:id="rId12"/>
    <p:sldMasterId id="2147483840" r:id="rId13"/>
    <p:sldMasterId id="2147483843" r:id="rId14"/>
    <p:sldMasterId id="2147483866" r:id="rId15"/>
    <p:sldMasterId id="2147483869" r:id="rId16"/>
    <p:sldMasterId id="2147483881" r:id="rId17"/>
    <p:sldMasterId id="2147483884" r:id="rId18"/>
  </p:sldMasterIdLst>
  <p:notesMasterIdLst>
    <p:notesMasterId r:id="rId28"/>
  </p:notesMasterIdLst>
  <p:handoutMasterIdLst>
    <p:handoutMasterId r:id="rId29"/>
  </p:handoutMasterIdLst>
  <p:sldIdLst>
    <p:sldId id="315" r:id="rId19"/>
    <p:sldId id="2147480266" r:id="rId20"/>
    <p:sldId id="2147480267" r:id="rId21"/>
    <p:sldId id="2147480264" r:id="rId22"/>
    <p:sldId id="2147480269" r:id="rId23"/>
    <p:sldId id="2147480270" r:id="rId24"/>
    <p:sldId id="2147480271" r:id="rId25"/>
    <p:sldId id="2147480272" r:id="rId26"/>
    <p:sldId id="31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7D2709-9682-D61A-A8CA-32C5BDE432E8}" name="Bushar, Karren" initials="BK" userId="S::111091@nttdata.com::645469ee-f580-488c-a154-ac15bd6256cc" providerId="AD"/>
  <p188:author id="{D364A538-5EB3-055B-7DF6-F837D098AD4F}" name="Gupta, Priyank11" initials="GP" userId="S::261683@nttdata.com::1e8d9f4d-bc79-489d-b21e-c3c6aa17eeec" providerId="AD"/>
  <p188:author id="{9082CE60-781B-810B-2268-D36260E88C31}" name="Gupta, Priyank11" initials="GP" userId="S::261683@NTTDATA.COM::1e8d9f4d-bc79-489d-b21e-c3c6aa17eeec" providerId="AD"/>
  <p188:author id="{5D1193B8-BDE0-A13B-1350-7B268A821102}" name="Kumar, Sandeep42" initials="KS" userId="S::251393@NTTDATA.COM::a06260c2-caf6-453a-801f-2c7c6c717374" providerId="AD"/>
  <p188:author id="{311746FC-ECA9-B252-7ED8-FABB25E54932}" name="Vishal Brown" initials="VB" userId="S::226612@NTTDATA.COM::b769c156-6cfa-4f73-837c-6455e567c5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85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6357" autoAdjust="0"/>
  </p:normalViewPr>
  <p:slideViewPr>
    <p:cSldViewPr snapToGrid="0">
      <p:cViewPr varScale="1">
        <p:scale>
          <a:sx n="107" d="100"/>
          <a:sy n="107" d="100"/>
        </p:scale>
        <p:origin x="912"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 Type="http://schemas.openxmlformats.org/officeDocument/2006/relationships/customXml" Target="../customXml/item3.xml"/><Relationship Id="rId21" Type="http://schemas.openxmlformats.org/officeDocument/2006/relationships/slide" Target="slides/slide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presProps" Target="presProps.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bg2"/>
            </a:solidFill>
            <a:ln>
              <a:solidFill>
                <a:schemeClr val="bg2">
                  <a:lumMod val="75000"/>
                </a:schemeClr>
              </a:solidFill>
            </a:ln>
          </c:spPr>
          <c:dPt>
            <c:idx val="0"/>
            <c:bubble3D val="0"/>
            <c:spPr>
              <a:solidFill>
                <a:schemeClr val="bg2"/>
              </a:solidFill>
              <a:ln w="19050">
                <a:solidFill>
                  <a:schemeClr val="bg2">
                    <a:lumMod val="75000"/>
                  </a:schemeClr>
                </a:solidFill>
              </a:ln>
              <a:effectLst/>
            </c:spPr>
            <c:extLst>
              <c:ext xmlns:c16="http://schemas.microsoft.com/office/drawing/2014/chart" uri="{C3380CC4-5D6E-409C-BE32-E72D297353CC}">
                <c16:uniqueId val="{00000001-3E92-4E77-97EC-125458141B10}"/>
              </c:ext>
            </c:extLst>
          </c:dPt>
          <c:dPt>
            <c:idx val="1"/>
            <c:bubble3D val="0"/>
            <c:spPr>
              <a:solidFill>
                <a:schemeClr val="bg2"/>
              </a:solidFill>
              <a:ln w="19050">
                <a:solidFill>
                  <a:schemeClr val="bg2">
                    <a:lumMod val="75000"/>
                  </a:schemeClr>
                </a:solidFill>
              </a:ln>
              <a:effectLst/>
            </c:spPr>
            <c:extLst>
              <c:ext xmlns:c16="http://schemas.microsoft.com/office/drawing/2014/chart" uri="{C3380CC4-5D6E-409C-BE32-E72D297353CC}">
                <c16:uniqueId val="{00000003-3E92-4E77-97EC-125458141B10}"/>
              </c:ext>
            </c:extLst>
          </c:dPt>
          <c:dPt>
            <c:idx val="2"/>
            <c:bubble3D val="0"/>
            <c:spPr>
              <a:solidFill>
                <a:schemeClr val="bg2"/>
              </a:solidFill>
              <a:ln w="19050">
                <a:solidFill>
                  <a:schemeClr val="bg2">
                    <a:lumMod val="75000"/>
                  </a:schemeClr>
                </a:solidFill>
              </a:ln>
              <a:effectLst/>
            </c:spPr>
            <c:extLst>
              <c:ext xmlns:c16="http://schemas.microsoft.com/office/drawing/2014/chart" uri="{C3380CC4-5D6E-409C-BE32-E72D297353CC}">
                <c16:uniqueId val="{00000005-3E92-4E77-97EC-125458141B10}"/>
              </c:ext>
            </c:extLst>
          </c:dPt>
          <c:dPt>
            <c:idx val="3"/>
            <c:bubble3D val="0"/>
            <c:spPr>
              <a:solidFill>
                <a:schemeClr val="bg2"/>
              </a:solidFill>
              <a:ln w="19050">
                <a:solidFill>
                  <a:schemeClr val="bg2">
                    <a:lumMod val="75000"/>
                  </a:schemeClr>
                </a:solidFill>
              </a:ln>
              <a:effectLst/>
            </c:spPr>
            <c:extLst>
              <c:ext xmlns:c16="http://schemas.microsoft.com/office/drawing/2014/chart" uri="{C3380CC4-5D6E-409C-BE32-E72D297353CC}">
                <c16:uniqueId val="{00000007-3E92-4E77-97EC-125458141B10}"/>
              </c:ext>
            </c:extLst>
          </c:dPt>
          <c:dPt>
            <c:idx val="4"/>
            <c:bubble3D val="0"/>
            <c:spPr>
              <a:solidFill>
                <a:schemeClr val="bg2"/>
              </a:solidFill>
              <a:ln w="19050">
                <a:solidFill>
                  <a:schemeClr val="bg2">
                    <a:lumMod val="75000"/>
                  </a:schemeClr>
                </a:solidFill>
              </a:ln>
              <a:effectLst/>
            </c:spPr>
            <c:extLst>
              <c:ext xmlns:c16="http://schemas.microsoft.com/office/drawing/2014/chart" uri="{C3380CC4-5D6E-409C-BE32-E72D297353CC}">
                <c16:uniqueId val="{00000009-3E92-4E77-97EC-125458141B10}"/>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5</c:v>
                </c:pt>
                <c:pt idx="1">
                  <c:v>5</c:v>
                </c:pt>
                <c:pt idx="2">
                  <c:v>5</c:v>
                </c:pt>
                <c:pt idx="3">
                  <c:v>5</c:v>
                </c:pt>
                <c:pt idx="4">
                  <c:v>5</c:v>
                </c:pt>
              </c:numCache>
            </c:numRef>
          </c:val>
          <c:extLst>
            <c:ext xmlns:c16="http://schemas.microsoft.com/office/drawing/2014/chart" uri="{C3380CC4-5D6E-409C-BE32-E72D297353CC}">
              <c16:uniqueId val="{0000000A-3E92-4E77-97EC-125458141B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DF39F1-E878-0741-F29B-DBF4F7A2C5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BC202F2A-F34C-033B-9AD6-DB26A325EEF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A7E88F-23B2-421A-AC67-A13AC0988E39}" type="datetimeFigureOut">
              <a:rPr lang="en-CA" smtClean="0"/>
              <a:t>2023-06-15</a:t>
            </a:fld>
            <a:endParaRPr lang="en-CA" dirty="0"/>
          </a:p>
        </p:txBody>
      </p:sp>
      <p:sp>
        <p:nvSpPr>
          <p:cNvPr id="4" name="Footer Placeholder 3">
            <a:extLst>
              <a:ext uri="{FF2B5EF4-FFF2-40B4-BE49-F238E27FC236}">
                <a16:creationId xmlns:a16="http://schemas.microsoft.com/office/drawing/2014/main" id="{84A0F781-FED8-1BB4-2106-7F3C4CCFC2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1DEF05D2-7485-BA34-0841-3B771AF8CB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FAEECD-6AF6-4476-90A4-B3FC56D863F5}" type="slidenum">
              <a:rPr lang="en-CA" smtClean="0"/>
              <a:t>‹#›</a:t>
            </a:fld>
            <a:endParaRPr lang="en-CA" dirty="0"/>
          </a:p>
        </p:txBody>
      </p:sp>
    </p:spTree>
    <p:extLst>
      <p:ext uri="{BB962C8B-B14F-4D97-AF65-F5344CB8AC3E}">
        <p14:creationId xmlns:p14="http://schemas.microsoft.com/office/powerpoint/2010/main" val="1183635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C79DB-6B46-4669-83CA-C7EE7FD897DC}" type="datetimeFigureOut">
              <a:rPr lang="en-IN" smtClean="0"/>
              <a:t>15-06-2023</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5BFB0-1070-4A63-B245-A387ABA0AE85}" type="slidenum">
              <a:rPr lang="en-IN" smtClean="0"/>
              <a:t>‹#›</a:t>
            </a:fld>
            <a:endParaRPr lang="en-IN" dirty="0"/>
          </a:p>
        </p:txBody>
      </p:sp>
    </p:spTree>
    <p:extLst>
      <p:ext uri="{BB962C8B-B14F-4D97-AF65-F5344CB8AC3E}">
        <p14:creationId xmlns:p14="http://schemas.microsoft.com/office/powerpoint/2010/main" val="4007146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197229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evolution makes this more complex.. Hybrid work bring new challenges / new opportunity / enterprise who embrace technology will thrive in this paradigm shift / enterprise who still operate on legacy tech / legacy ways will be behind the curve.. </a:t>
            </a:r>
          </a:p>
          <a:p>
            <a:endParaRPr lang="en-US" dirty="0"/>
          </a:p>
          <a:p>
            <a:r>
              <a:rPr lang="en-US" dirty="0"/>
              <a:t>You need modern management to navigate this complexity </a:t>
            </a:r>
            <a:r>
              <a:rPr lang="en-US" dirty="0">
                <a:sym typeface="Wingdings" panose="05000000000000000000" pitchFamily="2" charset="2"/>
              </a:rPr>
              <a:t> what is modern management -- ? Next slide describe that.. </a:t>
            </a:r>
            <a:endParaRPr lang="en-IN"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BFB0-1070-4A63-B245-A387ABA0AE85}" type="slidenum">
              <a:rPr kumimoji="1" lang="en-IN"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en-IN"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851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 of the challenges is Modern Management – in this slide we defined what is modern management, and in next slide we talked about Solution which provide Modern management.</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BFB0-1070-4A63-B245-A387ABA0AE85}" type="slidenum">
              <a:rPr kumimoji="1" lang="en-IN"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en-IN"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383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AAED7-EB68-B44B-A29A-E9CFE7A1147D}" type="slidenum">
              <a:rPr kumimoji="1" lang="ja-JP" altLang="en-US" sz="1100" b="0" i="0" u="none" strike="noStrike" kern="1200" cap="none" spc="0" normalizeH="0" baseline="0" noProof="0" smtClean="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100" b="0" i="0" u="none" strike="noStrike" kern="1200" cap="none" spc="0" normalizeH="0" baseline="0" noProof="0">
              <a:ln>
                <a:noFill/>
              </a:ln>
              <a:solidFill>
                <a:prstClr val="black"/>
              </a:solidFill>
              <a:effectLst/>
              <a:uLnTx/>
              <a:uFillTx/>
              <a:latin typeface="Arial" panose="020B0604020202020204" pitchFamily="34" charset="0"/>
              <a:ea typeface="Yu Gothic" panose="020B0400000000000000" pitchFamily="34" charset="-128"/>
              <a:cs typeface="Arial" panose="020B0604020202020204" pitchFamily="34" charset="0"/>
            </a:endParaRPr>
          </a:p>
        </p:txBody>
      </p:sp>
    </p:spTree>
    <p:extLst>
      <p:ext uri="{BB962C8B-B14F-4D97-AF65-F5344CB8AC3E}">
        <p14:creationId xmlns:p14="http://schemas.microsoft.com/office/powerpoint/2010/main" val="387025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Refer old deck again and then we can discuss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BFB0-1070-4A63-B245-A387ABA0AE85}" type="slidenum">
              <a:rPr kumimoji="1" lang="en-IN"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IN"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358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Sandeep to provide input on monitoring and then sync with the team </a:t>
            </a:r>
          </a:p>
          <a:p>
            <a:endParaRPr lang="en-US" dirty="0">
              <a:cs typeface="Calibri"/>
            </a:endParaRPr>
          </a:p>
          <a:p>
            <a:r>
              <a:rPr lang="en-US" dirty="0">
                <a:cs typeface="Calibri"/>
              </a:rPr>
              <a:t>Title – Endpoint monitoring and automation powered by AI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BFB0-1070-4A63-B245-A387ABA0AE85}" type="slidenum">
              <a:rPr kumimoji="1" lang="en-IN"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IN"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591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5BFB0-1070-4A63-B245-A387ABA0AE85}"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415511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Master" Target="../slideMasters/slideMaster8.xml"/><Relationship Id="rId4" Type="http://schemas.openxmlformats.org/officeDocument/2006/relationships/image" Target="../media/image5.emf"/></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0.xml"/><Relationship Id="rId4" Type="http://schemas.openxmlformats.org/officeDocument/2006/relationships/image" Target="../media/image49.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10.xml"/><Relationship Id="rId4" Type="http://schemas.openxmlformats.org/officeDocument/2006/relationships/image" Target="../media/image49.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54.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emf"/><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2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emf"/><Relationship Id="rId1" Type="http://schemas.openxmlformats.org/officeDocument/2006/relationships/slideMaster" Target="../slideMasters/slideMaster2.xml"/><Relationship Id="rId5" Type="http://schemas.openxmlformats.org/officeDocument/2006/relationships/image" Target="../media/image40.jpeg"/><Relationship Id="rId4" Type="http://schemas.openxmlformats.org/officeDocument/2006/relationships/image" Target="../media/image11.jpe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Logotyp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2FB19F-963D-417E-9F43-D51E16CA7DF4}"/>
              </a:ext>
            </a:extLst>
          </p:cNvPr>
          <p:cNvPicPr>
            <a:picLocks noChangeAspect="1"/>
          </p:cNvPicPr>
          <p:nvPr userDrawn="1"/>
        </p:nvPicPr>
        <p:blipFill>
          <a:blip r:embed="rId2"/>
          <a:stretch>
            <a:fillRect/>
          </a:stretch>
        </p:blipFill>
        <p:spPr>
          <a:xfrm>
            <a:off x="-1" y="-14093"/>
            <a:ext cx="12192119" cy="6108526"/>
          </a:xfrm>
          <a:prstGeom prst="rect">
            <a:avLst/>
          </a:prstGeom>
        </p:spPr>
      </p:pic>
      <p:sp>
        <p:nvSpPr>
          <p:cNvPr id="14" name="正方形/長方形 13"/>
          <p:cNvSpPr/>
          <p:nvPr userDrawn="1"/>
        </p:nvSpPr>
        <p:spPr>
          <a:xfrm>
            <a:off x="5" y="4714200"/>
            <a:ext cx="12192119" cy="2154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pic>
        <p:nvPicPr>
          <p:cNvPr id="18" name="図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21200"/>
            <a:ext cx="3575998" cy="6436801"/>
          </a:xfrm>
          <a:prstGeom prst="rect">
            <a:avLst/>
          </a:prstGeom>
        </p:spPr>
      </p:pic>
      <p:sp>
        <p:nvSpPr>
          <p:cNvPr id="12" name="TextBox 11"/>
          <p:cNvSpPr txBox="1"/>
          <p:nvPr userDrawn="1"/>
        </p:nvSpPr>
        <p:spPr>
          <a:xfrm>
            <a:off x="2681822" y="1892305"/>
            <a:ext cx="184731" cy="461665"/>
          </a:xfrm>
          <a:prstGeom prst="rect">
            <a:avLst/>
          </a:prstGeom>
          <a:noFill/>
        </p:spPr>
        <p:txBody>
          <a:bodyPr wrap="none">
            <a:spAutoFit/>
          </a:bodyPr>
          <a:lstStyle/>
          <a:p>
            <a:pPr fontAlgn="auto">
              <a:spcBef>
                <a:spcPts val="0"/>
              </a:spcBef>
              <a:spcAft>
                <a:spcPts val="0"/>
              </a:spcAft>
              <a:defRPr/>
            </a:pPr>
            <a:endParaRPr lang="en-US" sz="2400" b="0" i="0" dirty="0">
              <a:latin typeface="HGPGothicE" charset="-128"/>
              <a:ea typeface="HGPGothicE" charset="-128"/>
              <a:cs typeface="+mn-cs"/>
            </a:endParaRPr>
          </a:p>
        </p:txBody>
      </p:sp>
      <p:sp>
        <p:nvSpPr>
          <p:cNvPr id="26" name="Text Placeholder 2"/>
          <p:cNvSpPr>
            <a:spLocks noGrp="1"/>
          </p:cNvSpPr>
          <p:nvPr>
            <p:ph type="body" idx="16" hasCustomPrompt="1"/>
          </p:nvPr>
        </p:nvSpPr>
        <p:spPr>
          <a:xfrm>
            <a:off x="3886200" y="4863641"/>
            <a:ext cx="7696200" cy="997200"/>
          </a:xfrm>
          <a:prstGeom prst="rect">
            <a:avLst/>
          </a:prstGeom>
          <a:effectLst/>
        </p:spPr>
        <p:txBody>
          <a:bodyPr anchor="ctr">
            <a:normAutofit/>
          </a:bodyPr>
          <a:lstStyle>
            <a:lvl1pPr marL="0" indent="0" fontAlgn="ctr">
              <a:spcBef>
                <a:spcPts val="0"/>
              </a:spcBef>
              <a:buNone/>
              <a:defRPr sz="2000" b="0" i="0" baseline="0">
                <a:solidFill>
                  <a:srgbClr val="FFFFFF"/>
                </a:solidFill>
                <a:latin typeface="+mj-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ltLang="ja-JP"/>
              <a:t>[Title]</a:t>
            </a:r>
            <a:endParaRPr lang="ja-JP" altLang="en-US"/>
          </a:p>
        </p:txBody>
      </p:sp>
      <p:sp>
        <p:nvSpPr>
          <p:cNvPr id="27" name="Text Placeholder 2"/>
          <p:cNvSpPr>
            <a:spLocks noGrp="1"/>
          </p:cNvSpPr>
          <p:nvPr>
            <p:ph type="body" idx="17" hasCustomPrompt="1"/>
          </p:nvPr>
        </p:nvSpPr>
        <p:spPr>
          <a:xfrm>
            <a:off x="3886200" y="5932849"/>
            <a:ext cx="7696200" cy="792088"/>
          </a:xfrm>
          <a:prstGeom prst="rect">
            <a:avLst/>
          </a:prstGeom>
          <a:effectLst/>
        </p:spPr>
        <p:txBody>
          <a:bodyPr anchor="t">
            <a:normAutofit/>
          </a:bodyPr>
          <a:lstStyle>
            <a:lvl1pPr marL="0" indent="0" fontAlgn="ctr">
              <a:spcBef>
                <a:spcPts val="0"/>
              </a:spcBef>
              <a:buNone/>
              <a:defRPr sz="16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r>
              <a:rPr lang="en-US" altLang="ja-JP"/>
              <a:t>&lt;MM/DD/YYYY&gt;</a:t>
            </a:r>
            <a:br>
              <a:rPr lang="en-US" altLang="ja-JP"/>
            </a:br>
            <a:r>
              <a:rPr lang="en-US" altLang="ja-JP"/>
              <a:t>&lt;NTT DATA Corporation&gt;</a:t>
            </a:r>
            <a:br>
              <a:rPr lang="en-US" altLang="ja-JP"/>
            </a:br>
            <a:r>
              <a:rPr lang="en-US" altLang="ja-JP"/>
              <a:t>&lt;XXXXXXXXXXXX&gt;</a:t>
            </a:r>
          </a:p>
        </p:txBody>
      </p:sp>
      <p:sp>
        <p:nvSpPr>
          <p:cNvPr id="10" name="TextBox 12"/>
          <p:cNvSpPr txBox="1"/>
          <p:nvPr userDrawn="1"/>
        </p:nvSpPr>
        <p:spPr>
          <a:xfrm>
            <a:off x="9829800" y="6597352"/>
            <a:ext cx="22190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Inc. All rights reserved.</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8800" y="421200"/>
            <a:ext cx="2362466" cy="781271"/>
          </a:xfrm>
          <a:prstGeom prst="rect">
            <a:avLst/>
          </a:prstGeom>
        </p:spPr>
      </p:pic>
    </p:spTree>
    <p:extLst>
      <p:ext uri="{BB962C8B-B14F-4D97-AF65-F5344CB8AC3E}">
        <p14:creationId xmlns:p14="http://schemas.microsoft.com/office/powerpoint/2010/main" val="141300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87428" y="762000"/>
            <a:ext cx="11828759" cy="304800"/>
          </a:xfrm>
          <a:prstGeom prst="rect">
            <a:avLst/>
          </a:prstGeom>
        </p:spPr>
        <p:txBody>
          <a:bodyPr>
            <a:noAutofit/>
          </a:bodyPr>
          <a:lstStyle>
            <a:lvl1pPr marL="0" indent="0" algn="l">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t>Click to add subtitle</a:t>
            </a:r>
          </a:p>
        </p:txBody>
      </p:sp>
      <p:sp>
        <p:nvSpPr>
          <p:cNvPr id="6" name="Content Placeholder 2"/>
          <p:cNvSpPr>
            <a:spLocks noGrp="1"/>
          </p:cNvSpPr>
          <p:nvPr>
            <p:ph idx="1"/>
          </p:nvPr>
        </p:nvSpPr>
        <p:spPr>
          <a:xfrm>
            <a:off x="609441" y="1600200"/>
            <a:ext cx="10969943" cy="4572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5943824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dirty="0"/>
              <a:t>© 2021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93812632"/>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4020929583"/>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858612309"/>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404625297"/>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77639947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65588761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687838282"/>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dirty="0"/>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07316954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dirty="0"/>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6043107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611741201"/>
              </p:ext>
            </p:extLst>
          </p:nvPr>
        </p:nvGraphicFramePr>
        <p:xfrm>
          <a:off x="4419600" y="185571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800" b="0" kern="1200" dirty="0">
                          <a:solidFill>
                            <a:schemeClr val="accent2">
                              <a:lumMod val="75000"/>
                            </a:schemeClr>
                          </a:solidFill>
                          <a:latin typeface="+mn-lt"/>
                          <a:ea typeface="+mn-ea"/>
                          <a:cs typeface="+mn-cs"/>
                        </a:rPr>
                        <a:t>Business need</a:t>
                      </a:r>
                      <a:r>
                        <a:rPr kumimoji="1" lang="en-US" sz="2000" b="0" kern="1200" dirty="0">
                          <a:solidFill>
                            <a:schemeClr val="accent2">
                              <a:lumMod val="75000"/>
                            </a:schemeClr>
                          </a:solidFill>
                          <a:latin typeface="+mn-lt"/>
                          <a:ea typeface="+mn-ea"/>
                          <a:cs typeface="+mn-cs"/>
                        </a:rPr>
                        <a:t> </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Solution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Outcomes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640080"/>
            <a:ext cx="7467600" cy="552204"/>
          </a:xfrm>
          <a:prstGeom prst="rect">
            <a:avLst/>
          </a:prstGeom>
        </p:spPr>
        <p:txBody>
          <a:bodyPr lIns="0" tIns="0" rIns="0" bIns="0" anchor="ctr" anchorCtr="0"/>
          <a:lstStyle>
            <a:lvl1pPr marL="0" indent="0">
              <a:defRPr lang="en-US" b="1" dirty="0">
                <a:solidFill>
                  <a:schemeClr val="accent2">
                    <a:lumMod val="75000"/>
                  </a:schemeClr>
                </a:solidFill>
              </a:defRPr>
            </a:lvl1pPr>
          </a:lstStyle>
          <a:p>
            <a:r>
              <a:rPr lang="en-US"/>
              <a:t>Generic Description of Client (Title Case)</a:t>
            </a:r>
          </a:p>
        </p:txBody>
      </p:sp>
      <p:sp>
        <p:nvSpPr>
          <p:cNvPr id="4" name="Text Placeholder 3">
            <a:extLst>
              <a:ext uri="{FF2B5EF4-FFF2-40B4-BE49-F238E27FC236}">
                <a16:creationId xmlns:a16="http://schemas.microsoft.com/office/drawing/2014/main" id="{B72E2D38-5330-481A-8A2D-27515EAB606D}"/>
              </a:ext>
            </a:extLst>
          </p:cNvPr>
          <p:cNvSpPr>
            <a:spLocks noGrp="1"/>
          </p:cNvSpPr>
          <p:nvPr>
            <p:ph type="body" sz="quarter" idx="13" hasCustomPrompt="1"/>
          </p:nvPr>
        </p:nvSpPr>
        <p:spPr>
          <a:xfrm>
            <a:off x="4419600" y="1295400"/>
            <a:ext cx="7467600" cy="457200"/>
          </a:xfrm>
          <a:prstGeom prst="rect">
            <a:avLst/>
          </a:prstGeom>
        </p:spPr>
        <p:txBody>
          <a:bodyPr lIns="0"/>
          <a:lstStyle>
            <a:lvl1pPr marL="0" indent="0">
              <a:buNone/>
              <a:defRPr sz="1800">
                <a:solidFill>
                  <a:schemeClr val="bg1">
                    <a:lumMod val="50000"/>
                  </a:schemeClr>
                </a:solidFill>
              </a:defRPr>
            </a:lvl1pPr>
            <a:lvl2pPr marL="609556" indent="0">
              <a:buNone/>
              <a:defRPr sz="1800">
                <a:solidFill>
                  <a:schemeClr val="bg1">
                    <a:lumMod val="50000"/>
                  </a:schemeClr>
                </a:solidFill>
              </a:defRPr>
            </a:lvl2pPr>
            <a:lvl3pPr marL="1219109" indent="0">
              <a:buNone/>
              <a:defRPr sz="1800">
                <a:solidFill>
                  <a:schemeClr val="bg1">
                    <a:lumMod val="50000"/>
                  </a:schemeClr>
                </a:solidFill>
              </a:defRPr>
            </a:lvl3pPr>
            <a:lvl4pPr marL="1828662" indent="0">
              <a:buNone/>
              <a:defRPr sz="1800">
                <a:solidFill>
                  <a:schemeClr val="bg1">
                    <a:lumMod val="50000"/>
                  </a:schemeClr>
                </a:solidFill>
              </a:defRPr>
            </a:lvl4pPr>
            <a:lvl5pPr marL="2438216" indent="0">
              <a:buNone/>
              <a:defRPr sz="1800">
                <a:solidFill>
                  <a:schemeClr val="bg1">
                    <a:lumMod val="50000"/>
                  </a:schemeClr>
                </a:solidFill>
              </a:defRPr>
            </a:lvl5pPr>
          </a:lstStyle>
          <a:p>
            <a:pPr lvl="0"/>
            <a:r>
              <a:rPr lang="en-US"/>
              <a:t>Subhead (Sentence case, no punctuation)</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hasCustomPrompt="1"/>
          </p:nvPr>
        </p:nvSpPr>
        <p:spPr>
          <a:xfrm>
            <a:off x="4419599" y="2341245"/>
            <a:ext cx="2359152" cy="3886200"/>
          </a:xfrm>
          <a:prstGeom prst="rect">
            <a:avLst/>
          </a:prstGeom>
        </p:spPr>
        <p:txBody>
          <a:bodyPr lIns="0"/>
          <a:lstStyle>
            <a:lvl1pPr marL="0" indent="0" fontAlgn="base">
              <a:spcBef>
                <a:spcPct val="0"/>
              </a:spcBef>
              <a:spcAft>
                <a:spcPct val="0"/>
              </a:spcAft>
              <a:buNone/>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Example: The client needed to boost operational efficiency, flexibility and agility so it could continuously respond to customer demand.</a:t>
            </a:r>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hasCustomPrompt="1"/>
          </p:nvPr>
        </p:nvSpPr>
        <p:spPr>
          <a:xfrm>
            <a:off x="6981825" y="2341245"/>
            <a:ext cx="2359152" cy="3886200"/>
          </a:xfrm>
          <a:prstGeom prst="rect">
            <a:avLst/>
          </a:prstGeom>
        </p:spPr>
        <p:txBody>
          <a:bodyPr lIns="0"/>
          <a:lstStyle>
            <a:lvl1pPr marL="0" indent="0" fontAlgn="base">
              <a:spcBef>
                <a:spcPct val="0"/>
              </a:spcBef>
              <a:spcAft>
                <a:spcPct val="0"/>
              </a:spcAft>
              <a:buNone/>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GB" sz="1050" b="0" i="0" u="none" strike="noStrike" kern="1200" cap="none" spc="0" normalizeH="0" baseline="0" noProof="0">
                <a:ln>
                  <a:noFill/>
                </a:ln>
                <a:solidFill>
                  <a:srgbClr val="404040"/>
                </a:solidFill>
                <a:effectLst/>
                <a:uLnTx/>
                <a:uFillTx/>
                <a:latin typeface="+mn-lt"/>
                <a:cs typeface="+mn-cs"/>
              </a:rPr>
              <a:t>The client partners with </a:t>
            </a:r>
            <a:br>
              <a:rPr kumimoji="1" lang="en-GB" sz="1050" b="0" i="0" u="none" strike="noStrike" kern="1200" cap="none" spc="0" normalizeH="0" baseline="0" noProof="0">
                <a:ln>
                  <a:noFill/>
                </a:ln>
                <a:solidFill>
                  <a:srgbClr val="404040"/>
                </a:solidFill>
                <a:effectLst/>
                <a:uLnTx/>
                <a:uFillTx/>
                <a:latin typeface="+mn-lt"/>
                <a:cs typeface="+mn-cs"/>
              </a:rPr>
            </a:br>
            <a:r>
              <a:rPr kumimoji="1" lang="en-GB" sz="1050" b="0" i="0" u="none" strike="noStrike" kern="1200" cap="none" spc="0" normalizeH="0" baseline="0" noProof="0">
                <a:ln>
                  <a:noFill/>
                </a:ln>
                <a:solidFill>
                  <a:srgbClr val="404040"/>
                </a:solidFill>
                <a:effectLst/>
                <a:uLnTx/>
                <a:uFillTx/>
                <a:latin typeface="+mn-lt"/>
                <a:cs typeface="+mn-cs"/>
              </a:rPr>
              <a:t>NTT DATA to manage IT infrastructure services — covering data </a:t>
            </a:r>
            <a:r>
              <a:rPr kumimoji="1" lang="en-US" sz="1050" b="0" i="0" u="none" strike="noStrike" kern="1200" cap="none" spc="0" normalizeH="0" baseline="0" noProof="0">
                <a:ln>
                  <a:noFill/>
                </a:ln>
                <a:solidFill>
                  <a:srgbClr val="404040"/>
                </a:solidFill>
                <a:effectLst/>
                <a:uLnTx/>
                <a:uFillTx/>
                <a:latin typeface="+mn-lt"/>
                <a:cs typeface="+mn-cs"/>
              </a:rPr>
              <a:t>center</a:t>
            </a:r>
            <a:r>
              <a:rPr kumimoji="1" lang="en-GB" sz="1050" b="0" i="0" u="none" strike="noStrike" kern="1200" cap="none" spc="0" normalizeH="0" baseline="0" noProof="0">
                <a:ln>
                  <a:noFill/>
                </a:ln>
                <a:solidFill>
                  <a:srgbClr val="404040"/>
                </a:solidFill>
                <a:effectLst/>
                <a:uLnTx/>
                <a:uFillTx/>
                <a:latin typeface="+mn-lt"/>
                <a:cs typeface="+mn-cs"/>
              </a:rPr>
              <a:t> and help desk operations, security, servers, networking and messaging — so staff can focus on the core business.</a:t>
            </a:r>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hasCustomPrompt="1"/>
          </p:nvPr>
        </p:nvSpPr>
        <p:spPr>
          <a:xfrm>
            <a:off x="9528048" y="2341245"/>
            <a:ext cx="2359152" cy="3886200"/>
          </a:xfrm>
          <a:prstGeom prst="rect">
            <a:avLst/>
          </a:prstGeom>
        </p:spPr>
        <p:txBody>
          <a:bodyPr lIns="0"/>
          <a:lstStyle>
            <a:lvl1pPr marL="227013" indent="-171450" fontAlgn="base">
              <a:spcBef>
                <a:spcPct val="0"/>
              </a:spcBef>
              <a:spcAft>
                <a:spcPts val="600"/>
              </a:spcAft>
              <a:buClr>
                <a:schemeClr val="accent2"/>
              </a:buClr>
              <a:buFont typeface="Arial" panose="020B0604020202020204" pitchFamily="34" charset="0"/>
              <a:buChar char="•"/>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Bullets</a:t>
            </a:r>
            <a:endParaRPr kumimoji="1" lang="en-US" sz="1050">
              <a:solidFill>
                <a:srgbClr val="444444"/>
              </a:solidFill>
              <a:ea typeface="Museo Sans For Dell" pitchFamily="2" charset="0"/>
            </a:endParaRP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419600" y="4876800"/>
            <a:ext cx="7467600" cy="1060839"/>
          </a:xfrm>
          <a:prstGeom prst="rect">
            <a:avLst/>
          </a:prstGeom>
          <a:solidFill>
            <a:schemeClr val="accent4"/>
          </a:solidFill>
        </p:spPr>
        <p:txBody>
          <a:bodyPr anchor="ctr"/>
          <a:lstStyle>
            <a:lvl1pPr marL="0" indent="0" algn="ctr">
              <a:buNone/>
              <a:defRPr sz="1800" b="0">
                <a:solidFill>
                  <a:schemeClr val="bg1"/>
                </a:solidFill>
              </a:defRPr>
            </a:lvl1pPr>
          </a:lstStyle>
          <a:p>
            <a:pPr lvl="0"/>
            <a:r>
              <a:rPr lang="en-US"/>
              <a:t>-- Remove Before Presenting -- For the Development of “Success Stories” Only (unnamed or anonymous case studies)</a:t>
            </a:r>
          </a:p>
        </p:txBody>
      </p:sp>
    </p:spTree>
    <p:extLst>
      <p:ext uri="{BB962C8B-B14F-4D97-AF65-F5344CB8AC3E}">
        <p14:creationId xmlns:p14="http://schemas.microsoft.com/office/powerpoint/2010/main" val="244724674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6" name="Straight Connector 5"/>
          <p:cNvCxnSpPr/>
          <p:nvPr userDrawn="1"/>
        </p:nvCxnSpPr>
        <p:spPr>
          <a:xfrm>
            <a:off x="6094413"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
          </p:nvPr>
        </p:nvSpPr>
        <p:spPr>
          <a:xfrm>
            <a:off x="609441" y="1066800"/>
            <a:ext cx="5257959"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idx="11"/>
          </p:nvPr>
        </p:nvSpPr>
        <p:spPr>
          <a:xfrm>
            <a:off x="6321427" y="1066800"/>
            <a:ext cx="5257959"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22851282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3006621"/>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IN" dirty="0"/>
              <a:t>© 2022 NTT DATA, Inc. All rights reserved.</a:t>
            </a:r>
            <a:endParaRPr lang="en-US" dirty="0"/>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7684148"/>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2493436368"/>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177513631"/>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61899234"/>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407798464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30999199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79150633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dirty="0"/>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38834049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dirty="0"/>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806300494"/>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6" name="Straight Connector 5"/>
          <p:cNvCxnSpPr/>
          <p:nvPr userDrawn="1"/>
        </p:nvCxnSpPr>
        <p:spPr>
          <a:xfrm>
            <a:off x="6094413"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609441" y="1143000"/>
            <a:ext cx="5241195" cy="609600"/>
          </a:xfrm>
          <a:prstGeom prst="rect">
            <a:avLst/>
          </a:prstGeom>
        </p:spPr>
        <p:txBody>
          <a:bodyPr anchor="t">
            <a:normAutofit/>
          </a:bodyPr>
          <a:lstStyle>
            <a:lvl1pPr marL="0" indent="0">
              <a:lnSpc>
                <a:spcPct val="90000"/>
              </a:lnSpc>
              <a:spcBef>
                <a:spcPts val="0"/>
              </a:spcBef>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4"/>
          <p:cNvSpPr>
            <a:spLocks noGrp="1"/>
          </p:cNvSpPr>
          <p:nvPr>
            <p:ph type="body" sz="quarter" idx="3"/>
          </p:nvPr>
        </p:nvSpPr>
        <p:spPr>
          <a:xfrm>
            <a:off x="6338189" y="1143000"/>
            <a:ext cx="5241195" cy="609600"/>
          </a:xfrm>
          <a:prstGeom prst="rect">
            <a:avLst/>
          </a:prstGeom>
        </p:spPr>
        <p:txBody>
          <a:bodyPr anchor="t">
            <a:normAutofit/>
          </a:bodyPr>
          <a:lstStyle>
            <a:lvl1pPr marL="0" indent="0">
              <a:lnSpc>
                <a:spcPct val="90000"/>
              </a:lnSpc>
              <a:spcBef>
                <a:spcPts val="0"/>
              </a:spcBef>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2"/>
          <p:cNvSpPr>
            <a:spLocks noGrp="1"/>
          </p:cNvSpPr>
          <p:nvPr>
            <p:ph idx="1"/>
          </p:nvPr>
        </p:nvSpPr>
        <p:spPr>
          <a:xfrm>
            <a:off x="609441" y="1981200"/>
            <a:ext cx="5257959" cy="4191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idx="11"/>
          </p:nvPr>
        </p:nvSpPr>
        <p:spPr>
          <a:xfrm>
            <a:off x="6321427" y="1981200"/>
            <a:ext cx="5257959" cy="4191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33936938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IN" dirty="0"/>
              <a:t>© 2022 NTT DATA, Inc. All rights reserved.</a:t>
            </a:r>
            <a:endParaRPr lang="en-US" dirty="0"/>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1786447254"/>
              </p:ext>
            </p:extLst>
          </p:nvPr>
        </p:nvGraphicFramePr>
        <p:xfrm>
          <a:off x="4419600" y="185571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800" b="0" kern="1200" dirty="0">
                          <a:solidFill>
                            <a:schemeClr val="accent2">
                              <a:lumMod val="75000"/>
                            </a:schemeClr>
                          </a:solidFill>
                          <a:latin typeface="+mn-lt"/>
                          <a:ea typeface="+mn-ea"/>
                          <a:cs typeface="+mn-cs"/>
                        </a:rPr>
                        <a:t>Business need</a:t>
                      </a:r>
                      <a:r>
                        <a:rPr kumimoji="1" lang="en-US" sz="2000" b="0" kern="1200" dirty="0">
                          <a:solidFill>
                            <a:schemeClr val="accent2">
                              <a:lumMod val="75000"/>
                            </a:schemeClr>
                          </a:solidFill>
                          <a:latin typeface="+mn-lt"/>
                          <a:ea typeface="+mn-ea"/>
                          <a:cs typeface="+mn-cs"/>
                        </a:rPr>
                        <a:t> </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Solution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Outcomes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640080"/>
            <a:ext cx="7467600" cy="552204"/>
          </a:xfrm>
          <a:prstGeom prst="rect">
            <a:avLst/>
          </a:prstGeom>
        </p:spPr>
        <p:txBody>
          <a:bodyPr lIns="0" tIns="0" rIns="0" bIns="0" anchor="ctr" anchorCtr="0"/>
          <a:lstStyle>
            <a:lvl1pPr marL="0" indent="0">
              <a:defRPr lang="en-US" b="1" dirty="0">
                <a:solidFill>
                  <a:schemeClr val="accent2">
                    <a:lumMod val="75000"/>
                  </a:schemeClr>
                </a:solidFill>
              </a:defRPr>
            </a:lvl1pPr>
          </a:lstStyle>
          <a:p>
            <a:r>
              <a:rPr lang="en-US"/>
              <a:t>Generic Description of Client (Title Case)</a:t>
            </a:r>
          </a:p>
        </p:txBody>
      </p:sp>
      <p:sp>
        <p:nvSpPr>
          <p:cNvPr id="4" name="Text Placeholder 3">
            <a:extLst>
              <a:ext uri="{FF2B5EF4-FFF2-40B4-BE49-F238E27FC236}">
                <a16:creationId xmlns:a16="http://schemas.microsoft.com/office/drawing/2014/main" id="{B72E2D38-5330-481A-8A2D-27515EAB606D}"/>
              </a:ext>
            </a:extLst>
          </p:cNvPr>
          <p:cNvSpPr>
            <a:spLocks noGrp="1"/>
          </p:cNvSpPr>
          <p:nvPr>
            <p:ph type="body" sz="quarter" idx="13" hasCustomPrompt="1"/>
          </p:nvPr>
        </p:nvSpPr>
        <p:spPr>
          <a:xfrm>
            <a:off x="4419600" y="1295400"/>
            <a:ext cx="7467600" cy="457200"/>
          </a:xfrm>
          <a:prstGeom prst="rect">
            <a:avLst/>
          </a:prstGeom>
        </p:spPr>
        <p:txBody>
          <a:bodyPr lIns="0"/>
          <a:lstStyle>
            <a:lvl1pPr marL="0" indent="0">
              <a:buNone/>
              <a:defRPr sz="1800">
                <a:solidFill>
                  <a:schemeClr val="bg1">
                    <a:lumMod val="50000"/>
                  </a:schemeClr>
                </a:solidFill>
              </a:defRPr>
            </a:lvl1pPr>
            <a:lvl2pPr marL="609556" indent="0">
              <a:buNone/>
              <a:defRPr sz="1800">
                <a:solidFill>
                  <a:schemeClr val="bg1">
                    <a:lumMod val="50000"/>
                  </a:schemeClr>
                </a:solidFill>
              </a:defRPr>
            </a:lvl2pPr>
            <a:lvl3pPr marL="1219109" indent="0">
              <a:buNone/>
              <a:defRPr sz="1800">
                <a:solidFill>
                  <a:schemeClr val="bg1">
                    <a:lumMod val="50000"/>
                  </a:schemeClr>
                </a:solidFill>
              </a:defRPr>
            </a:lvl3pPr>
            <a:lvl4pPr marL="1828662" indent="0">
              <a:buNone/>
              <a:defRPr sz="1800">
                <a:solidFill>
                  <a:schemeClr val="bg1">
                    <a:lumMod val="50000"/>
                  </a:schemeClr>
                </a:solidFill>
              </a:defRPr>
            </a:lvl4pPr>
            <a:lvl5pPr marL="2438216" indent="0">
              <a:buNone/>
              <a:defRPr sz="1800">
                <a:solidFill>
                  <a:schemeClr val="bg1">
                    <a:lumMod val="50000"/>
                  </a:schemeClr>
                </a:solidFill>
              </a:defRPr>
            </a:lvl5pPr>
          </a:lstStyle>
          <a:p>
            <a:pPr lvl="0"/>
            <a:r>
              <a:rPr lang="en-US"/>
              <a:t>Subhead (Sentence case, no punctuation)</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hasCustomPrompt="1"/>
          </p:nvPr>
        </p:nvSpPr>
        <p:spPr>
          <a:xfrm>
            <a:off x="4419599" y="2341245"/>
            <a:ext cx="2359152" cy="3886200"/>
          </a:xfrm>
          <a:prstGeom prst="rect">
            <a:avLst/>
          </a:prstGeom>
        </p:spPr>
        <p:txBody>
          <a:bodyPr lIns="0"/>
          <a:lstStyle>
            <a:lvl1pPr marL="0" indent="0" fontAlgn="base">
              <a:spcBef>
                <a:spcPct val="0"/>
              </a:spcBef>
              <a:spcAft>
                <a:spcPct val="0"/>
              </a:spcAft>
              <a:buNone/>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Example: The client needed to boost operational efficiency, flexibility and agility so it could continuously respond to customer demand.</a:t>
            </a:r>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hasCustomPrompt="1"/>
          </p:nvPr>
        </p:nvSpPr>
        <p:spPr>
          <a:xfrm>
            <a:off x="6981825" y="2341245"/>
            <a:ext cx="2359152" cy="3886200"/>
          </a:xfrm>
          <a:prstGeom prst="rect">
            <a:avLst/>
          </a:prstGeom>
        </p:spPr>
        <p:txBody>
          <a:bodyPr lIns="0"/>
          <a:lstStyle>
            <a:lvl1pPr marL="0" indent="0" fontAlgn="base">
              <a:spcBef>
                <a:spcPct val="0"/>
              </a:spcBef>
              <a:spcAft>
                <a:spcPct val="0"/>
              </a:spcAft>
              <a:buNone/>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GB" sz="1050" b="0" i="0" u="none" strike="noStrike" kern="1200" cap="none" spc="0" normalizeH="0" baseline="0" noProof="0">
                <a:ln>
                  <a:noFill/>
                </a:ln>
                <a:solidFill>
                  <a:srgbClr val="404040"/>
                </a:solidFill>
                <a:effectLst/>
                <a:uLnTx/>
                <a:uFillTx/>
                <a:latin typeface="+mn-lt"/>
                <a:cs typeface="+mn-cs"/>
              </a:rPr>
              <a:t>The client partners with </a:t>
            </a:r>
            <a:br>
              <a:rPr kumimoji="1" lang="en-GB" sz="1050" b="0" i="0" u="none" strike="noStrike" kern="1200" cap="none" spc="0" normalizeH="0" baseline="0" noProof="0">
                <a:ln>
                  <a:noFill/>
                </a:ln>
                <a:solidFill>
                  <a:srgbClr val="404040"/>
                </a:solidFill>
                <a:effectLst/>
                <a:uLnTx/>
                <a:uFillTx/>
                <a:latin typeface="+mn-lt"/>
                <a:cs typeface="+mn-cs"/>
              </a:rPr>
            </a:br>
            <a:r>
              <a:rPr kumimoji="1" lang="en-GB" sz="1050" b="0" i="0" u="none" strike="noStrike" kern="1200" cap="none" spc="0" normalizeH="0" baseline="0" noProof="0">
                <a:ln>
                  <a:noFill/>
                </a:ln>
                <a:solidFill>
                  <a:srgbClr val="404040"/>
                </a:solidFill>
                <a:effectLst/>
                <a:uLnTx/>
                <a:uFillTx/>
                <a:latin typeface="+mn-lt"/>
                <a:cs typeface="+mn-cs"/>
              </a:rPr>
              <a:t>NTT DATA to manage IT infrastructure services — covering data </a:t>
            </a:r>
            <a:r>
              <a:rPr kumimoji="1" lang="en-US" sz="1050" b="0" i="0" u="none" strike="noStrike" kern="1200" cap="none" spc="0" normalizeH="0" baseline="0" noProof="0">
                <a:ln>
                  <a:noFill/>
                </a:ln>
                <a:solidFill>
                  <a:srgbClr val="404040"/>
                </a:solidFill>
                <a:effectLst/>
                <a:uLnTx/>
                <a:uFillTx/>
                <a:latin typeface="+mn-lt"/>
                <a:cs typeface="+mn-cs"/>
              </a:rPr>
              <a:t>center</a:t>
            </a:r>
            <a:r>
              <a:rPr kumimoji="1" lang="en-GB" sz="1050" b="0" i="0" u="none" strike="noStrike" kern="1200" cap="none" spc="0" normalizeH="0" baseline="0" noProof="0">
                <a:ln>
                  <a:noFill/>
                </a:ln>
                <a:solidFill>
                  <a:srgbClr val="404040"/>
                </a:solidFill>
                <a:effectLst/>
                <a:uLnTx/>
                <a:uFillTx/>
                <a:latin typeface="+mn-lt"/>
                <a:cs typeface="+mn-cs"/>
              </a:rPr>
              <a:t> and help desk operations, security, servers, networking and messaging — so staff can focus on the core business.</a:t>
            </a:r>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hasCustomPrompt="1"/>
          </p:nvPr>
        </p:nvSpPr>
        <p:spPr>
          <a:xfrm>
            <a:off x="9528048" y="2341245"/>
            <a:ext cx="2359152" cy="3886200"/>
          </a:xfrm>
          <a:prstGeom prst="rect">
            <a:avLst/>
          </a:prstGeom>
        </p:spPr>
        <p:txBody>
          <a:bodyPr lIns="0"/>
          <a:lstStyle>
            <a:lvl1pPr marL="227013" indent="-171450" fontAlgn="base">
              <a:spcBef>
                <a:spcPct val="0"/>
              </a:spcBef>
              <a:spcAft>
                <a:spcPts val="600"/>
              </a:spcAft>
              <a:buClr>
                <a:schemeClr val="accent2"/>
              </a:buClr>
              <a:buFont typeface="Arial" panose="020B0604020202020204" pitchFamily="34" charset="0"/>
              <a:buChar char="•"/>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Bullets</a:t>
            </a:r>
            <a:endParaRPr kumimoji="1" lang="en-US" sz="1050">
              <a:solidFill>
                <a:srgbClr val="444444"/>
              </a:solidFill>
              <a:ea typeface="Museo Sans For Dell" pitchFamily="2" charset="0"/>
            </a:endParaRP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419600" y="4876800"/>
            <a:ext cx="7467600" cy="1060839"/>
          </a:xfrm>
          <a:prstGeom prst="rect">
            <a:avLst/>
          </a:prstGeom>
          <a:solidFill>
            <a:schemeClr val="accent4"/>
          </a:solidFill>
        </p:spPr>
        <p:txBody>
          <a:bodyPr anchor="ctr"/>
          <a:lstStyle>
            <a:lvl1pPr marL="0" indent="0" algn="ctr">
              <a:buNone/>
              <a:defRPr sz="1800" b="0">
                <a:solidFill>
                  <a:schemeClr val="bg1"/>
                </a:solidFill>
              </a:defRPr>
            </a:lvl1pPr>
          </a:lstStyle>
          <a:p>
            <a:pPr lvl="0"/>
            <a:r>
              <a:rPr lang="en-US"/>
              <a:t>-- Remove Before Presenting -- For the Development of “Success Stories” Only (unnamed or anonymous case studies)</a:t>
            </a:r>
          </a:p>
        </p:txBody>
      </p:sp>
    </p:spTree>
    <p:extLst>
      <p:ext uri="{BB962C8B-B14F-4D97-AF65-F5344CB8AC3E}">
        <p14:creationId xmlns:p14="http://schemas.microsoft.com/office/powerpoint/2010/main" val="225452844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Divider Slide - Human Blue">
    <p:bg>
      <p:bgPr>
        <a:solidFill>
          <a:schemeClr val="accent2"/>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ooter Placeholder 1">
            <a:extLst>
              <a:ext uri="{FF2B5EF4-FFF2-40B4-BE49-F238E27FC236}">
                <a16:creationId xmlns:a16="http://schemas.microsoft.com/office/drawing/2014/main" id="{1D060813-35FD-49A2-8E36-AEA23C17F61E}"/>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
        <p:nvSpPr>
          <p:cNvPr id="8" name="Slide Number Placeholder 2">
            <a:extLst>
              <a:ext uri="{FF2B5EF4-FFF2-40B4-BE49-F238E27FC236}">
                <a16:creationId xmlns:a16="http://schemas.microsoft.com/office/drawing/2014/main" id="{D6DFEA91-6D5D-4821-BB70-31F926CD2D1E}"/>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9" name="Text Placeholder 2">
            <a:extLst>
              <a:ext uri="{FF2B5EF4-FFF2-40B4-BE49-F238E27FC236}">
                <a16:creationId xmlns:a16="http://schemas.microsoft.com/office/drawing/2014/main" id="{34AEFB69-85BA-4D0C-BFA2-34ABA6779977}"/>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F20018E5-3262-4051-AFC3-3172D793DBC8}"/>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89767551"/>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70067267"/>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60608663"/>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2628543186"/>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701840193"/>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60736049"/>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96521501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67155826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935504807"/>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Column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626375" y="1066800"/>
            <a:ext cx="3335707" cy="51054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6" name="Straight Connector 5"/>
          <p:cNvCxnSpPr/>
          <p:nvPr userDrawn="1"/>
        </p:nvCxnSpPr>
        <p:spPr>
          <a:xfrm>
            <a:off x="4199268"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1"/>
          </p:nvPr>
        </p:nvSpPr>
        <p:spPr>
          <a:xfrm>
            <a:off x="4436454" y="1066800"/>
            <a:ext cx="3335707" cy="51054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2"/>
          <p:cNvSpPr>
            <a:spLocks noGrp="1"/>
          </p:cNvSpPr>
          <p:nvPr>
            <p:ph idx="12"/>
          </p:nvPr>
        </p:nvSpPr>
        <p:spPr>
          <a:xfrm>
            <a:off x="8246533" y="1066800"/>
            <a:ext cx="3335707" cy="51054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3" name="Straight Connector 12"/>
          <p:cNvCxnSpPr/>
          <p:nvPr userDrawn="1"/>
        </p:nvCxnSpPr>
        <p:spPr>
          <a:xfrm>
            <a:off x="8009347"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8671919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dirty="0"/>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63872123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dirty="0"/>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498637382"/>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uccess Story-Name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30090F6-DCC4-4D36-8C94-183E108D8C49}"/>
              </a:ext>
            </a:extLst>
          </p:cNvPr>
          <p:cNvSpPr/>
          <p:nvPr userDrawn="1"/>
        </p:nvSpPr>
        <p:spPr>
          <a:xfrm>
            <a:off x="4114800" y="5346981"/>
            <a:ext cx="8083677" cy="10607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1399317447"/>
              </p:ext>
            </p:extLst>
          </p:nvPr>
        </p:nvGraphicFramePr>
        <p:xfrm>
          <a:off x="4419600" y="1231508"/>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latin typeface="+mj-lt"/>
              </a:defRPr>
            </a:lvl1pPr>
          </a:lstStyle>
          <a:p>
            <a:r>
              <a:rPr lang="en-US"/>
              <a:t>Published Case Study Headline in Title Case</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p:nvPr>
        </p:nvSpPr>
        <p:spPr>
          <a:xfrm>
            <a:off x="4419599" y="1717037"/>
            <a:ext cx="2359152" cy="3683175"/>
          </a:xfrm>
          <a:prstGeom prst="rect">
            <a:avLst/>
          </a:prstGeom>
        </p:spPr>
        <p:txBody>
          <a:bodyPr lIns="0"/>
          <a:lstStyle>
            <a:lvl1pPr marL="0" indent="0" fontAlgn="base">
              <a:spcBef>
                <a:spcPct val="0"/>
              </a:spcBef>
              <a:spcAft>
                <a:spcPct val="0"/>
              </a:spcAft>
              <a:buNone/>
              <a:defRPr sz="1050">
                <a:solidFill>
                  <a:schemeClr val="tx1"/>
                </a:solidFill>
              </a:defRPr>
            </a:lvl1pPr>
            <a:lvl2pPr marL="609556" indent="0">
              <a:buNone/>
              <a:defRPr sz="1050"/>
            </a:lvl2pPr>
            <a:lvl3pPr marL="1219109" indent="0">
              <a:buNone/>
              <a:defRPr sz="1050"/>
            </a:lvl3pPr>
            <a:lvl4pPr marL="1828662" indent="0">
              <a:buNone/>
              <a:defRPr sz="1050"/>
            </a:lvl4pPr>
            <a:lvl5pPr marL="2438216" indent="0">
              <a:buNone/>
              <a:defRPr sz="1050"/>
            </a:lvl5pPr>
          </a:lstStyle>
          <a:p>
            <a:endParaRPr lang="en-GB" sz="1050"/>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p:nvPr>
        </p:nvSpPr>
        <p:spPr>
          <a:xfrm>
            <a:off x="6981825" y="1717037"/>
            <a:ext cx="2359152" cy="3683175"/>
          </a:xfrm>
          <a:prstGeom prst="rect">
            <a:avLst/>
          </a:prstGeom>
        </p:spPr>
        <p:txBody>
          <a:bodyPr lIns="0"/>
          <a:lstStyle>
            <a:lvl1pPr marL="0" indent="0" fontAlgn="base">
              <a:spcBef>
                <a:spcPct val="0"/>
              </a:spcBef>
              <a:spcAft>
                <a:spcPct val="0"/>
              </a:spcAft>
              <a:buNone/>
              <a:defRPr kumimoji="1" lang="en-GB" sz="1050" b="0" i="0" u="none" strike="noStrike" kern="1200" cap="none" spc="0" normalizeH="0" baseline="0" noProof="0" smtClean="0">
                <a:ln>
                  <a:noFill/>
                </a:ln>
                <a:solidFill>
                  <a:schemeClr val="tx1"/>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p:nvPr>
        </p:nvSpPr>
        <p:spPr>
          <a:xfrm>
            <a:off x="9528048" y="1717037"/>
            <a:ext cx="2359152" cy="3683175"/>
          </a:xfrm>
          <a:prstGeom prst="rect">
            <a:avLst/>
          </a:prstGeom>
        </p:spPr>
        <p:txBody>
          <a:bodyPr lIns="0"/>
          <a:lstStyle>
            <a:lvl1pPr marL="55563" indent="0" fontAlgn="base">
              <a:spcBef>
                <a:spcPct val="0"/>
              </a:spcBef>
              <a:spcAft>
                <a:spcPts val="600"/>
              </a:spcAft>
              <a:buClr>
                <a:schemeClr val="accent2"/>
              </a:buClr>
              <a:buFontTx/>
              <a:buNone/>
              <a:defRPr kumimoji="1" lang="en-GB" sz="1050" b="0" i="0" u="none" strike="noStrike" kern="1200" cap="none" spc="0" normalizeH="0" baseline="0" noProof="0" smtClean="0">
                <a:ln>
                  <a:noFill/>
                </a:ln>
                <a:solidFill>
                  <a:schemeClr val="tx1"/>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marR="0" lvl="0" indent="-171450" algn="l" defTabSz="609555" rtl="0" eaLnBrk="1" fontAlgn="base" latinLnBrk="0" hangingPunct="1">
              <a:lnSpc>
                <a:spcPct val="100000"/>
              </a:lnSpc>
              <a:spcBef>
                <a:spcPct val="0"/>
              </a:spcBef>
              <a:spcAft>
                <a:spcPts val="600"/>
              </a:spcAft>
              <a:buClr>
                <a:schemeClr val="accent2"/>
              </a:buClr>
              <a:buSzTx/>
              <a:buFont typeface="Arial" panose="020B0604020202020204" pitchFamily="34" charset="0"/>
              <a:buChar char="•"/>
              <a:tabLst/>
              <a:defRPr/>
            </a:pPr>
            <a:endParaRPr kumimoji="1" lang="en-US" sz="1050">
              <a:solidFill>
                <a:srgbClr val="444444"/>
              </a:solidFill>
              <a:ea typeface="Museo Sans For Dell" pitchFamily="2" charset="0"/>
            </a:endParaRPr>
          </a:p>
        </p:txBody>
      </p:sp>
      <p:sp>
        <p:nvSpPr>
          <p:cNvPr id="5" name="Content Placeholder 4">
            <a:extLst>
              <a:ext uri="{FF2B5EF4-FFF2-40B4-BE49-F238E27FC236}">
                <a16:creationId xmlns:a16="http://schemas.microsoft.com/office/drawing/2014/main" id="{9B500611-86D1-47D6-81ED-99234D6492DB}"/>
              </a:ext>
            </a:extLst>
          </p:cNvPr>
          <p:cNvSpPr>
            <a:spLocks noGrp="1"/>
          </p:cNvSpPr>
          <p:nvPr>
            <p:ph sz="quarter" idx="19" hasCustomPrompt="1"/>
          </p:nvPr>
        </p:nvSpPr>
        <p:spPr>
          <a:xfrm>
            <a:off x="10945813" y="565610"/>
            <a:ext cx="941387" cy="552450"/>
          </a:xfrm>
          <a:prstGeom prst="rect">
            <a:avLst/>
          </a:prstGeom>
        </p:spPr>
        <p:txBody>
          <a:bodyPr/>
          <a:lstStyle>
            <a:lvl1pPr marL="0" indent="0" algn="ctr">
              <a:buNone/>
              <a:defRPr sz="1050"/>
            </a:lvl1pPr>
            <a:lvl2pPr>
              <a:buNone/>
              <a:defRPr sz="1000"/>
            </a:lvl2pPr>
            <a:lvl3pPr>
              <a:buNone/>
              <a:defRPr sz="1000"/>
            </a:lvl3pPr>
            <a:lvl4pPr>
              <a:buNone/>
              <a:defRPr sz="1000"/>
            </a:lvl4pPr>
            <a:lvl5pPr>
              <a:buNone/>
              <a:defRPr sz="1000"/>
            </a:lvl5pPr>
          </a:lstStyle>
          <a:p>
            <a:pPr lvl="0"/>
            <a:r>
              <a:rPr lang="en-US"/>
              <a:t>Logo should fit in this area</a:t>
            </a:r>
          </a:p>
        </p:txBody>
      </p:sp>
      <p:sp>
        <p:nvSpPr>
          <p:cNvPr id="10" name="Text Placeholder 9">
            <a:extLst>
              <a:ext uri="{FF2B5EF4-FFF2-40B4-BE49-F238E27FC236}">
                <a16:creationId xmlns:a16="http://schemas.microsoft.com/office/drawing/2014/main" id="{3EE4AB24-9081-497B-9837-5F6FFC203E33}"/>
              </a:ext>
            </a:extLst>
          </p:cNvPr>
          <p:cNvSpPr>
            <a:spLocks noGrp="1"/>
          </p:cNvSpPr>
          <p:nvPr>
            <p:ph type="body" sz="quarter" idx="20" hasCustomPrompt="1"/>
          </p:nvPr>
        </p:nvSpPr>
        <p:spPr>
          <a:xfrm>
            <a:off x="4419599" y="5404672"/>
            <a:ext cx="7467600" cy="576410"/>
          </a:xfrm>
          <a:prstGeom prst="rect">
            <a:avLst/>
          </a:prstGeom>
        </p:spPr>
        <p:txBody>
          <a:bodyPr/>
          <a:lstStyle>
            <a:lvl1pPr marL="0" indent="0">
              <a:buFontTx/>
              <a:buNone/>
              <a:defRPr sz="1200" i="0">
                <a:solidFill>
                  <a:schemeClr val="bg1"/>
                </a:solidFill>
              </a:defRPr>
            </a:lvl1pPr>
          </a:lstStyle>
          <a:p>
            <a:pPr lvl="0"/>
            <a:r>
              <a:rPr lang="en-US"/>
              <a:t>Enter a quote here, up to three lines, beginning and ending with quotation marks. </a:t>
            </a:r>
          </a:p>
          <a:p>
            <a:pPr lvl="0"/>
            <a:endParaRPr lang="en-US"/>
          </a:p>
        </p:txBody>
      </p:sp>
      <p:sp>
        <p:nvSpPr>
          <p:cNvPr id="21" name="Text Placeholder 20">
            <a:extLst>
              <a:ext uri="{FF2B5EF4-FFF2-40B4-BE49-F238E27FC236}">
                <a16:creationId xmlns:a16="http://schemas.microsoft.com/office/drawing/2014/main" id="{CCD48BF2-48F6-46DC-91F6-F36BEC0F038F}"/>
              </a:ext>
            </a:extLst>
          </p:cNvPr>
          <p:cNvSpPr>
            <a:spLocks noGrp="1"/>
          </p:cNvSpPr>
          <p:nvPr>
            <p:ph type="body" sz="quarter" idx="22" hasCustomPrompt="1"/>
          </p:nvPr>
        </p:nvSpPr>
        <p:spPr>
          <a:xfrm>
            <a:off x="5368924" y="6092236"/>
            <a:ext cx="6518275" cy="339873"/>
          </a:xfrm>
          <a:prstGeom prst="rect">
            <a:avLst/>
          </a:prstGeom>
        </p:spPr>
        <p:txBody>
          <a:bodyPr/>
          <a:lstStyle>
            <a:lvl1pPr marL="0" indent="0" algn="r">
              <a:buFontTx/>
              <a:buNone/>
              <a:defRPr sz="1200" b="0" i="1">
                <a:solidFill>
                  <a:schemeClr val="bg1"/>
                </a:solidFill>
              </a:defRPr>
            </a:lvl1pPr>
          </a:lstStyle>
          <a:p>
            <a:pPr lvl="0"/>
            <a:r>
              <a:rPr lang="en-US" sz="1200"/>
              <a:t>- Client’s First and Last Name in bold type, Job Title, Organization Name</a:t>
            </a:r>
            <a:endParaRPr lang="en-US"/>
          </a:p>
        </p:txBody>
      </p:sp>
      <p:sp>
        <p:nvSpPr>
          <p:cNvPr id="29" name="Text Placeholder 28">
            <a:extLst>
              <a:ext uri="{FF2B5EF4-FFF2-40B4-BE49-F238E27FC236}">
                <a16:creationId xmlns:a16="http://schemas.microsoft.com/office/drawing/2014/main" id="{090093CD-BB1C-4B90-B24C-4BA444F754BC}"/>
              </a:ext>
            </a:extLst>
          </p:cNvPr>
          <p:cNvSpPr>
            <a:spLocks noGrp="1"/>
          </p:cNvSpPr>
          <p:nvPr>
            <p:ph type="body" sz="quarter" idx="23" hasCustomPrompt="1"/>
          </p:nvPr>
        </p:nvSpPr>
        <p:spPr>
          <a:xfrm>
            <a:off x="9707526" y="6492548"/>
            <a:ext cx="2179674" cy="261938"/>
          </a:xfrm>
          <a:prstGeom prst="rect">
            <a:avLst/>
          </a:prstGeom>
        </p:spPr>
        <p:txBody>
          <a:bodyPr/>
          <a:lstStyle>
            <a:lvl1pPr marL="0" indent="0" algn="r">
              <a:buFontTx/>
              <a:buNone/>
              <a:defRPr sz="1100" b="1">
                <a:solidFill>
                  <a:schemeClr val="bg2"/>
                </a:solidFill>
              </a:defRPr>
            </a:lvl1pPr>
          </a:lstStyle>
          <a:p>
            <a:pPr lvl="0"/>
            <a:r>
              <a:rPr lang="en-US" sz="1100"/>
              <a:t>READ THE CASE STUDY &gt;&gt;</a:t>
            </a:r>
            <a:endParaRPr lang="en-US"/>
          </a:p>
        </p:txBody>
      </p:sp>
      <p:sp>
        <p:nvSpPr>
          <p:cNvPr id="30" name="Text Placeholder 28">
            <a:extLst>
              <a:ext uri="{FF2B5EF4-FFF2-40B4-BE49-F238E27FC236}">
                <a16:creationId xmlns:a16="http://schemas.microsoft.com/office/drawing/2014/main" id="{11324375-FF8B-40FF-8241-997A048B5F31}"/>
              </a:ext>
            </a:extLst>
          </p:cNvPr>
          <p:cNvSpPr>
            <a:spLocks noGrp="1"/>
          </p:cNvSpPr>
          <p:nvPr>
            <p:ph type="body" sz="quarter" idx="24" hasCustomPrompt="1"/>
          </p:nvPr>
        </p:nvSpPr>
        <p:spPr>
          <a:xfrm>
            <a:off x="7495826" y="6492548"/>
            <a:ext cx="2032222" cy="261938"/>
          </a:xfrm>
          <a:prstGeom prst="rect">
            <a:avLst/>
          </a:prstGeom>
        </p:spPr>
        <p:txBody>
          <a:bodyPr/>
          <a:lstStyle>
            <a:lvl1pPr marL="0" indent="0" algn="r">
              <a:buFontTx/>
              <a:buNone/>
              <a:defRPr sz="1100" b="1">
                <a:solidFill>
                  <a:schemeClr val="bg2"/>
                </a:solidFill>
              </a:defRPr>
            </a:lvl1pPr>
          </a:lstStyle>
          <a:p>
            <a:pPr lvl="0"/>
            <a:r>
              <a:rPr lang="en-US" sz="1100"/>
              <a:t>WATCH THE VIDEO &gt;&gt;</a:t>
            </a:r>
            <a:endParaRPr lang="en-US"/>
          </a:p>
        </p:txBody>
      </p:sp>
    </p:spTree>
    <p:extLst>
      <p:ext uri="{BB962C8B-B14F-4D97-AF65-F5344CB8AC3E}">
        <p14:creationId xmlns:p14="http://schemas.microsoft.com/office/powerpoint/2010/main" val="54428405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Success Story (Unname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30090F6-DCC4-4D36-8C94-183E108D8C49}"/>
              </a:ext>
            </a:extLst>
          </p:cNvPr>
          <p:cNvSpPr/>
          <p:nvPr userDrawn="1"/>
        </p:nvSpPr>
        <p:spPr>
          <a:xfrm>
            <a:off x="4114800" y="5346981"/>
            <a:ext cx="8083677" cy="10607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1399317447"/>
              </p:ext>
            </p:extLst>
          </p:nvPr>
        </p:nvGraphicFramePr>
        <p:xfrm>
          <a:off x="4419600" y="1231508"/>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latin typeface="+mj-lt"/>
              </a:defRPr>
            </a:lvl1pPr>
          </a:lstStyle>
          <a:p>
            <a:r>
              <a:rPr lang="en-US"/>
              <a:t>Published Case Study Headline in Title Case</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p:nvPr>
        </p:nvSpPr>
        <p:spPr>
          <a:xfrm>
            <a:off x="4419599" y="1717037"/>
            <a:ext cx="2359152" cy="3683175"/>
          </a:xfrm>
          <a:prstGeom prst="rect">
            <a:avLst/>
          </a:prstGeom>
        </p:spPr>
        <p:txBody>
          <a:bodyPr lIns="0"/>
          <a:lstStyle>
            <a:lvl1pPr marL="0" indent="0" fontAlgn="base">
              <a:spcBef>
                <a:spcPct val="0"/>
              </a:spcBef>
              <a:spcAft>
                <a:spcPct val="0"/>
              </a:spcAft>
              <a:buNone/>
              <a:defRPr sz="1050">
                <a:solidFill>
                  <a:schemeClr val="tx1"/>
                </a:solidFill>
              </a:defRPr>
            </a:lvl1pPr>
            <a:lvl2pPr marL="609556" indent="0">
              <a:buNone/>
              <a:defRPr sz="1050"/>
            </a:lvl2pPr>
            <a:lvl3pPr marL="1219109" indent="0">
              <a:buNone/>
              <a:defRPr sz="1050"/>
            </a:lvl3pPr>
            <a:lvl4pPr marL="1828662" indent="0">
              <a:buNone/>
              <a:defRPr sz="1050"/>
            </a:lvl4pPr>
            <a:lvl5pPr marL="2438216" indent="0">
              <a:buNone/>
              <a:defRPr sz="1050"/>
            </a:lvl5pPr>
          </a:lstStyle>
          <a:p>
            <a:endParaRPr lang="en-GB" sz="1050"/>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p:nvPr>
        </p:nvSpPr>
        <p:spPr>
          <a:xfrm>
            <a:off x="6981825" y="1717037"/>
            <a:ext cx="2359152" cy="3683175"/>
          </a:xfrm>
          <a:prstGeom prst="rect">
            <a:avLst/>
          </a:prstGeom>
        </p:spPr>
        <p:txBody>
          <a:bodyPr lIns="0"/>
          <a:lstStyle>
            <a:lvl1pPr marL="0" indent="0" fontAlgn="base">
              <a:spcBef>
                <a:spcPct val="0"/>
              </a:spcBef>
              <a:spcAft>
                <a:spcPct val="0"/>
              </a:spcAft>
              <a:buNone/>
              <a:defRPr kumimoji="1" lang="en-GB" sz="1050" b="0" i="0" u="none" strike="noStrike" kern="1200" cap="none" spc="0" normalizeH="0" baseline="0" noProof="0" smtClean="0">
                <a:ln>
                  <a:noFill/>
                </a:ln>
                <a:solidFill>
                  <a:schemeClr val="tx1"/>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p:nvPr>
        </p:nvSpPr>
        <p:spPr>
          <a:xfrm>
            <a:off x="9528048" y="1717037"/>
            <a:ext cx="2359152" cy="3683175"/>
          </a:xfrm>
          <a:prstGeom prst="rect">
            <a:avLst/>
          </a:prstGeom>
        </p:spPr>
        <p:txBody>
          <a:bodyPr lIns="0"/>
          <a:lstStyle>
            <a:lvl1pPr marL="55563" indent="0" fontAlgn="base">
              <a:spcBef>
                <a:spcPct val="0"/>
              </a:spcBef>
              <a:spcAft>
                <a:spcPts val="600"/>
              </a:spcAft>
              <a:buClr>
                <a:schemeClr val="accent2"/>
              </a:buClr>
              <a:buFontTx/>
              <a:buNone/>
              <a:defRPr kumimoji="1" lang="en-GB" sz="1050" b="0" i="0" u="none" strike="noStrike" kern="1200" cap="none" spc="0" normalizeH="0" baseline="0" noProof="0" smtClean="0">
                <a:ln>
                  <a:noFill/>
                </a:ln>
                <a:solidFill>
                  <a:schemeClr val="tx1"/>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marR="0" lvl="0" indent="-171450" algn="l" defTabSz="609555" rtl="0" eaLnBrk="1" fontAlgn="base" latinLnBrk="0" hangingPunct="1">
              <a:lnSpc>
                <a:spcPct val="100000"/>
              </a:lnSpc>
              <a:spcBef>
                <a:spcPct val="0"/>
              </a:spcBef>
              <a:spcAft>
                <a:spcPts val="600"/>
              </a:spcAft>
              <a:buClr>
                <a:schemeClr val="accent2"/>
              </a:buClr>
              <a:buSzTx/>
              <a:buFont typeface="Arial" panose="020B0604020202020204" pitchFamily="34" charset="0"/>
              <a:buChar char="•"/>
              <a:tabLst/>
              <a:defRPr/>
            </a:pPr>
            <a:endParaRPr kumimoji="1" lang="en-US" sz="1050">
              <a:solidFill>
                <a:srgbClr val="444444"/>
              </a:solidFill>
              <a:ea typeface="Museo Sans For Dell" pitchFamily="2" charset="0"/>
            </a:endParaRPr>
          </a:p>
        </p:txBody>
      </p:sp>
      <p:sp>
        <p:nvSpPr>
          <p:cNvPr id="5" name="Content Placeholder 4">
            <a:extLst>
              <a:ext uri="{FF2B5EF4-FFF2-40B4-BE49-F238E27FC236}">
                <a16:creationId xmlns:a16="http://schemas.microsoft.com/office/drawing/2014/main" id="{9B500611-86D1-47D6-81ED-99234D6492DB}"/>
              </a:ext>
            </a:extLst>
          </p:cNvPr>
          <p:cNvSpPr>
            <a:spLocks noGrp="1"/>
          </p:cNvSpPr>
          <p:nvPr>
            <p:ph sz="quarter" idx="19" hasCustomPrompt="1"/>
          </p:nvPr>
        </p:nvSpPr>
        <p:spPr>
          <a:xfrm>
            <a:off x="10945813" y="565610"/>
            <a:ext cx="941387" cy="552450"/>
          </a:xfrm>
          <a:prstGeom prst="rect">
            <a:avLst/>
          </a:prstGeom>
        </p:spPr>
        <p:txBody>
          <a:bodyPr/>
          <a:lstStyle>
            <a:lvl1pPr marL="0" indent="0" algn="ctr">
              <a:buNone/>
              <a:defRPr sz="1050"/>
            </a:lvl1pPr>
            <a:lvl2pPr>
              <a:buNone/>
              <a:defRPr sz="1000"/>
            </a:lvl2pPr>
            <a:lvl3pPr>
              <a:buNone/>
              <a:defRPr sz="1000"/>
            </a:lvl3pPr>
            <a:lvl4pPr>
              <a:buNone/>
              <a:defRPr sz="1000"/>
            </a:lvl4pPr>
            <a:lvl5pPr>
              <a:buNone/>
              <a:defRPr sz="1000"/>
            </a:lvl5pPr>
          </a:lstStyle>
          <a:p>
            <a:pPr lvl="0"/>
            <a:r>
              <a:rPr lang="en-US"/>
              <a:t>Logo should fit in this area</a:t>
            </a:r>
          </a:p>
        </p:txBody>
      </p:sp>
      <p:sp>
        <p:nvSpPr>
          <p:cNvPr id="10" name="Text Placeholder 9">
            <a:extLst>
              <a:ext uri="{FF2B5EF4-FFF2-40B4-BE49-F238E27FC236}">
                <a16:creationId xmlns:a16="http://schemas.microsoft.com/office/drawing/2014/main" id="{3EE4AB24-9081-497B-9837-5F6FFC203E33}"/>
              </a:ext>
            </a:extLst>
          </p:cNvPr>
          <p:cNvSpPr>
            <a:spLocks noGrp="1"/>
          </p:cNvSpPr>
          <p:nvPr>
            <p:ph type="body" sz="quarter" idx="20" hasCustomPrompt="1"/>
          </p:nvPr>
        </p:nvSpPr>
        <p:spPr>
          <a:xfrm>
            <a:off x="4419599" y="5404672"/>
            <a:ext cx="7467600" cy="576410"/>
          </a:xfrm>
          <a:prstGeom prst="rect">
            <a:avLst/>
          </a:prstGeom>
        </p:spPr>
        <p:txBody>
          <a:bodyPr/>
          <a:lstStyle>
            <a:lvl1pPr marL="0" indent="0">
              <a:buFontTx/>
              <a:buNone/>
              <a:defRPr sz="1200" i="0">
                <a:solidFill>
                  <a:schemeClr val="bg1"/>
                </a:solidFill>
              </a:defRPr>
            </a:lvl1pPr>
          </a:lstStyle>
          <a:p>
            <a:pPr lvl="0"/>
            <a:r>
              <a:rPr lang="en-US"/>
              <a:t>Enter a quote here, up to three lines, beginning and ending with quotation marks. </a:t>
            </a:r>
          </a:p>
          <a:p>
            <a:pPr lvl="0"/>
            <a:endParaRPr lang="en-US"/>
          </a:p>
        </p:txBody>
      </p:sp>
      <p:sp>
        <p:nvSpPr>
          <p:cNvPr id="21" name="Text Placeholder 20">
            <a:extLst>
              <a:ext uri="{FF2B5EF4-FFF2-40B4-BE49-F238E27FC236}">
                <a16:creationId xmlns:a16="http://schemas.microsoft.com/office/drawing/2014/main" id="{CCD48BF2-48F6-46DC-91F6-F36BEC0F038F}"/>
              </a:ext>
            </a:extLst>
          </p:cNvPr>
          <p:cNvSpPr>
            <a:spLocks noGrp="1"/>
          </p:cNvSpPr>
          <p:nvPr>
            <p:ph type="body" sz="quarter" idx="22" hasCustomPrompt="1"/>
          </p:nvPr>
        </p:nvSpPr>
        <p:spPr>
          <a:xfrm>
            <a:off x="5368924" y="6092236"/>
            <a:ext cx="6518275" cy="339873"/>
          </a:xfrm>
          <a:prstGeom prst="rect">
            <a:avLst/>
          </a:prstGeom>
        </p:spPr>
        <p:txBody>
          <a:bodyPr/>
          <a:lstStyle>
            <a:lvl1pPr marL="0" indent="0" algn="r">
              <a:buFontTx/>
              <a:buNone/>
              <a:defRPr sz="1200" b="0" i="1">
                <a:solidFill>
                  <a:schemeClr val="bg1"/>
                </a:solidFill>
              </a:defRPr>
            </a:lvl1pPr>
          </a:lstStyle>
          <a:p>
            <a:pPr lvl="0"/>
            <a:r>
              <a:rPr lang="en-US" sz="1200"/>
              <a:t>- Client’s First and Last Name in bold type, Job Title, Organization Name</a:t>
            </a:r>
            <a:endParaRPr lang="en-US"/>
          </a:p>
        </p:txBody>
      </p:sp>
      <p:sp>
        <p:nvSpPr>
          <p:cNvPr id="29" name="Text Placeholder 28">
            <a:extLst>
              <a:ext uri="{FF2B5EF4-FFF2-40B4-BE49-F238E27FC236}">
                <a16:creationId xmlns:a16="http://schemas.microsoft.com/office/drawing/2014/main" id="{090093CD-BB1C-4B90-B24C-4BA444F754BC}"/>
              </a:ext>
            </a:extLst>
          </p:cNvPr>
          <p:cNvSpPr>
            <a:spLocks noGrp="1"/>
          </p:cNvSpPr>
          <p:nvPr>
            <p:ph type="body" sz="quarter" idx="23" hasCustomPrompt="1"/>
          </p:nvPr>
        </p:nvSpPr>
        <p:spPr>
          <a:xfrm>
            <a:off x="9707526" y="6492548"/>
            <a:ext cx="2179674" cy="261938"/>
          </a:xfrm>
          <a:prstGeom prst="rect">
            <a:avLst/>
          </a:prstGeom>
        </p:spPr>
        <p:txBody>
          <a:bodyPr/>
          <a:lstStyle>
            <a:lvl1pPr marL="0" indent="0" algn="r">
              <a:buFontTx/>
              <a:buNone/>
              <a:defRPr sz="1100" b="1">
                <a:solidFill>
                  <a:schemeClr val="bg2"/>
                </a:solidFill>
              </a:defRPr>
            </a:lvl1pPr>
          </a:lstStyle>
          <a:p>
            <a:pPr lvl="0"/>
            <a:r>
              <a:rPr lang="en-US" sz="1100"/>
              <a:t>READ THE CASE STUDY &gt;&gt;</a:t>
            </a:r>
            <a:endParaRPr lang="en-US"/>
          </a:p>
        </p:txBody>
      </p:sp>
      <p:sp>
        <p:nvSpPr>
          <p:cNvPr id="30" name="Text Placeholder 28">
            <a:extLst>
              <a:ext uri="{FF2B5EF4-FFF2-40B4-BE49-F238E27FC236}">
                <a16:creationId xmlns:a16="http://schemas.microsoft.com/office/drawing/2014/main" id="{11324375-FF8B-40FF-8241-997A048B5F31}"/>
              </a:ext>
            </a:extLst>
          </p:cNvPr>
          <p:cNvSpPr>
            <a:spLocks noGrp="1"/>
          </p:cNvSpPr>
          <p:nvPr>
            <p:ph type="body" sz="quarter" idx="24" hasCustomPrompt="1"/>
          </p:nvPr>
        </p:nvSpPr>
        <p:spPr>
          <a:xfrm>
            <a:off x="7495826" y="6492548"/>
            <a:ext cx="2032222" cy="261938"/>
          </a:xfrm>
          <a:prstGeom prst="rect">
            <a:avLst/>
          </a:prstGeom>
        </p:spPr>
        <p:txBody>
          <a:bodyPr/>
          <a:lstStyle>
            <a:lvl1pPr marL="0" indent="0" algn="r">
              <a:buFontTx/>
              <a:buNone/>
              <a:defRPr sz="1100" b="1">
                <a:solidFill>
                  <a:schemeClr val="bg2"/>
                </a:solidFill>
              </a:defRPr>
            </a:lvl1pPr>
          </a:lstStyle>
          <a:p>
            <a:pPr lvl="0"/>
            <a:r>
              <a:rPr lang="en-US" sz="1100"/>
              <a:t>WATCH THE VIDEO &gt;&gt;</a:t>
            </a:r>
            <a:endParaRPr lang="en-US"/>
          </a:p>
        </p:txBody>
      </p:sp>
    </p:spTree>
    <p:extLst>
      <p:ext uri="{BB962C8B-B14F-4D97-AF65-F5344CB8AC3E}">
        <p14:creationId xmlns:p14="http://schemas.microsoft.com/office/powerpoint/2010/main" val="239977310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Success Story (Unname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30090F6-DCC4-4D36-8C94-183E108D8C49}"/>
              </a:ext>
            </a:extLst>
          </p:cNvPr>
          <p:cNvSpPr/>
          <p:nvPr userDrawn="1"/>
        </p:nvSpPr>
        <p:spPr>
          <a:xfrm>
            <a:off x="4114800" y="5346981"/>
            <a:ext cx="8083677" cy="106070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3535256615"/>
              </p:ext>
            </p:extLst>
          </p:nvPr>
        </p:nvGraphicFramePr>
        <p:xfrm>
          <a:off x="4419600" y="1231508"/>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latin typeface="+mj-lt"/>
              </a:defRPr>
            </a:lvl1pPr>
          </a:lstStyle>
          <a:p>
            <a:r>
              <a:rPr lang="en-US"/>
              <a:t>Published Case Study Headline in Title Case</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p:nvPr>
        </p:nvSpPr>
        <p:spPr>
          <a:xfrm>
            <a:off x="4419599" y="1717037"/>
            <a:ext cx="2359152" cy="3683175"/>
          </a:xfrm>
          <a:prstGeom prst="rect">
            <a:avLst/>
          </a:prstGeom>
        </p:spPr>
        <p:txBody>
          <a:bodyPr lIns="0"/>
          <a:lstStyle>
            <a:lvl1pPr marL="0" indent="0" fontAlgn="base">
              <a:spcBef>
                <a:spcPct val="0"/>
              </a:spcBef>
              <a:spcAft>
                <a:spcPct val="0"/>
              </a:spcAft>
              <a:buNone/>
              <a:defRPr sz="1050">
                <a:solidFill>
                  <a:schemeClr val="tx1"/>
                </a:solidFill>
              </a:defRPr>
            </a:lvl1pPr>
            <a:lvl2pPr marL="609556" indent="0">
              <a:buNone/>
              <a:defRPr sz="1050"/>
            </a:lvl2pPr>
            <a:lvl3pPr marL="1219109" indent="0">
              <a:buNone/>
              <a:defRPr sz="1050"/>
            </a:lvl3pPr>
            <a:lvl4pPr marL="1828662" indent="0">
              <a:buNone/>
              <a:defRPr sz="1050"/>
            </a:lvl4pPr>
            <a:lvl5pPr marL="2438216" indent="0">
              <a:buNone/>
              <a:defRPr sz="1050"/>
            </a:lvl5pPr>
          </a:lstStyle>
          <a:p>
            <a:endParaRPr lang="en-GB" sz="1050"/>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p:nvPr>
        </p:nvSpPr>
        <p:spPr>
          <a:xfrm>
            <a:off x="6981825" y="1717037"/>
            <a:ext cx="2359152" cy="3683175"/>
          </a:xfrm>
          <a:prstGeom prst="rect">
            <a:avLst/>
          </a:prstGeom>
        </p:spPr>
        <p:txBody>
          <a:bodyPr lIns="0"/>
          <a:lstStyle>
            <a:lvl1pPr marL="0" indent="0" fontAlgn="base">
              <a:spcBef>
                <a:spcPct val="0"/>
              </a:spcBef>
              <a:spcAft>
                <a:spcPct val="0"/>
              </a:spcAft>
              <a:buNone/>
              <a:defRPr kumimoji="1" lang="en-GB" sz="1050" b="0" i="0" u="none" strike="noStrike" kern="1200" cap="none" spc="0" normalizeH="0" baseline="0" noProof="0" smtClean="0">
                <a:ln>
                  <a:noFill/>
                </a:ln>
                <a:solidFill>
                  <a:schemeClr val="tx1"/>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p:nvPr>
        </p:nvSpPr>
        <p:spPr>
          <a:xfrm>
            <a:off x="9528048" y="1717037"/>
            <a:ext cx="2359152" cy="3683175"/>
          </a:xfrm>
          <a:prstGeom prst="rect">
            <a:avLst/>
          </a:prstGeom>
        </p:spPr>
        <p:txBody>
          <a:bodyPr lIns="0"/>
          <a:lstStyle>
            <a:lvl1pPr marL="55563" indent="0" fontAlgn="base">
              <a:spcBef>
                <a:spcPct val="0"/>
              </a:spcBef>
              <a:spcAft>
                <a:spcPts val="600"/>
              </a:spcAft>
              <a:buClr>
                <a:schemeClr val="accent2"/>
              </a:buClr>
              <a:buFontTx/>
              <a:buNone/>
              <a:defRPr kumimoji="1" lang="en-GB" sz="1050" b="0" i="0" u="none" strike="noStrike" kern="1200" cap="none" spc="0" normalizeH="0" baseline="0" noProof="0" smtClean="0">
                <a:ln>
                  <a:noFill/>
                </a:ln>
                <a:solidFill>
                  <a:schemeClr val="tx1"/>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marR="0" lvl="0" indent="-171450" algn="l" defTabSz="609555" rtl="0" eaLnBrk="1" fontAlgn="base" latinLnBrk="0" hangingPunct="1">
              <a:lnSpc>
                <a:spcPct val="100000"/>
              </a:lnSpc>
              <a:spcBef>
                <a:spcPct val="0"/>
              </a:spcBef>
              <a:spcAft>
                <a:spcPts val="600"/>
              </a:spcAft>
              <a:buClr>
                <a:schemeClr val="accent2"/>
              </a:buClr>
              <a:buSzTx/>
              <a:buFont typeface="Arial" panose="020B0604020202020204" pitchFamily="34" charset="0"/>
              <a:buChar char="•"/>
              <a:tabLst/>
              <a:defRPr/>
            </a:pPr>
            <a:endParaRPr kumimoji="1" lang="en-US" sz="1050">
              <a:solidFill>
                <a:srgbClr val="444444"/>
              </a:solidFill>
              <a:ea typeface="Museo Sans For Dell" pitchFamily="2" charset="0"/>
            </a:endParaRPr>
          </a:p>
        </p:txBody>
      </p:sp>
      <p:sp>
        <p:nvSpPr>
          <p:cNvPr id="10" name="Text Placeholder 9">
            <a:extLst>
              <a:ext uri="{FF2B5EF4-FFF2-40B4-BE49-F238E27FC236}">
                <a16:creationId xmlns:a16="http://schemas.microsoft.com/office/drawing/2014/main" id="{3EE4AB24-9081-497B-9837-5F6FFC203E33}"/>
              </a:ext>
            </a:extLst>
          </p:cNvPr>
          <p:cNvSpPr>
            <a:spLocks noGrp="1"/>
          </p:cNvSpPr>
          <p:nvPr>
            <p:ph type="body" sz="quarter" idx="20" hasCustomPrompt="1"/>
          </p:nvPr>
        </p:nvSpPr>
        <p:spPr>
          <a:xfrm>
            <a:off x="4419599" y="5404672"/>
            <a:ext cx="7467600" cy="576410"/>
          </a:xfrm>
          <a:prstGeom prst="rect">
            <a:avLst/>
          </a:prstGeom>
        </p:spPr>
        <p:txBody>
          <a:bodyPr/>
          <a:lstStyle>
            <a:lvl1pPr marL="0" indent="0">
              <a:buFontTx/>
              <a:buNone/>
              <a:defRPr sz="1200" i="0">
                <a:solidFill>
                  <a:schemeClr val="bg1"/>
                </a:solidFill>
              </a:defRPr>
            </a:lvl1pPr>
          </a:lstStyle>
          <a:p>
            <a:pPr lvl="0"/>
            <a:r>
              <a:rPr lang="en-US"/>
              <a:t>Enter a quote here, up to three lines, beginning and ending with quotation marks. </a:t>
            </a:r>
          </a:p>
          <a:p>
            <a:pPr lvl="0"/>
            <a:endParaRPr lang="en-US"/>
          </a:p>
        </p:txBody>
      </p:sp>
      <p:sp>
        <p:nvSpPr>
          <p:cNvPr id="29" name="Text Placeholder 28">
            <a:extLst>
              <a:ext uri="{FF2B5EF4-FFF2-40B4-BE49-F238E27FC236}">
                <a16:creationId xmlns:a16="http://schemas.microsoft.com/office/drawing/2014/main" id="{090093CD-BB1C-4B90-B24C-4BA444F754BC}"/>
              </a:ext>
            </a:extLst>
          </p:cNvPr>
          <p:cNvSpPr>
            <a:spLocks noGrp="1"/>
          </p:cNvSpPr>
          <p:nvPr>
            <p:ph type="body" sz="quarter" idx="23" hasCustomPrompt="1"/>
          </p:nvPr>
        </p:nvSpPr>
        <p:spPr>
          <a:xfrm>
            <a:off x="9707526" y="6492548"/>
            <a:ext cx="2179674" cy="261938"/>
          </a:xfrm>
          <a:prstGeom prst="rect">
            <a:avLst/>
          </a:prstGeom>
        </p:spPr>
        <p:txBody>
          <a:bodyPr/>
          <a:lstStyle>
            <a:lvl1pPr marL="0" indent="0" algn="r">
              <a:buFontTx/>
              <a:buNone/>
              <a:defRPr sz="1100" b="1">
                <a:solidFill>
                  <a:schemeClr val="bg2"/>
                </a:solidFill>
              </a:defRPr>
            </a:lvl1pPr>
          </a:lstStyle>
          <a:p>
            <a:pPr lvl="0"/>
            <a:r>
              <a:rPr lang="en-US" sz="1100"/>
              <a:t>READ THE CASE STUDY &gt;&gt;</a:t>
            </a:r>
            <a:endParaRPr lang="en-US"/>
          </a:p>
        </p:txBody>
      </p:sp>
      <p:sp>
        <p:nvSpPr>
          <p:cNvPr id="30" name="Text Placeholder 28">
            <a:extLst>
              <a:ext uri="{FF2B5EF4-FFF2-40B4-BE49-F238E27FC236}">
                <a16:creationId xmlns:a16="http://schemas.microsoft.com/office/drawing/2014/main" id="{11324375-FF8B-40FF-8241-997A048B5F31}"/>
              </a:ext>
            </a:extLst>
          </p:cNvPr>
          <p:cNvSpPr>
            <a:spLocks noGrp="1"/>
          </p:cNvSpPr>
          <p:nvPr>
            <p:ph type="body" sz="quarter" idx="24" hasCustomPrompt="1"/>
          </p:nvPr>
        </p:nvSpPr>
        <p:spPr>
          <a:xfrm>
            <a:off x="7495826" y="6492548"/>
            <a:ext cx="2032222" cy="261938"/>
          </a:xfrm>
          <a:prstGeom prst="rect">
            <a:avLst/>
          </a:prstGeom>
        </p:spPr>
        <p:txBody>
          <a:bodyPr/>
          <a:lstStyle>
            <a:lvl1pPr marL="0" indent="0" algn="r">
              <a:buFontTx/>
              <a:buNone/>
              <a:defRPr sz="1100" b="1">
                <a:solidFill>
                  <a:schemeClr val="bg2"/>
                </a:solidFill>
              </a:defRPr>
            </a:lvl1pPr>
          </a:lstStyle>
          <a:p>
            <a:pPr lvl="0"/>
            <a:r>
              <a:rPr lang="en-US" sz="1100"/>
              <a:t>WATCH THE VIDEO &gt;&gt;</a:t>
            </a:r>
            <a:endParaRPr lang="en-US"/>
          </a:p>
        </p:txBody>
      </p:sp>
      <p:sp>
        <p:nvSpPr>
          <p:cNvPr id="19" name="Content Placeholder 16">
            <a:extLst>
              <a:ext uri="{FF2B5EF4-FFF2-40B4-BE49-F238E27FC236}">
                <a16:creationId xmlns:a16="http://schemas.microsoft.com/office/drawing/2014/main" id="{5F8910F5-F9C5-4758-970F-44777BA0F127}"/>
              </a:ext>
            </a:extLst>
          </p:cNvPr>
          <p:cNvSpPr>
            <a:spLocks noGrp="1"/>
          </p:cNvSpPr>
          <p:nvPr>
            <p:ph sz="quarter" idx="19" hasCustomPrompt="1"/>
          </p:nvPr>
        </p:nvSpPr>
        <p:spPr>
          <a:xfrm>
            <a:off x="10945813" y="565610"/>
            <a:ext cx="941387" cy="552450"/>
          </a:xfrm>
          <a:prstGeom prst="rect">
            <a:avLst/>
          </a:prstGeom>
        </p:spPr>
        <p:txBody>
          <a:bodyPr/>
          <a:lstStyle>
            <a:lvl1pPr marL="0" indent="0" algn="ctr">
              <a:buNone/>
              <a:defRPr sz="1050"/>
            </a:lvl1pPr>
          </a:lstStyle>
          <a:p>
            <a:r>
              <a:rPr lang="en-US"/>
              <a:t>Logo should fit inside this area</a:t>
            </a:r>
          </a:p>
        </p:txBody>
      </p:sp>
    </p:spTree>
    <p:extLst>
      <p:ext uri="{BB962C8B-B14F-4D97-AF65-F5344CB8AC3E}">
        <p14:creationId xmlns:p14="http://schemas.microsoft.com/office/powerpoint/2010/main" val="344908017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25017817"/>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dirty="0"/>
              <a:t>© 2020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04612501"/>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1818350271"/>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646912964"/>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396645357"/>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3 Horizontal Content">
    <p:spTree>
      <p:nvGrpSpPr>
        <p:cNvPr id="1" name=""/>
        <p:cNvGrpSpPr/>
        <p:nvPr/>
      </p:nvGrpSpPr>
      <p:grpSpPr>
        <a:xfrm>
          <a:off x="0" y="0"/>
          <a:ext cx="0" cy="0"/>
          <a:chOff x="0" y="0"/>
          <a:chExt cx="0" cy="0"/>
        </a:xfrm>
      </p:grpSpPr>
      <p:cxnSp>
        <p:nvCxnSpPr>
          <p:cNvPr id="3" name="Straight Connector 2"/>
          <p:cNvCxnSpPr/>
          <p:nvPr userDrawn="1"/>
        </p:nvCxnSpPr>
        <p:spPr>
          <a:xfrm>
            <a:off x="608013" y="2743200"/>
            <a:ext cx="10972800" cy="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608013" y="4368800"/>
            <a:ext cx="10972800" cy="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
          </p:nvPr>
        </p:nvSpPr>
        <p:spPr>
          <a:xfrm>
            <a:off x="609441" y="1219200"/>
            <a:ext cx="10968354" cy="1377948"/>
          </a:xfrm>
          <a:prstGeom prst="rect">
            <a:avLst/>
          </a:prstGeom>
        </p:spPr>
        <p:txBody>
          <a:bodyPr anchor="ctr"/>
          <a:lstStyle>
            <a:lvl1pPr algn="l" defTabSz="914400" rtl="0" eaLnBrk="1" latinLnBrk="0" hangingPunct="1">
              <a:lnSpc>
                <a:spcPct val="90000"/>
              </a:lnSpc>
              <a:spcBef>
                <a:spcPts val="1000"/>
              </a:spcBef>
              <a:buClr>
                <a:schemeClr val="accent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accent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accent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sz="half" idx="13"/>
          </p:nvPr>
        </p:nvSpPr>
        <p:spPr>
          <a:xfrm>
            <a:off x="609441" y="2857499"/>
            <a:ext cx="10968354" cy="1377948"/>
          </a:xfrm>
          <a:prstGeom prst="rect">
            <a:avLst/>
          </a:prstGeom>
        </p:spPr>
        <p:txBody>
          <a:bodyPr anchor="ctr"/>
          <a:lstStyle>
            <a:lvl1pPr algn="l" defTabSz="914400" rtl="0" eaLnBrk="1" latinLnBrk="0" hangingPunct="1">
              <a:lnSpc>
                <a:spcPct val="90000"/>
              </a:lnSpc>
              <a:spcBef>
                <a:spcPts val="1000"/>
              </a:spcBef>
              <a:buClr>
                <a:schemeClr val="accent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accent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accent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sz="half" idx="14"/>
          </p:nvPr>
        </p:nvSpPr>
        <p:spPr>
          <a:xfrm>
            <a:off x="609441" y="4495797"/>
            <a:ext cx="10968354" cy="1377948"/>
          </a:xfrm>
          <a:prstGeom prst="rect">
            <a:avLst/>
          </a:prstGeom>
        </p:spPr>
        <p:txBody>
          <a:bodyPr anchor="ctr"/>
          <a:lstStyle>
            <a:lvl1pPr algn="l" defTabSz="914400" rtl="0" eaLnBrk="1" latinLnBrk="0" hangingPunct="1">
              <a:lnSpc>
                <a:spcPct val="90000"/>
              </a:lnSpc>
              <a:spcBef>
                <a:spcPts val="1000"/>
              </a:spcBef>
              <a:buClr>
                <a:schemeClr val="accent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accent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accent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9"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7002853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403081072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89986702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12327651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dirty="0"/>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bg1"/>
                </a:solidFill>
              </a:defRPr>
            </a:lvl1pPr>
          </a:lstStyle>
          <a:p>
            <a:fld id="{92EA2340-BE12-4138-BE15-7C339B03EB4B}" type="slidenum">
              <a:rPr lang="en-US" smtClean="0"/>
              <a:pPr/>
              <a:t>‹#›</a:t>
            </a:fld>
            <a:endParaRPr lang="en-US" dirty="0"/>
          </a:p>
        </p:txBody>
      </p:sp>
    </p:spTree>
    <p:extLst>
      <p:ext uri="{BB962C8B-B14F-4D97-AF65-F5344CB8AC3E}">
        <p14:creationId xmlns:p14="http://schemas.microsoft.com/office/powerpoint/2010/main" val="409358455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dirty="0"/>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164640640"/>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2020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1786447254"/>
              </p:ext>
            </p:extLst>
          </p:nvPr>
        </p:nvGraphicFramePr>
        <p:xfrm>
          <a:off x="4419600" y="185571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800" b="0" kern="1200" dirty="0">
                          <a:solidFill>
                            <a:schemeClr val="accent2">
                              <a:lumMod val="75000"/>
                            </a:schemeClr>
                          </a:solidFill>
                          <a:latin typeface="+mn-lt"/>
                          <a:ea typeface="+mn-ea"/>
                          <a:cs typeface="+mn-cs"/>
                        </a:rPr>
                        <a:t>Business need</a:t>
                      </a:r>
                      <a:r>
                        <a:rPr kumimoji="1" lang="en-US" sz="2000" b="0" kern="1200" dirty="0">
                          <a:solidFill>
                            <a:schemeClr val="accent2">
                              <a:lumMod val="75000"/>
                            </a:schemeClr>
                          </a:solidFill>
                          <a:latin typeface="+mn-lt"/>
                          <a:ea typeface="+mn-ea"/>
                          <a:cs typeface="+mn-cs"/>
                        </a:rPr>
                        <a:t> </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Solution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Outcomes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640080"/>
            <a:ext cx="7467600" cy="552204"/>
          </a:xfrm>
          <a:prstGeom prst="rect">
            <a:avLst/>
          </a:prstGeom>
        </p:spPr>
        <p:txBody>
          <a:bodyPr lIns="0" tIns="0" rIns="0" bIns="0" anchor="ctr" anchorCtr="0"/>
          <a:lstStyle>
            <a:lvl1pPr marL="0" indent="0">
              <a:defRPr lang="en-US" b="1" dirty="0">
                <a:solidFill>
                  <a:schemeClr val="accent2">
                    <a:lumMod val="75000"/>
                  </a:schemeClr>
                </a:solidFill>
              </a:defRPr>
            </a:lvl1pPr>
          </a:lstStyle>
          <a:p>
            <a:r>
              <a:rPr lang="en-US"/>
              <a:t>Generic Description of Client (Title Case)</a:t>
            </a:r>
          </a:p>
        </p:txBody>
      </p:sp>
      <p:sp>
        <p:nvSpPr>
          <p:cNvPr id="4" name="Text Placeholder 3">
            <a:extLst>
              <a:ext uri="{FF2B5EF4-FFF2-40B4-BE49-F238E27FC236}">
                <a16:creationId xmlns:a16="http://schemas.microsoft.com/office/drawing/2014/main" id="{B72E2D38-5330-481A-8A2D-27515EAB606D}"/>
              </a:ext>
            </a:extLst>
          </p:cNvPr>
          <p:cNvSpPr>
            <a:spLocks noGrp="1"/>
          </p:cNvSpPr>
          <p:nvPr>
            <p:ph type="body" sz="quarter" idx="13" hasCustomPrompt="1"/>
          </p:nvPr>
        </p:nvSpPr>
        <p:spPr>
          <a:xfrm>
            <a:off x="4419600" y="1295400"/>
            <a:ext cx="7467600" cy="457200"/>
          </a:xfrm>
          <a:prstGeom prst="rect">
            <a:avLst/>
          </a:prstGeom>
        </p:spPr>
        <p:txBody>
          <a:bodyPr lIns="0"/>
          <a:lstStyle>
            <a:lvl1pPr marL="0" indent="0">
              <a:buNone/>
              <a:defRPr sz="1800">
                <a:solidFill>
                  <a:schemeClr val="bg1">
                    <a:lumMod val="50000"/>
                  </a:schemeClr>
                </a:solidFill>
              </a:defRPr>
            </a:lvl1pPr>
            <a:lvl2pPr marL="609556" indent="0">
              <a:buNone/>
              <a:defRPr sz="1800">
                <a:solidFill>
                  <a:schemeClr val="bg1">
                    <a:lumMod val="50000"/>
                  </a:schemeClr>
                </a:solidFill>
              </a:defRPr>
            </a:lvl2pPr>
            <a:lvl3pPr marL="1219109" indent="0">
              <a:buNone/>
              <a:defRPr sz="1800">
                <a:solidFill>
                  <a:schemeClr val="bg1">
                    <a:lumMod val="50000"/>
                  </a:schemeClr>
                </a:solidFill>
              </a:defRPr>
            </a:lvl3pPr>
            <a:lvl4pPr marL="1828662" indent="0">
              <a:buNone/>
              <a:defRPr sz="1800">
                <a:solidFill>
                  <a:schemeClr val="bg1">
                    <a:lumMod val="50000"/>
                  </a:schemeClr>
                </a:solidFill>
              </a:defRPr>
            </a:lvl4pPr>
            <a:lvl5pPr marL="2438216" indent="0">
              <a:buNone/>
              <a:defRPr sz="1800">
                <a:solidFill>
                  <a:schemeClr val="bg1">
                    <a:lumMod val="50000"/>
                  </a:schemeClr>
                </a:solidFill>
              </a:defRPr>
            </a:lvl5pPr>
          </a:lstStyle>
          <a:p>
            <a:pPr lvl="0"/>
            <a:r>
              <a:rPr lang="en-US"/>
              <a:t>Subhead (Sentence case, no punctuation)</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hasCustomPrompt="1"/>
          </p:nvPr>
        </p:nvSpPr>
        <p:spPr>
          <a:xfrm>
            <a:off x="4419599" y="2341245"/>
            <a:ext cx="2359152" cy="3886200"/>
          </a:xfrm>
          <a:prstGeom prst="rect">
            <a:avLst/>
          </a:prstGeom>
        </p:spPr>
        <p:txBody>
          <a:bodyPr lIns="0"/>
          <a:lstStyle>
            <a:lvl1pPr marL="0" indent="0" fontAlgn="base">
              <a:spcBef>
                <a:spcPct val="0"/>
              </a:spcBef>
              <a:spcAft>
                <a:spcPct val="0"/>
              </a:spcAft>
              <a:buNone/>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Example: The client needed to boost operational efficiency, flexibility and agility so it could continuously respond to customer demand.</a:t>
            </a:r>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hasCustomPrompt="1"/>
          </p:nvPr>
        </p:nvSpPr>
        <p:spPr>
          <a:xfrm>
            <a:off x="6981825" y="2341245"/>
            <a:ext cx="2359152" cy="3886200"/>
          </a:xfrm>
          <a:prstGeom prst="rect">
            <a:avLst/>
          </a:prstGeom>
        </p:spPr>
        <p:txBody>
          <a:bodyPr lIns="0"/>
          <a:lstStyle>
            <a:lvl1pPr marL="0" indent="0" fontAlgn="base">
              <a:spcBef>
                <a:spcPct val="0"/>
              </a:spcBef>
              <a:spcAft>
                <a:spcPct val="0"/>
              </a:spcAft>
              <a:buNone/>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GB" sz="1050" b="0" i="0" u="none" strike="noStrike" kern="1200" cap="none" spc="0" normalizeH="0" baseline="0" noProof="0">
                <a:ln>
                  <a:noFill/>
                </a:ln>
                <a:solidFill>
                  <a:srgbClr val="404040"/>
                </a:solidFill>
                <a:effectLst/>
                <a:uLnTx/>
                <a:uFillTx/>
                <a:latin typeface="+mn-lt"/>
                <a:cs typeface="+mn-cs"/>
              </a:rPr>
              <a:t>The client partners with </a:t>
            </a:r>
            <a:br>
              <a:rPr kumimoji="1" lang="en-GB" sz="1050" b="0" i="0" u="none" strike="noStrike" kern="1200" cap="none" spc="0" normalizeH="0" baseline="0" noProof="0">
                <a:ln>
                  <a:noFill/>
                </a:ln>
                <a:solidFill>
                  <a:srgbClr val="404040"/>
                </a:solidFill>
                <a:effectLst/>
                <a:uLnTx/>
                <a:uFillTx/>
                <a:latin typeface="+mn-lt"/>
                <a:cs typeface="+mn-cs"/>
              </a:rPr>
            </a:br>
            <a:r>
              <a:rPr kumimoji="1" lang="en-GB" sz="1050" b="0" i="0" u="none" strike="noStrike" kern="1200" cap="none" spc="0" normalizeH="0" baseline="0" noProof="0">
                <a:ln>
                  <a:noFill/>
                </a:ln>
                <a:solidFill>
                  <a:srgbClr val="404040"/>
                </a:solidFill>
                <a:effectLst/>
                <a:uLnTx/>
                <a:uFillTx/>
                <a:latin typeface="+mn-lt"/>
                <a:cs typeface="+mn-cs"/>
              </a:rPr>
              <a:t>NTT DATA to manage IT infrastructure services — covering data </a:t>
            </a:r>
            <a:r>
              <a:rPr kumimoji="1" lang="en-US" sz="1050" b="0" i="0" u="none" strike="noStrike" kern="1200" cap="none" spc="0" normalizeH="0" baseline="0" noProof="0">
                <a:ln>
                  <a:noFill/>
                </a:ln>
                <a:solidFill>
                  <a:srgbClr val="404040"/>
                </a:solidFill>
                <a:effectLst/>
                <a:uLnTx/>
                <a:uFillTx/>
                <a:latin typeface="+mn-lt"/>
                <a:cs typeface="+mn-cs"/>
              </a:rPr>
              <a:t>center</a:t>
            </a:r>
            <a:r>
              <a:rPr kumimoji="1" lang="en-GB" sz="1050" b="0" i="0" u="none" strike="noStrike" kern="1200" cap="none" spc="0" normalizeH="0" baseline="0" noProof="0">
                <a:ln>
                  <a:noFill/>
                </a:ln>
                <a:solidFill>
                  <a:srgbClr val="404040"/>
                </a:solidFill>
                <a:effectLst/>
                <a:uLnTx/>
                <a:uFillTx/>
                <a:latin typeface="+mn-lt"/>
                <a:cs typeface="+mn-cs"/>
              </a:rPr>
              <a:t> and help desk operations, security, servers, networking and messaging — so staff can focus on the core business.</a:t>
            </a:r>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hasCustomPrompt="1"/>
          </p:nvPr>
        </p:nvSpPr>
        <p:spPr>
          <a:xfrm>
            <a:off x="9528048" y="2341245"/>
            <a:ext cx="2359152" cy="3886200"/>
          </a:xfrm>
          <a:prstGeom prst="rect">
            <a:avLst/>
          </a:prstGeom>
        </p:spPr>
        <p:txBody>
          <a:bodyPr lIns="0"/>
          <a:lstStyle>
            <a:lvl1pPr marL="227013" indent="-171450" fontAlgn="base">
              <a:spcBef>
                <a:spcPct val="0"/>
              </a:spcBef>
              <a:spcAft>
                <a:spcPts val="600"/>
              </a:spcAft>
              <a:buClr>
                <a:schemeClr val="accent2"/>
              </a:buClr>
              <a:buFont typeface="Arial" panose="020B0604020202020204" pitchFamily="34" charset="0"/>
              <a:buChar char="•"/>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Bullets</a:t>
            </a:r>
            <a:endParaRPr kumimoji="1" lang="en-US" sz="1050">
              <a:solidFill>
                <a:srgbClr val="444444"/>
              </a:solidFill>
              <a:ea typeface="Museo Sans For Dell" pitchFamily="2" charset="0"/>
            </a:endParaRP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419600" y="4876800"/>
            <a:ext cx="7467600" cy="1060839"/>
          </a:xfrm>
          <a:prstGeom prst="rect">
            <a:avLst/>
          </a:prstGeom>
          <a:solidFill>
            <a:schemeClr val="accent4"/>
          </a:solidFill>
        </p:spPr>
        <p:txBody>
          <a:bodyPr anchor="ctr"/>
          <a:lstStyle>
            <a:lvl1pPr marL="0" indent="0" algn="ctr">
              <a:buNone/>
              <a:defRPr sz="1800" b="0">
                <a:solidFill>
                  <a:schemeClr val="bg1"/>
                </a:solidFill>
              </a:defRPr>
            </a:lvl1pPr>
          </a:lstStyle>
          <a:p>
            <a:pPr lvl="0"/>
            <a:r>
              <a:rPr lang="en-US"/>
              <a:t>-- Remove Before Presenting -- For the Development of “Success Stories” Only (unnamed or anonymous case studies)</a:t>
            </a:r>
          </a:p>
        </p:txBody>
      </p:sp>
    </p:spTree>
    <p:extLst>
      <p:ext uri="{BB962C8B-B14F-4D97-AF65-F5344CB8AC3E}">
        <p14:creationId xmlns:p14="http://schemas.microsoft.com/office/powerpoint/2010/main" val="235639737"/>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45206625"/>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33455522"/>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379626672"/>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524455701"/>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y Slide">
    <p:spTree>
      <p:nvGrpSpPr>
        <p:cNvPr id="1" name=""/>
        <p:cNvGrpSpPr/>
        <p:nvPr/>
      </p:nvGrpSpPr>
      <p:grpSpPr>
        <a:xfrm>
          <a:off x="0" y="0"/>
          <a:ext cx="0" cy="0"/>
          <a:chOff x="0" y="0"/>
          <a:chExt cx="0" cy="0"/>
        </a:xfrm>
      </p:grpSpPr>
      <p:sp>
        <p:nvSpPr>
          <p:cNvPr id="18" name="Picture Placeholder 17"/>
          <p:cNvSpPr>
            <a:spLocks noGrp="1"/>
          </p:cNvSpPr>
          <p:nvPr>
            <p:ph type="pic" sz="quarter" idx="11" hasCustomPrompt="1"/>
          </p:nvPr>
        </p:nvSpPr>
        <p:spPr>
          <a:xfrm>
            <a:off x="0" y="0"/>
            <a:ext cx="6096000" cy="6432550"/>
          </a:xfrm>
          <a:prstGeom prst="rect">
            <a:avLst/>
          </a:prstGeom>
        </p:spPr>
        <p:txBody>
          <a:bodyPr anchor="ctr"/>
          <a:lstStyle>
            <a:lvl1pPr marL="0" indent="0" algn="ctr">
              <a:buNone/>
              <a:defRPr sz="2400"/>
            </a:lvl1pPr>
          </a:lstStyle>
          <a:p>
            <a:r>
              <a:rPr lang="en-US" dirty="0"/>
              <a:t>Client Photo</a:t>
            </a:r>
          </a:p>
        </p:txBody>
      </p:sp>
      <p:sp>
        <p:nvSpPr>
          <p:cNvPr id="12" name="Title 1"/>
          <p:cNvSpPr>
            <a:spLocks noGrp="1"/>
          </p:cNvSpPr>
          <p:nvPr>
            <p:ph type="title" hasCustomPrompt="1"/>
          </p:nvPr>
        </p:nvSpPr>
        <p:spPr>
          <a:xfrm>
            <a:off x="6400800" y="0"/>
            <a:ext cx="3352800" cy="1600200"/>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
        <p:nvSpPr>
          <p:cNvPr id="14" name="Picture Placeholder 13"/>
          <p:cNvSpPr>
            <a:spLocks noGrp="1"/>
          </p:cNvSpPr>
          <p:nvPr>
            <p:ph type="pic" sz="quarter" idx="10" hasCustomPrompt="1"/>
          </p:nvPr>
        </p:nvSpPr>
        <p:spPr>
          <a:xfrm>
            <a:off x="9982200" y="457200"/>
            <a:ext cx="1905000" cy="762000"/>
          </a:xfrm>
          <a:prstGeom prst="rect">
            <a:avLst/>
          </a:prstGeom>
        </p:spPr>
        <p:txBody>
          <a:bodyPr anchor="ctr"/>
          <a:lstStyle>
            <a:lvl1pPr marL="0" indent="0" algn="ctr">
              <a:buNone/>
              <a:defRPr sz="1000"/>
            </a:lvl1pPr>
          </a:lstStyle>
          <a:p>
            <a:r>
              <a:rPr lang="en-US" dirty="0"/>
              <a:t>Client Logo if applicable</a:t>
            </a:r>
          </a:p>
        </p:txBody>
      </p:sp>
    </p:spTree>
    <p:extLst>
      <p:ext uri="{BB962C8B-B14F-4D97-AF65-F5344CB8AC3E}">
        <p14:creationId xmlns:p14="http://schemas.microsoft.com/office/powerpoint/2010/main" val="21161604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435135198"/>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838609614"/>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797430084"/>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49854614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dirty="0"/>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514623130"/>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dirty="0"/>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82600892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graphicFrame>
        <p:nvGraphicFramePr>
          <p:cNvPr id="8" name="Body Copy">
            <a:extLst>
              <a:ext uri="{FF2B5EF4-FFF2-40B4-BE49-F238E27FC236}">
                <a16:creationId xmlns:a16="http://schemas.microsoft.com/office/drawing/2014/main" id="{97B60F81-633F-4646-AA98-205101671A2A}"/>
              </a:ext>
            </a:extLst>
          </p:cNvPr>
          <p:cNvGraphicFramePr>
            <a:graphicFrameLocks noGrp="1"/>
          </p:cNvGraphicFramePr>
          <p:nvPr userDrawn="1">
            <p:extLst>
              <p:ext uri="{D42A27DB-BD31-4B8C-83A1-F6EECF244321}">
                <p14:modId xmlns:p14="http://schemas.microsoft.com/office/powerpoint/2010/main" val="1786447254"/>
              </p:ext>
            </p:extLst>
          </p:nvPr>
        </p:nvGraphicFramePr>
        <p:xfrm>
          <a:off x="4419600" y="185571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800" b="0" kern="1200" dirty="0">
                          <a:solidFill>
                            <a:schemeClr val="accent2">
                              <a:lumMod val="75000"/>
                            </a:schemeClr>
                          </a:solidFill>
                          <a:latin typeface="+mn-lt"/>
                          <a:ea typeface="+mn-ea"/>
                          <a:cs typeface="+mn-cs"/>
                        </a:rPr>
                        <a:t>Business need</a:t>
                      </a:r>
                      <a:r>
                        <a:rPr kumimoji="1" lang="en-US" sz="2000" b="0" kern="1200" dirty="0">
                          <a:solidFill>
                            <a:schemeClr val="accent2">
                              <a:lumMod val="75000"/>
                            </a:schemeClr>
                          </a:solidFill>
                          <a:latin typeface="+mn-lt"/>
                          <a:ea typeface="+mn-ea"/>
                          <a:cs typeface="+mn-cs"/>
                        </a:rPr>
                        <a:t> </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Solution</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2000" b="0" kern="1200" dirty="0">
                        <a:solidFill>
                          <a:schemeClr val="accent2">
                            <a:lumMod val="75000"/>
                          </a:schemeClr>
                        </a:solidFill>
                        <a:latin typeface="+mn-lt"/>
                        <a:ea typeface="+mn-ea"/>
                        <a:cs typeface="+mn-cs"/>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800" b="0" kern="1200" dirty="0">
                          <a:solidFill>
                            <a:schemeClr val="accent2">
                              <a:lumMod val="75000"/>
                            </a:schemeClr>
                          </a:solidFill>
                          <a:latin typeface="+mn-lt"/>
                          <a:ea typeface="+mn-ea"/>
                          <a:cs typeface="+mn-cs"/>
                        </a:rPr>
                        <a:t>Outcomes</a:t>
                      </a: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9" name="Title 3">
            <a:extLst>
              <a:ext uri="{FF2B5EF4-FFF2-40B4-BE49-F238E27FC236}">
                <a16:creationId xmlns:a16="http://schemas.microsoft.com/office/drawing/2014/main" id="{4403474F-4C11-4C2F-9EC3-2AA63BBDF25F}"/>
              </a:ext>
            </a:extLst>
          </p:cNvPr>
          <p:cNvSpPr>
            <a:spLocks noGrp="1"/>
          </p:cNvSpPr>
          <p:nvPr>
            <p:ph type="title" hasCustomPrompt="1"/>
          </p:nvPr>
        </p:nvSpPr>
        <p:spPr>
          <a:xfrm>
            <a:off x="4419600" y="640080"/>
            <a:ext cx="7467600" cy="552204"/>
          </a:xfrm>
          <a:prstGeom prst="rect">
            <a:avLst/>
          </a:prstGeom>
        </p:spPr>
        <p:txBody>
          <a:bodyPr lIns="0" tIns="0" rIns="0" bIns="0" anchor="ctr" anchorCtr="0"/>
          <a:lstStyle>
            <a:lvl1pPr marL="0" indent="0">
              <a:defRPr lang="en-US" b="1" dirty="0">
                <a:solidFill>
                  <a:schemeClr val="accent2">
                    <a:lumMod val="75000"/>
                  </a:schemeClr>
                </a:solidFill>
              </a:defRPr>
            </a:lvl1pPr>
          </a:lstStyle>
          <a:p>
            <a:r>
              <a:rPr lang="en-US"/>
              <a:t>Generic Description of Client (Title Case)</a:t>
            </a:r>
          </a:p>
        </p:txBody>
      </p:sp>
      <p:sp>
        <p:nvSpPr>
          <p:cNvPr id="4" name="Text Placeholder 3">
            <a:extLst>
              <a:ext uri="{FF2B5EF4-FFF2-40B4-BE49-F238E27FC236}">
                <a16:creationId xmlns:a16="http://schemas.microsoft.com/office/drawing/2014/main" id="{B72E2D38-5330-481A-8A2D-27515EAB606D}"/>
              </a:ext>
            </a:extLst>
          </p:cNvPr>
          <p:cNvSpPr>
            <a:spLocks noGrp="1"/>
          </p:cNvSpPr>
          <p:nvPr>
            <p:ph type="body" sz="quarter" idx="13" hasCustomPrompt="1"/>
          </p:nvPr>
        </p:nvSpPr>
        <p:spPr>
          <a:xfrm>
            <a:off x="4419600" y="1295400"/>
            <a:ext cx="7467600" cy="457200"/>
          </a:xfrm>
          <a:prstGeom prst="rect">
            <a:avLst/>
          </a:prstGeom>
        </p:spPr>
        <p:txBody>
          <a:bodyPr lIns="0"/>
          <a:lstStyle>
            <a:lvl1pPr marL="0" indent="0">
              <a:buNone/>
              <a:defRPr sz="1800">
                <a:solidFill>
                  <a:schemeClr val="bg1">
                    <a:lumMod val="50000"/>
                  </a:schemeClr>
                </a:solidFill>
              </a:defRPr>
            </a:lvl1pPr>
            <a:lvl2pPr marL="609556" indent="0">
              <a:buNone/>
              <a:defRPr sz="1800">
                <a:solidFill>
                  <a:schemeClr val="bg1">
                    <a:lumMod val="50000"/>
                  </a:schemeClr>
                </a:solidFill>
              </a:defRPr>
            </a:lvl2pPr>
            <a:lvl3pPr marL="1219109" indent="0">
              <a:buNone/>
              <a:defRPr sz="1800">
                <a:solidFill>
                  <a:schemeClr val="bg1">
                    <a:lumMod val="50000"/>
                  </a:schemeClr>
                </a:solidFill>
              </a:defRPr>
            </a:lvl3pPr>
            <a:lvl4pPr marL="1828662" indent="0">
              <a:buNone/>
              <a:defRPr sz="1800">
                <a:solidFill>
                  <a:schemeClr val="bg1">
                    <a:lumMod val="50000"/>
                  </a:schemeClr>
                </a:solidFill>
              </a:defRPr>
            </a:lvl4pPr>
            <a:lvl5pPr marL="2438216" indent="0">
              <a:buNone/>
              <a:defRPr sz="1800">
                <a:solidFill>
                  <a:schemeClr val="bg1">
                    <a:lumMod val="50000"/>
                  </a:schemeClr>
                </a:solidFill>
              </a:defRPr>
            </a:lvl5pPr>
          </a:lstStyle>
          <a:p>
            <a:pPr lvl="0"/>
            <a:r>
              <a:rPr lang="en-US"/>
              <a:t>Subhead (Sentence case, no punctuation)</a:t>
            </a:r>
          </a:p>
        </p:txBody>
      </p:sp>
      <p:sp>
        <p:nvSpPr>
          <p:cNvPr id="11" name="Text Placeholder 10">
            <a:extLst>
              <a:ext uri="{FF2B5EF4-FFF2-40B4-BE49-F238E27FC236}">
                <a16:creationId xmlns:a16="http://schemas.microsoft.com/office/drawing/2014/main" id="{0C834197-400F-446C-8C06-80562BDF75A9}"/>
              </a:ext>
            </a:extLst>
          </p:cNvPr>
          <p:cNvSpPr>
            <a:spLocks noGrp="1"/>
          </p:cNvSpPr>
          <p:nvPr>
            <p:ph type="body" sz="quarter" idx="14" hasCustomPrompt="1"/>
          </p:nvPr>
        </p:nvSpPr>
        <p:spPr>
          <a:xfrm>
            <a:off x="4419599" y="2341245"/>
            <a:ext cx="2359152" cy="3886200"/>
          </a:xfrm>
          <a:prstGeom prst="rect">
            <a:avLst/>
          </a:prstGeom>
        </p:spPr>
        <p:txBody>
          <a:bodyPr lIns="0"/>
          <a:lstStyle>
            <a:lvl1pPr marL="0" indent="0" fontAlgn="base">
              <a:spcBef>
                <a:spcPct val="0"/>
              </a:spcBef>
              <a:spcAft>
                <a:spcPct val="0"/>
              </a:spcAft>
              <a:buNone/>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Example: The client needed to boost operational efficiency, flexibility and agility so it could continuously respond to customer demand.</a:t>
            </a:r>
          </a:p>
        </p:txBody>
      </p:sp>
      <p:sp>
        <p:nvSpPr>
          <p:cNvPr id="13" name="Text Placeholder 10">
            <a:extLst>
              <a:ext uri="{FF2B5EF4-FFF2-40B4-BE49-F238E27FC236}">
                <a16:creationId xmlns:a16="http://schemas.microsoft.com/office/drawing/2014/main" id="{E09CAB2B-0D59-4F3A-8262-32034F757D11}"/>
              </a:ext>
            </a:extLst>
          </p:cNvPr>
          <p:cNvSpPr>
            <a:spLocks noGrp="1"/>
          </p:cNvSpPr>
          <p:nvPr>
            <p:ph type="body" sz="quarter" idx="15" hasCustomPrompt="1"/>
          </p:nvPr>
        </p:nvSpPr>
        <p:spPr>
          <a:xfrm>
            <a:off x="6981825" y="2341245"/>
            <a:ext cx="2359152" cy="3886200"/>
          </a:xfrm>
          <a:prstGeom prst="rect">
            <a:avLst/>
          </a:prstGeom>
        </p:spPr>
        <p:txBody>
          <a:bodyPr lIns="0"/>
          <a:lstStyle>
            <a:lvl1pPr marL="0" indent="0" fontAlgn="base">
              <a:spcBef>
                <a:spcPct val="0"/>
              </a:spcBef>
              <a:spcAft>
                <a:spcPct val="0"/>
              </a:spcAft>
              <a:buNone/>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GB" sz="1050" b="0" i="0" u="none" strike="noStrike" kern="1200" cap="none" spc="0" normalizeH="0" baseline="0" noProof="0">
                <a:ln>
                  <a:noFill/>
                </a:ln>
                <a:solidFill>
                  <a:srgbClr val="404040"/>
                </a:solidFill>
                <a:effectLst/>
                <a:uLnTx/>
                <a:uFillTx/>
                <a:latin typeface="+mn-lt"/>
                <a:cs typeface="+mn-cs"/>
              </a:rPr>
              <a:t>The client partners with </a:t>
            </a:r>
            <a:br>
              <a:rPr kumimoji="1" lang="en-GB" sz="1050" b="0" i="0" u="none" strike="noStrike" kern="1200" cap="none" spc="0" normalizeH="0" baseline="0" noProof="0">
                <a:ln>
                  <a:noFill/>
                </a:ln>
                <a:solidFill>
                  <a:srgbClr val="404040"/>
                </a:solidFill>
                <a:effectLst/>
                <a:uLnTx/>
                <a:uFillTx/>
                <a:latin typeface="+mn-lt"/>
                <a:cs typeface="+mn-cs"/>
              </a:rPr>
            </a:br>
            <a:r>
              <a:rPr kumimoji="1" lang="en-GB" sz="1050" b="0" i="0" u="none" strike="noStrike" kern="1200" cap="none" spc="0" normalizeH="0" baseline="0" noProof="0">
                <a:ln>
                  <a:noFill/>
                </a:ln>
                <a:solidFill>
                  <a:srgbClr val="404040"/>
                </a:solidFill>
                <a:effectLst/>
                <a:uLnTx/>
                <a:uFillTx/>
                <a:latin typeface="+mn-lt"/>
                <a:cs typeface="+mn-cs"/>
              </a:rPr>
              <a:t>NTT DATA to manage IT infrastructure services — covering data </a:t>
            </a:r>
            <a:r>
              <a:rPr kumimoji="1" lang="en-US" sz="1050" b="0" i="0" u="none" strike="noStrike" kern="1200" cap="none" spc="0" normalizeH="0" baseline="0" noProof="0">
                <a:ln>
                  <a:noFill/>
                </a:ln>
                <a:solidFill>
                  <a:srgbClr val="404040"/>
                </a:solidFill>
                <a:effectLst/>
                <a:uLnTx/>
                <a:uFillTx/>
                <a:latin typeface="+mn-lt"/>
                <a:cs typeface="+mn-cs"/>
              </a:rPr>
              <a:t>center</a:t>
            </a:r>
            <a:r>
              <a:rPr kumimoji="1" lang="en-GB" sz="1050" b="0" i="0" u="none" strike="noStrike" kern="1200" cap="none" spc="0" normalizeH="0" baseline="0" noProof="0">
                <a:ln>
                  <a:noFill/>
                </a:ln>
                <a:solidFill>
                  <a:srgbClr val="404040"/>
                </a:solidFill>
                <a:effectLst/>
                <a:uLnTx/>
                <a:uFillTx/>
                <a:latin typeface="+mn-lt"/>
                <a:cs typeface="+mn-cs"/>
              </a:rPr>
              <a:t> and help desk operations, security, servers, networking and messaging — so staff can focus on the core business.</a:t>
            </a:r>
            <a:endParaRPr lang="en-US" sz="1050"/>
          </a:p>
        </p:txBody>
      </p:sp>
      <p:sp>
        <p:nvSpPr>
          <p:cNvPr id="14" name="Text Placeholder 10">
            <a:extLst>
              <a:ext uri="{FF2B5EF4-FFF2-40B4-BE49-F238E27FC236}">
                <a16:creationId xmlns:a16="http://schemas.microsoft.com/office/drawing/2014/main" id="{04C75FEB-4BF0-4940-9459-71F22DCD8AD5}"/>
              </a:ext>
            </a:extLst>
          </p:cNvPr>
          <p:cNvSpPr>
            <a:spLocks noGrp="1"/>
          </p:cNvSpPr>
          <p:nvPr>
            <p:ph type="body" sz="quarter" idx="16" hasCustomPrompt="1"/>
          </p:nvPr>
        </p:nvSpPr>
        <p:spPr>
          <a:xfrm>
            <a:off x="9528048" y="2341245"/>
            <a:ext cx="2359152" cy="3886200"/>
          </a:xfrm>
          <a:prstGeom prst="rect">
            <a:avLst/>
          </a:prstGeom>
        </p:spPr>
        <p:txBody>
          <a:bodyPr lIns="0"/>
          <a:lstStyle>
            <a:lvl1pPr marL="227013" indent="-171450" fontAlgn="base">
              <a:spcBef>
                <a:spcPct val="0"/>
              </a:spcBef>
              <a:spcAft>
                <a:spcPts val="600"/>
              </a:spcAft>
              <a:buClr>
                <a:schemeClr val="accent2"/>
              </a:buClr>
              <a:buFont typeface="Arial" panose="020B0604020202020204" pitchFamily="34" charset="0"/>
              <a:buChar char="•"/>
              <a:defRPr kumimoji="1" lang="en-GB" sz="120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Bullets</a:t>
            </a:r>
            <a:endParaRPr kumimoji="1" lang="en-US" sz="1050">
              <a:solidFill>
                <a:srgbClr val="444444"/>
              </a:solidFill>
              <a:ea typeface="Museo Sans For Dell" pitchFamily="2" charset="0"/>
            </a:endParaRP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419600" y="4876800"/>
            <a:ext cx="7467600" cy="1060839"/>
          </a:xfrm>
          <a:prstGeom prst="rect">
            <a:avLst/>
          </a:prstGeom>
          <a:solidFill>
            <a:schemeClr val="accent4"/>
          </a:solidFill>
        </p:spPr>
        <p:txBody>
          <a:bodyPr anchor="ctr"/>
          <a:lstStyle>
            <a:lvl1pPr marL="0" indent="0" algn="ctr">
              <a:buNone/>
              <a:defRPr sz="1800" b="0">
                <a:solidFill>
                  <a:schemeClr val="bg1"/>
                </a:solidFill>
              </a:defRPr>
            </a:lvl1pPr>
          </a:lstStyle>
          <a:p>
            <a:pPr lvl="0"/>
            <a:r>
              <a:rPr lang="en-US"/>
              <a:t>-- Remove Before Presenting -- For the Development of “Success Stories” Only (unnamed or anonymous case studies)</a:t>
            </a:r>
          </a:p>
        </p:txBody>
      </p:sp>
    </p:spTree>
    <p:extLst>
      <p:ext uri="{BB962C8B-B14F-4D97-AF65-F5344CB8AC3E}">
        <p14:creationId xmlns:p14="http://schemas.microsoft.com/office/powerpoint/2010/main" val="1854993881"/>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Logotyp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5C3476-D650-405C-A017-8221579E1C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5634446"/>
          </a:xfrm>
          <a:prstGeom prst="rect">
            <a:avLst/>
          </a:prstGeom>
        </p:spPr>
      </p:pic>
      <p:sp>
        <p:nvSpPr>
          <p:cNvPr id="15" name="Rectangle 14">
            <a:extLst>
              <a:ext uri="{FF2B5EF4-FFF2-40B4-BE49-F238E27FC236}">
                <a16:creationId xmlns:a16="http://schemas.microsoft.com/office/drawing/2014/main" id="{FF742313-48B6-4E28-BD59-623729F264CA}"/>
              </a:ext>
            </a:extLst>
          </p:cNvPr>
          <p:cNvSpPr/>
          <p:nvPr userDrawn="1"/>
        </p:nvSpPr>
        <p:spPr>
          <a:xfrm>
            <a:off x="8600262" y="-1"/>
            <a:ext cx="3556011" cy="4714201"/>
          </a:xfrm>
          <a:prstGeom prst="rect">
            <a:avLst/>
          </a:prstGeom>
          <a:gradFill>
            <a:gsLst>
              <a:gs pos="0">
                <a:schemeClr val="tx1">
                  <a:alpha val="0"/>
                </a:schemeClr>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14" name="正方形/長方形 13"/>
          <p:cNvSpPr/>
          <p:nvPr userDrawn="1"/>
        </p:nvSpPr>
        <p:spPr>
          <a:xfrm>
            <a:off x="5" y="4714200"/>
            <a:ext cx="12192119" cy="2154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pic>
        <p:nvPicPr>
          <p:cNvPr id="18" name="図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21200"/>
            <a:ext cx="3575998" cy="6436801"/>
          </a:xfrm>
          <a:prstGeom prst="rect">
            <a:avLst/>
          </a:prstGeom>
        </p:spPr>
      </p:pic>
      <p:sp>
        <p:nvSpPr>
          <p:cNvPr id="12" name="TextBox 11"/>
          <p:cNvSpPr txBox="1"/>
          <p:nvPr userDrawn="1"/>
        </p:nvSpPr>
        <p:spPr>
          <a:xfrm>
            <a:off x="2681822" y="1892305"/>
            <a:ext cx="184731" cy="461665"/>
          </a:xfrm>
          <a:prstGeom prst="rect">
            <a:avLst/>
          </a:prstGeom>
          <a:noFill/>
        </p:spPr>
        <p:txBody>
          <a:bodyPr wrap="none">
            <a:spAutoFit/>
          </a:bodyPr>
          <a:lstStyle/>
          <a:p>
            <a:pPr fontAlgn="auto">
              <a:spcBef>
                <a:spcPts val="0"/>
              </a:spcBef>
              <a:spcAft>
                <a:spcPts val="0"/>
              </a:spcAft>
              <a:defRPr/>
            </a:pPr>
            <a:endParaRPr lang="en-US" sz="2400" b="0" i="0" dirty="0">
              <a:latin typeface="HGPGothicE" charset="-128"/>
              <a:ea typeface="HGPGothicE" charset="-128"/>
              <a:cs typeface="+mn-cs"/>
            </a:endParaRPr>
          </a:p>
        </p:txBody>
      </p:sp>
      <p:sp>
        <p:nvSpPr>
          <p:cNvPr id="26" name="Text Placeholder 2"/>
          <p:cNvSpPr>
            <a:spLocks noGrp="1"/>
          </p:cNvSpPr>
          <p:nvPr>
            <p:ph type="body" idx="16" hasCustomPrompt="1"/>
          </p:nvPr>
        </p:nvSpPr>
        <p:spPr>
          <a:xfrm>
            <a:off x="3886200" y="4863641"/>
            <a:ext cx="7696200" cy="997200"/>
          </a:xfrm>
          <a:prstGeom prst="rect">
            <a:avLst/>
          </a:prstGeom>
          <a:effectLst/>
        </p:spPr>
        <p:txBody>
          <a:bodyPr anchor="ctr">
            <a:normAutofit/>
          </a:bodyPr>
          <a:lstStyle>
            <a:lvl1pPr marL="0" indent="0" fontAlgn="ctr">
              <a:spcBef>
                <a:spcPts val="0"/>
              </a:spcBef>
              <a:buNone/>
              <a:defRPr sz="2000" b="0" i="0" baseline="0">
                <a:solidFill>
                  <a:srgbClr val="FFFFFF"/>
                </a:solidFill>
                <a:latin typeface="+mj-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ltLang="ja-JP"/>
              <a:t>[Title]</a:t>
            </a:r>
            <a:endParaRPr lang="ja-JP" altLang="en-US"/>
          </a:p>
        </p:txBody>
      </p:sp>
      <p:sp>
        <p:nvSpPr>
          <p:cNvPr id="27" name="Text Placeholder 2"/>
          <p:cNvSpPr>
            <a:spLocks noGrp="1"/>
          </p:cNvSpPr>
          <p:nvPr>
            <p:ph type="body" idx="17" hasCustomPrompt="1"/>
          </p:nvPr>
        </p:nvSpPr>
        <p:spPr>
          <a:xfrm>
            <a:off x="3886200" y="5932849"/>
            <a:ext cx="7696200" cy="792088"/>
          </a:xfrm>
          <a:prstGeom prst="rect">
            <a:avLst/>
          </a:prstGeom>
          <a:effectLst/>
        </p:spPr>
        <p:txBody>
          <a:bodyPr anchor="t">
            <a:normAutofit/>
          </a:bodyPr>
          <a:lstStyle>
            <a:lvl1pPr marL="0" indent="0" fontAlgn="ctr">
              <a:spcBef>
                <a:spcPts val="0"/>
              </a:spcBef>
              <a:buNone/>
              <a:defRPr sz="16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r>
              <a:rPr lang="en-US" altLang="ja-JP"/>
              <a:t>&lt;MM/DD/YYYY&gt;</a:t>
            </a:r>
            <a:br>
              <a:rPr lang="en-US" altLang="ja-JP"/>
            </a:br>
            <a:r>
              <a:rPr lang="en-US" altLang="ja-JP"/>
              <a:t>&lt;NTT DATA Corporation&gt;</a:t>
            </a:r>
            <a:br>
              <a:rPr lang="en-US" altLang="ja-JP"/>
            </a:br>
            <a:r>
              <a:rPr lang="en-US" altLang="ja-JP"/>
              <a:t>&lt;XXXXXXXXXXXX&gt;</a:t>
            </a:r>
          </a:p>
        </p:txBody>
      </p:sp>
      <p:sp>
        <p:nvSpPr>
          <p:cNvPr id="10" name="TextBox 12"/>
          <p:cNvSpPr txBox="1"/>
          <p:nvPr userDrawn="1"/>
        </p:nvSpPr>
        <p:spPr>
          <a:xfrm>
            <a:off x="9829800" y="6597352"/>
            <a:ext cx="22190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 Inc. All rights reserved.</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8800" y="421200"/>
            <a:ext cx="2362466" cy="781271"/>
          </a:xfrm>
          <a:prstGeom prst="rect">
            <a:avLst/>
          </a:prstGeom>
        </p:spPr>
      </p:pic>
    </p:spTree>
    <p:extLst>
      <p:ext uri="{BB962C8B-B14F-4D97-AF65-F5344CB8AC3E}">
        <p14:creationId xmlns:p14="http://schemas.microsoft.com/office/powerpoint/2010/main" val="23274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500"/>
                                  </p:stCondLst>
                                  <p:childTnLst>
                                    <p:animScale>
                                      <p:cBhvr>
                                        <p:cTn id="6" dur="11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B (Human Blue Logotype)">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4" y="381000"/>
            <a:ext cx="12188216" cy="4333043"/>
          </a:xfrm>
          <a:prstGeom prst="rect">
            <a:avLst/>
          </a:prstGeom>
        </p:spPr>
      </p:pic>
      <p:sp>
        <p:nvSpPr>
          <p:cNvPr id="25" name="正方形/長方形 24"/>
          <p:cNvSpPr/>
          <p:nvPr userDrawn="1"/>
        </p:nvSpPr>
        <p:spPr>
          <a:xfrm>
            <a:off x="0" y="4714043"/>
            <a:ext cx="12192119" cy="2154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pic>
        <p:nvPicPr>
          <p:cNvPr id="26" name="図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21200"/>
            <a:ext cx="3575998" cy="6436801"/>
          </a:xfrm>
          <a:prstGeom prst="rect">
            <a:avLst/>
          </a:prstGeom>
        </p:spPr>
      </p:pic>
      <p:sp>
        <p:nvSpPr>
          <p:cNvPr id="12" name="TextBox 11"/>
          <p:cNvSpPr txBox="1"/>
          <p:nvPr userDrawn="1"/>
        </p:nvSpPr>
        <p:spPr>
          <a:xfrm>
            <a:off x="2681822" y="1892305"/>
            <a:ext cx="184731" cy="461665"/>
          </a:xfrm>
          <a:prstGeom prst="rect">
            <a:avLst/>
          </a:prstGeom>
          <a:noFill/>
        </p:spPr>
        <p:txBody>
          <a:bodyPr wrap="none">
            <a:spAutoFit/>
          </a:bodyPr>
          <a:lstStyle/>
          <a:p>
            <a:pPr fontAlgn="auto">
              <a:spcBef>
                <a:spcPts val="0"/>
              </a:spcBef>
              <a:spcAft>
                <a:spcPts val="0"/>
              </a:spcAft>
              <a:defRPr/>
            </a:pPr>
            <a:endParaRPr lang="en-US" sz="2400" b="0" i="0" dirty="0">
              <a:latin typeface="HGPGothicE" charset="-128"/>
              <a:ea typeface="HGPGothicE" charset="-128"/>
              <a:cs typeface="+mn-cs"/>
            </a:endParaRPr>
          </a:p>
        </p:txBody>
      </p:sp>
      <p:sp>
        <p:nvSpPr>
          <p:cNvPr id="13" name="Text Placeholder 2"/>
          <p:cNvSpPr>
            <a:spLocks noGrp="1"/>
          </p:cNvSpPr>
          <p:nvPr>
            <p:ph type="body" idx="16" hasCustomPrompt="1"/>
          </p:nvPr>
        </p:nvSpPr>
        <p:spPr>
          <a:xfrm>
            <a:off x="3886200" y="4869160"/>
            <a:ext cx="7696200" cy="997200"/>
          </a:xfrm>
          <a:prstGeom prst="rect">
            <a:avLst/>
          </a:prstGeom>
          <a:effectLst/>
        </p:spPr>
        <p:txBody>
          <a:bodyPr anchor="t">
            <a:normAutofit/>
          </a:bodyPr>
          <a:lstStyle>
            <a:lvl1pPr marL="0" indent="0" fontAlgn="ctr">
              <a:spcBef>
                <a:spcPts val="0"/>
              </a:spcBef>
              <a:buNone/>
              <a:defRPr sz="2000" b="0" i="0" baseline="0">
                <a:solidFill>
                  <a:srgbClr val="FFFFFF"/>
                </a:solidFill>
                <a:latin typeface="+mj-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ltLang="ja-JP"/>
              <a:t>[Title]</a:t>
            </a:r>
            <a:endParaRPr lang="ja-JP" altLang="en-US"/>
          </a:p>
        </p:txBody>
      </p:sp>
      <p:sp>
        <p:nvSpPr>
          <p:cNvPr id="17" name="Text Placeholder 2"/>
          <p:cNvSpPr>
            <a:spLocks noGrp="1"/>
          </p:cNvSpPr>
          <p:nvPr>
            <p:ph type="body" idx="17" hasCustomPrompt="1"/>
          </p:nvPr>
        </p:nvSpPr>
        <p:spPr>
          <a:xfrm>
            <a:off x="3886200" y="5938368"/>
            <a:ext cx="7696200" cy="792088"/>
          </a:xfrm>
          <a:prstGeom prst="rect">
            <a:avLst/>
          </a:prstGeom>
          <a:effectLst/>
        </p:spPr>
        <p:txBody>
          <a:bodyPr anchor="t">
            <a:normAutofit/>
          </a:bodyPr>
          <a:lstStyle>
            <a:lvl1pPr marL="0" indent="0" fontAlgn="ctr">
              <a:spcBef>
                <a:spcPts val="0"/>
              </a:spcBef>
              <a:buNone/>
              <a:defRPr sz="16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r>
              <a:rPr lang="en-US" altLang="ja-JP"/>
              <a:t>&lt;MM/DD/YYYY&gt;</a:t>
            </a:r>
            <a:br>
              <a:rPr lang="en-US" altLang="ja-JP"/>
            </a:br>
            <a:r>
              <a:rPr lang="en-US" altLang="ja-JP"/>
              <a:t>&lt;NTT DATA Corporation&gt;</a:t>
            </a:r>
            <a:br>
              <a:rPr lang="en-US" altLang="ja-JP"/>
            </a:br>
            <a:r>
              <a:rPr lang="en-US" altLang="ja-JP"/>
              <a:t>&lt;XXXXXXXXXXXX&gt;</a:t>
            </a:r>
          </a:p>
        </p:txBody>
      </p:sp>
      <p:grpSp>
        <p:nvGrpSpPr>
          <p:cNvPr id="2" name="Group 1"/>
          <p:cNvGrpSpPr/>
          <p:nvPr userDrawn="1"/>
        </p:nvGrpSpPr>
        <p:grpSpPr>
          <a:xfrm>
            <a:off x="9448800" y="420688"/>
            <a:ext cx="2362201" cy="779463"/>
            <a:chOff x="9448800" y="420688"/>
            <a:chExt cx="2362201" cy="779463"/>
          </a:xfrm>
        </p:grpSpPr>
        <p:sp>
          <p:nvSpPr>
            <p:cNvPr id="4" name="Freeform 5"/>
            <p:cNvSpPr>
              <a:spLocks/>
            </p:cNvSpPr>
            <p:nvPr userDrawn="1"/>
          </p:nvSpPr>
          <p:spPr bwMode="auto">
            <a:xfrm>
              <a:off x="10166350" y="862013"/>
              <a:ext cx="254000" cy="338138"/>
            </a:xfrm>
            <a:custGeom>
              <a:avLst/>
              <a:gdLst>
                <a:gd name="T0" fmla="*/ 35 w 278"/>
                <a:gd name="T1" fmla="*/ 245 h 368"/>
                <a:gd name="T2" fmla="*/ 43 w 278"/>
                <a:gd name="T3" fmla="*/ 290 h 368"/>
                <a:gd name="T4" fmla="*/ 68 w 278"/>
                <a:gd name="T5" fmla="*/ 319 h 368"/>
                <a:gd name="T6" fmla="*/ 105 w 278"/>
                <a:gd name="T7" fmla="*/ 335 h 368"/>
                <a:gd name="T8" fmla="*/ 150 w 278"/>
                <a:gd name="T9" fmla="*/ 340 h 368"/>
                <a:gd name="T10" fmla="*/ 181 w 278"/>
                <a:gd name="T11" fmla="*/ 336 h 368"/>
                <a:gd name="T12" fmla="*/ 211 w 278"/>
                <a:gd name="T13" fmla="*/ 323 h 368"/>
                <a:gd name="T14" fmla="*/ 235 w 278"/>
                <a:gd name="T15" fmla="*/ 301 h 368"/>
                <a:gd name="T16" fmla="*/ 244 w 278"/>
                <a:gd name="T17" fmla="*/ 268 h 368"/>
                <a:gd name="T18" fmla="*/ 237 w 278"/>
                <a:gd name="T19" fmla="*/ 242 h 368"/>
                <a:gd name="T20" fmla="*/ 220 w 278"/>
                <a:gd name="T21" fmla="*/ 224 h 368"/>
                <a:gd name="T22" fmla="*/ 196 w 278"/>
                <a:gd name="T23" fmla="*/ 212 h 368"/>
                <a:gd name="T24" fmla="*/ 171 w 278"/>
                <a:gd name="T25" fmla="*/ 204 h 368"/>
                <a:gd name="T26" fmla="*/ 92 w 278"/>
                <a:gd name="T27" fmla="*/ 185 h 368"/>
                <a:gd name="T28" fmla="*/ 62 w 278"/>
                <a:gd name="T29" fmla="*/ 175 h 368"/>
                <a:gd name="T30" fmla="*/ 37 w 278"/>
                <a:gd name="T31" fmla="*/ 159 h 368"/>
                <a:gd name="T32" fmla="*/ 19 w 278"/>
                <a:gd name="T33" fmla="*/ 135 h 368"/>
                <a:gd name="T34" fmla="*/ 13 w 278"/>
                <a:gd name="T35" fmla="*/ 99 h 368"/>
                <a:gd name="T36" fmla="*/ 18 w 278"/>
                <a:gd name="T37" fmla="*/ 69 h 368"/>
                <a:gd name="T38" fmla="*/ 36 w 278"/>
                <a:gd name="T39" fmla="*/ 37 h 368"/>
                <a:gd name="T40" fmla="*/ 74 w 278"/>
                <a:gd name="T41" fmla="*/ 11 h 368"/>
                <a:gd name="T42" fmla="*/ 135 w 278"/>
                <a:gd name="T43" fmla="*/ 0 h 368"/>
                <a:gd name="T44" fmla="*/ 185 w 278"/>
                <a:gd name="T45" fmla="*/ 7 h 368"/>
                <a:gd name="T46" fmla="*/ 226 w 278"/>
                <a:gd name="T47" fmla="*/ 28 h 368"/>
                <a:gd name="T48" fmla="*/ 255 w 278"/>
                <a:gd name="T49" fmla="*/ 62 h 368"/>
                <a:gd name="T50" fmla="*/ 265 w 278"/>
                <a:gd name="T51" fmla="*/ 110 h 368"/>
                <a:gd name="T52" fmla="*/ 232 w 278"/>
                <a:gd name="T53" fmla="*/ 110 h 368"/>
                <a:gd name="T54" fmla="*/ 223 w 278"/>
                <a:gd name="T55" fmla="*/ 74 h 368"/>
                <a:gd name="T56" fmla="*/ 201 w 278"/>
                <a:gd name="T57" fmla="*/ 49 h 368"/>
                <a:gd name="T58" fmla="*/ 171 w 278"/>
                <a:gd name="T59" fmla="*/ 34 h 368"/>
                <a:gd name="T60" fmla="*/ 135 w 278"/>
                <a:gd name="T61" fmla="*/ 29 h 368"/>
                <a:gd name="T62" fmla="*/ 102 w 278"/>
                <a:gd name="T63" fmla="*/ 32 h 368"/>
                <a:gd name="T64" fmla="*/ 73 w 278"/>
                <a:gd name="T65" fmla="*/ 44 h 368"/>
                <a:gd name="T66" fmla="*/ 54 w 278"/>
                <a:gd name="T67" fmla="*/ 66 h 368"/>
                <a:gd name="T68" fmla="*/ 46 w 278"/>
                <a:gd name="T69" fmla="*/ 99 h 368"/>
                <a:gd name="T70" fmla="*/ 51 w 278"/>
                <a:gd name="T71" fmla="*/ 121 h 368"/>
                <a:gd name="T72" fmla="*/ 62 w 278"/>
                <a:gd name="T73" fmla="*/ 136 h 368"/>
                <a:gd name="T74" fmla="*/ 79 w 278"/>
                <a:gd name="T75" fmla="*/ 146 h 368"/>
                <a:gd name="T76" fmla="*/ 100 w 278"/>
                <a:gd name="T77" fmla="*/ 153 h 368"/>
                <a:gd name="T78" fmla="*/ 186 w 278"/>
                <a:gd name="T79" fmla="*/ 174 h 368"/>
                <a:gd name="T80" fmla="*/ 221 w 278"/>
                <a:gd name="T81" fmla="*/ 186 h 368"/>
                <a:gd name="T82" fmla="*/ 251 w 278"/>
                <a:gd name="T83" fmla="*/ 204 h 368"/>
                <a:gd name="T84" fmla="*/ 270 w 278"/>
                <a:gd name="T85" fmla="*/ 230 h 368"/>
                <a:gd name="T86" fmla="*/ 278 w 278"/>
                <a:gd name="T87" fmla="*/ 267 h 368"/>
                <a:gd name="T88" fmla="*/ 276 w 278"/>
                <a:gd name="T89" fmla="*/ 283 h 368"/>
                <a:gd name="T90" fmla="*/ 270 w 278"/>
                <a:gd name="T91" fmla="*/ 304 h 368"/>
                <a:gd name="T92" fmla="*/ 257 w 278"/>
                <a:gd name="T93" fmla="*/ 327 h 368"/>
                <a:gd name="T94" fmla="*/ 233 w 278"/>
                <a:gd name="T95" fmla="*/ 348 h 368"/>
                <a:gd name="T96" fmla="*/ 196 w 278"/>
                <a:gd name="T97" fmla="*/ 363 h 368"/>
                <a:gd name="T98" fmla="*/ 142 w 278"/>
                <a:gd name="T99" fmla="*/ 368 h 368"/>
                <a:gd name="T100" fmla="*/ 85 w 278"/>
                <a:gd name="T101" fmla="*/ 361 h 368"/>
                <a:gd name="T102" fmla="*/ 39 w 278"/>
                <a:gd name="T103" fmla="*/ 339 h 368"/>
                <a:gd name="T104" fmla="*/ 10 w 278"/>
                <a:gd name="T105" fmla="*/ 300 h 368"/>
                <a:gd name="T106" fmla="*/ 1 w 278"/>
                <a:gd name="T107" fmla="*/ 245 h 368"/>
                <a:gd name="T108" fmla="*/ 35 w 278"/>
                <a:gd name="T109" fmla="*/ 2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368">
                  <a:moveTo>
                    <a:pt x="35" y="245"/>
                  </a:moveTo>
                  <a:cubicBezTo>
                    <a:pt x="35" y="263"/>
                    <a:pt x="37" y="278"/>
                    <a:pt x="43" y="290"/>
                  </a:cubicBezTo>
                  <a:cubicBezTo>
                    <a:pt x="49" y="302"/>
                    <a:pt x="58" y="312"/>
                    <a:pt x="68" y="319"/>
                  </a:cubicBezTo>
                  <a:cubicBezTo>
                    <a:pt x="78" y="327"/>
                    <a:pt x="91" y="332"/>
                    <a:pt x="105" y="335"/>
                  </a:cubicBezTo>
                  <a:cubicBezTo>
                    <a:pt x="119" y="338"/>
                    <a:pt x="134" y="340"/>
                    <a:pt x="150" y="340"/>
                  </a:cubicBezTo>
                  <a:cubicBezTo>
                    <a:pt x="160" y="340"/>
                    <a:pt x="170" y="338"/>
                    <a:pt x="181" y="336"/>
                  </a:cubicBezTo>
                  <a:cubicBezTo>
                    <a:pt x="191" y="333"/>
                    <a:pt x="202" y="329"/>
                    <a:pt x="211" y="323"/>
                  </a:cubicBezTo>
                  <a:cubicBezTo>
                    <a:pt x="220" y="317"/>
                    <a:pt x="228" y="310"/>
                    <a:pt x="235" y="301"/>
                  </a:cubicBezTo>
                  <a:cubicBezTo>
                    <a:pt x="241" y="292"/>
                    <a:pt x="244" y="281"/>
                    <a:pt x="244" y="268"/>
                  </a:cubicBezTo>
                  <a:cubicBezTo>
                    <a:pt x="244" y="258"/>
                    <a:pt x="242" y="249"/>
                    <a:pt x="237" y="242"/>
                  </a:cubicBezTo>
                  <a:cubicBezTo>
                    <a:pt x="233" y="235"/>
                    <a:pt x="227" y="229"/>
                    <a:pt x="220" y="224"/>
                  </a:cubicBezTo>
                  <a:cubicBezTo>
                    <a:pt x="213" y="219"/>
                    <a:pt x="205" y="215"/>
                    <a:pt x="196" y="212"/>
                  </a:cubicBezTo>
                  <a:cubicBezTo>
                    <a:pt x="188" y="209"/>
                    <a:pt x="179" y="206"/>
                    <a:pt x="171" y="204"/>
                  </a:cubicBezTo>
                  <a:cubicBezTo>
                    <a:pt x="92" y="185"/>
                    <a:pt x="92" y="185"/>
                    <a:pt x="92" y="185"/>
                  </a:cubicBezTo>
                  <a:cubicBezTo>
                    <a:pt x="82" y="182"/>
                    <a:pt x="72" y="179"/>
                    <a:pt x="62" y="175"/>
                  </a:cubicBezTo>
                  <a:cubicBezTo>
                    <a:pt x="53" y="171"/>
                    <a:pt x="44" y="166"/>
                    <a:pt x="37" y="159"/>
                  </a:cubicBezTo>
                  <a:cubicBezTo>
                    <a:pt x="30" y="152"/>
                    <a:pt x="24" y="144"/>
                    <a:pt x="19" y="135"/>
                  </a:cubicBezTo>
                  <a:cubicBezTo>
                    <a:pt x="15" y="125"/>
                    <a:pt x="13" y="113"/>
                    <a:pt x="13" y="99"/>
                  </a:cubicBezTo>
                  <a:cubicBezTo>
                    <a:pt x="13" y="91"/>
                    <a:pt x="14" y="81"/>
                    <a:pt x="18" y="69"/>
                  </a:cubicBezTo>
                  <a:cubicBezTo>
                    <a:pt x="21" y="58"/>
                    <a:pt x="27" y="47"/>
                    <a:pt x="36" y="37"/>
                  </a:cubicBezTo>
                  <a:cubicBezTo>
                    <a:pt x="45" y="26"/>
                    <a:pt x="58" y="18"/>
                    <a:pt x="74" y="11"/>
                  </a:cubicBezTo>
                  <a:cubicBezTo>
                    <a:pt x="89" y="3"/>
                    <a:pt x="110" y="0"/>
                    <a:pt x="135" y="0"/>
                  </a:cubicBezTo>
                  <a:cubicBezTo>
                    <a:pt x="152" y="0"/>
                    <a:pt x="169" y="2"/>
                    <a:pt x="185" y="7"/>
                  </a:cubicBezTo>
                  <a:cubicBezTo>
                    <a:pt x="200" y="12"/>
                    <a:pt x="214" y="18"/>
                    <a:pt x="226" y="28"/>
                  </a:cubicBezTo>
                  <a:cubicBezTo>
                    <a:pt x="238" y="37"/>
                    <a:pt x="248" y="48"/>
                    <a:pt x="255" y="62"/>
                  </a:cubicBezTo>
                  <a:cubicBezTo>
                    <a:pt x="262" y="76"/>
                    <a:pt x="265" y="92"/>
                    <a:pt x="265" y="110"/>
                  </a:cubicBezTo>
                  <a:cubicBezTo>
                    <a:pt x="232" y="110"/>
                    <a:pt x="232" y="110"/>
                    <a:pt x="232" y="110"/>
                  </a:cubicBezTo>
                  <a:cubicBezTo>
                    <a:pt x="231" y="96"/>
                    <a:pt x="228" y="85"/>
                    <a:pt x="223" y="74"/>
                  </a:cubicBezTo>
                  <a:cubicBezTo>
                    <a:pt x="217" y="64"/>
                    <a:pt x="210" y="56"/>
                    <a:pt x="201" y="49"/>
                  </a:cubicBezTo>
                  <a:cubicBezTo>
                    <a:pt x="192" y="42"/>
                    <a:pt x="182" y="37"/>
                    <a:pt x="171" y="34"/>
                  </a:cubicBezTo>
                  <a:cubicBezTo>
                    <a:pt x="160" y="30"/>
                    <a:pt x="148" y="29"/>
                    <a:pt x="135" y="29"/>
                  </a:cubicBezTo>
                  <a:cubicBezTo>
                    <a:pt x="123" y="29"/>
                    <a:pt x="112" y="30"/>
                    <a:pt x="102" y="32"/>
                  </a:cubicBezTo>
                  <a:cubicBezTo>
                    <a:pt x="91" y="35"/>
                    <a:pt x="81" y="39"/>
                    <a:pt x="73" y="44"/>
                  </a:cubicBezTo>
                  <a:cubicBezTo>
                    <a:pt x="65" y="50"/>
                    <a:pt x="59" y="57"/>
                    <a:pt x="54" y="66"/>
                  </a:cubicBezTo>
                  <a:cubicBezTo>
                    <a:pt x="49" y="75"/>
                    <a:pt x="46" y="86"/>
                    <a:pt x="46" y="99"/>
                  </a:cubicBezTo>
                  <a:cubicBezTo>
                    <a:pt x="46" y="107"/>
                    <a:pt x="48" y="114"/>
                    <a:pt x="51" y="121"/>
                  </a:cubicBezTo>
                  <a:cubicBezTo>
                    <a:pt x="53" y="127"/>
                    <a:pt x="57" y="132"/>
                    <a:pt x="62" y="136"/>
                  </a:cubicBezTo>
                  <a:cubicBezTo>
                    <a:pt x="67" y="140"/>
                    <a:pt x="73" y="143"/>
                    <a:pt x="79" y="146"/>
                  </a:cubicBezTo>
                  <a:cubicBezTo>
                    <a:pt x="86" y="149"/>
                    <a:pt x="93" y="151"/>
                    <a:pt x="100" y="153"/>
                  </a:cubicBezTo>
                  <a:cubicBezTo>
                    <a:pt x="186" y="174"/>
                    <a:pt x="186" y="174"/>
                    <a:pt x="186" y="174"/>
                  </a:cubicBezTo>
                  <a:cubicBezTo>
                    <a:pt x="199" y="178"/>
                    <a:pt x="210" y="182"/>
                    <a:pt x="221" y="186"/>
                  </a:cubicBezTo>
                  <a:cubicBezTo>
                    <a:pt x="232" y="191"/>
                    <a:pt x="242" y="197"/>
                    <a:pt x="251" y="204"/>
                  </a:cubicBezTo>
                  <a:cubicBezTo>
                    <a:pt x="259" y="211"/>
                    <a:pt x="266" y="220"/>
                    <a:pt x="270" y="230"/>
                  </a:cubicBezTo>
                  <a:cubicBezTo>
                    <a:pt x="275" y="240"/>
                    <a:pt x="278" y="253"/>
                    <a:pt x="278" y="267"/>
                  </a:cubicBezTo>
                  <a:cubicBezTo>
                    <a:pt x="278" y="271"/>
                    <a:pt x="277" y="277"/>
                    <a:pt x="276" y="283"/>
                  </a:cubicBezTo>
                  <a:cubicBezTo>
                    <a:pt x="276" y="290"/>
                    <a:pt x="274" y="297"/>
                    <a:pt x="270" y="304"/>
                  </a:cubicBezTo>
                  <a:cubicBezTo>
                    <a:pt x="267" y="312"/>
                    <a:pt x="263" y="319"/>
                    <a:pt x="257" y="327"/>
                  </a:cubicBezTo>
                  <a:cubicBezTo>
                    <a:pt x="251" y="334"/>
                    <a:pt x="243" y="341"/>
                    <a:pt x="233" y="348"/>
                  </a:cubicBezTo>
                  <a:cubicBezTo>
                    <a:pt x="223" y="354"/>
                    <a:pt x="211" y="359"/>
                    <a:pt x="196" y="363"/>
                  </a:cubicBezTo>
                  <a:cubicBezTo>
                    <a:pt x="181" y="366"/>
                    <a:pt x="163" y="368"/>
                    <a:pt x="142" y="368"/>
                  </a:cubicBezTo>
                  <a:cubicBezTo>
                    <a:pt x="122" y="368"/>
                    <a:pt x="102" y="366"/>
                    <a:pt x="85" y="361"/>
                  </a:cubicBezTo>
                  <a:cubicBezTo>
                    <a:pt x="67" y="356"/>
                    <a:pt x="51" y="349"/>
                    <a:pt x="39" y="339"/>
                  </a:cubicBezTo>
                  <a:cubicBezTo>
                    <a:pt x="26" y="329"/>
                    <a:pt x="17" y="316"/>
                    <a:pt x="10" y="300"/>
                  </a:cubicBezTo>
                  <a:cubicBezTo>
                    <a:pt x="3" y="285"/>
                    <a:pt x="0" y="266"/>
                    <a:pt x="1" y="245"/>
                  </a:cubicBezTo>
                  <a:lnTo>
                    <a:pt x="35" y="24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6"/>
            <p:cNvSpPr>
              <a:spLocks noEditPoints="1"/>
            </p:cNvSpPr>
            <p:nvPr userDrawn="1"/>
          </p:nvSpPr>
          <p:spPr bwMode="auto">
            <a:xfrm>
              <a:off x="10452100" y="952501"/>
              <a:ext cx="209550" cy="247650"/>
            </a:xfrm>
            <a:custGeom>
              <a:avLst/>
              <a:gdLst>
                <a:gd name="T0" fmla="*/ 31 w 229"/>
                <a:gd name="T1" fmla="*/ 144 h 270"/>
                <a:gd name="T2" fmla="*/ 36 w 229"/>
                <a:gd name="T3" fmla="*/ 179 h 270"/>
                <a:gd name="T4" fmla="*/ 51 w 229"/>
                <a:gd name="T5" fmla="*/ 211 h 270"/>
                <a:gd name="T6" fmla="*/ 77 w 229"/>
                <a:gd name="T7" fmla="*/ 235 h 270"/>
                <a:gd name="T8" fmla="*/ 116 w 229"/>
                <a:gd name="T9" fmla="*/ 244 h 270"/>
                <a:gd name="T10" fmla="*/ 169 w 229"/>
                <a:gd name="T11" fmla="*/ 226 h 270"/>
                <a:gd name="T12" fmla="*/ 196 w 229"/>
                <a:gd name="T13" fmla="*/ 179 h 270"/>
                <a:gd name="T14" fmla="*/ 227 w 229"/>
                <a:gd name="T15" fmla="*/ 179 h 270"/>
                <a:gd name="T16" fmla="*/ 191 w 229"/>
                <a:gd name="T17" fmla="*/ 246 h 270"/>
                <a:gd name="T18" fmla="*/ 116 w 229"/>
                <a:gd name="T19" fmla="*/ 270 h 270"/>
                <a:gd name="T20" fmla="*/ 63 w 229"/>
                <a:gd name="T21" fmla="*/ 259 h 270"/>
                <a:gd name="T22" fmla="*/ 28 w 229"/>
                <a:gd name="T23" fmla="*/ 230 h 270"/>
                <a:gd name="T24" fmla="*/ 7 w 229"/>
                <a:gd name="T25" fmla="*/ 187 h 270"/>
                <a:gd name="T26" fmla="*/ 0 w 229"/>
                <a:gd name="T27" fmla="*/ 135 h 270"/>
                <a:gd name="T28" fmla="*/ 7 w 229"/>
                <a:gd name="T29" fmla="*/ 86 h 270"/>
                <a:gd name="T30" fmla="*/ 28 w 229"/>
                <a:gd name="T31" fmla="*/ 42 h 270"/>
                <a:gd name="T32" fmla="*/ 63 w 229"/>
                <a:gd name="T33" fmla="*/ 12 h 270"/>
                <a:gd name="T34" fmla="*/ 116 w 229"/>
                <a:gd name="T35" fmla="*/ 0 h 270"/>
                <a:gd name="T36" fmla="*/ 168 w 229"/>
                <a:gd name="T37" fmla="*/ 12 h 270"/>
                <a:gd name="T38" fmla="*/ 204 w 229"/>
                <a:gd name="T39" fmla="*/ 45 h 270"/>
                <a:gd name="T40" fmla="*/ 223 w 229"/>
                <a:gd name="T41" fmla="*/ 91 h 270"/>
                <a:gd name="T42" fmla="*/ 228 w 229"/>
                <a:gd name="T43" fmla="*/ 144 h 270"/>
                <a:gd name="T44" fmla="*/ 31 w 229"/>
                <a:gd name="T45" fmla="*/ 144 h 270"/>
                <a:gd name="T46" fmla="*/ 197 w 229"/>
                <a:gd name="T47" fmla="*/ 117 h 270"/>
                <a:gd name="T48" fmla="*/ 191 w 229"/>
                <a:gd name="T49" fmla="*/ 83 h 270"/>
                <a:gd name="T50" fmla="*/ 175 w 229"/>
                <a:gd name="T51" fmla="*/ 54 h 270"/>
                <a:gd name="T52" fmla="*/ 149 w 229"/>
                <a:gd name="T53" fmla="*/ 34 h 270"/>
                <a:gd name="T54" fmla="*/ 116 w 229"/>
                <a:gd name="T55" fmla="*/ 26 h 270"/>
                <a:gd name="T56" fmla="*/ 82 w 229"/>
                <a:gd name="T57" fmla="*/ 34 h 270"/>
                <a:gd name="T58" fmla="*/ 56 w 229"/>
                <a:gd name="T59" fmla="*/ 54 h 270"/>
                <a:gd name="T60" fmla="*/ 40 w 229"/>
                <a:gd name="T61" fmla="*/ 83 h 270"/>
                <a:gd name="T62" fmla="*/ 31 w 229"/>
                <a:gd name="T63" fmla="*/ 117 h 270"/>
                <a:gd name="T64" fmla="*/ 197 w 229"/>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270">
                  <a:moveTo>
                    <a:pt x="31" y="144"/>
                  </a:moveTo>
                  <a:cubicBezTo>
                    <a:pt x="31" y="155"/>
                    <a:pt x="33" y="167"/>
                    <a:pt x="36" y="179"/>
                  </a:cubicBezTo>
                  <a:cubicBezTo>
                    <a:pt x="40" y="191"/>
                    <a:pt x="45" y="201"/>
                    <a:pt x="51" y="211"/>
                  </a:cubicBezTo>
                  <a:cubicBezTo>
                    <a:pt x="58" y="221"/>
                    <a:pt x="67" y="228"/>
                    <a:pt x="77" y="235"/>
                  </a:cubicBezTo>
                  <a:cubicBezTo>
                    <a:pt x="88" y="241"/>
                    <a:pt x="101" y="244"/>
                    <a:pt x="116" y="244"/>
                  </a:cubicBezTo>
                  <a:cubicBezTo>
                    <a:pt x="138" y="244"/>
                    <a:pt x="156" y="238"/>
                    <a:pt x="169" y="226"/>
                  </a:cubicBezTo>
                  <a:cubicBezTo>
                    <a:pt x="182" y="214"/>
                    <a:pt x="191" y="198"/>
                    <a:pt x="196" y="179"/>
                  </a:cubicBezTo>
                  <a:cubicBezTo>
                    <a:pt x="227" y="179"/>
                    <a:pt x="227" y="179"/>
                    <a:pt x="227" y="179"/>
                  </a:cubicBezTo>
                  <a:cubicBezTo>
                    <a:pt x="220" y="208"/>
                    <a:pt x="208" y="230"/>
                    <a:pt x="191" y="246"/>
                  </a:cubicBezTo>
                  <a:cubicBezTo>
                    <a:pt x="173" y="262"/>
                    <a:pt x="148" y="270"/>
                    <a:pt x="116" y="270"/>
                  </a:cubicBezTo>
                  <a:cubicBezTo>
                    <a:pt x="95" y="270"/>
                    <a:pt x="78" y="267"/>
                    <a:pt x="63" y="259"/>
                  </a:cubicBezTo>
                  <a:cubicBezTo>
                    <a:pt x="49" y="252"/>
                    <a:pt x="37" y="242"/>
                    <a:pt x="28" y="230"/>
                  </a:cubicBezTo>
                  <a:cubicBezTo>
                    <a:pt x="18" y="218"/>
                    <a:pt x="11" y="203"/>
                    <a:pt x="7" y="187"/>
                  </a:cubicBezTo>
                  <a:cubicBezTo>
                    <a:pt x="3" y="171"/>
                    <a:pt x="0" y="153"/>
                    <a:pt x="0" y="135"/>
                  </a:cubicBezTo>
                  <a:cubicBezTo>
                    <a:pt x="0" y="118"/>
                    <a:pt x="3" y="102"/>
                    <a:pt x="7" y="86"/>
                  </a:cubicBezTo>
                  <a:cubicBezTo>
                    <a:pt x="11" y="69"/>
                    <a:pt x="18" y="55"/>
                    <a:pt x="28" y="42"/>
                  </a:cubicBezTo>
                  <a:cubicBezTo>
                    <a:pt x="37" y="30"/>
                    <a:pt x="49" y="19"/>
                    <a:pt x="63" y="12"/>
                  </a:cubicBezTo>
                  <a:cubicBezTo>
                    <a:pt x="78" y="4"/>
                    <a:pt x="95" y="0"/>
                    <a:pt x="116" y="0"/>
                  </a:cubicBezTo>
                  <a:cubicBezTo>
                    <a:pt x="136" y="0"/>
                    <a:pt x="154" y="4"/>
                    <a:pt x="168" y="12"/>
                  </a:cubicBezTo>
                  <a:cubicBezTo>
                    <a:pt x="183" y="21"/>
                    <a:pt x="194" y="31"/>
                    <a:pt x="204" y="45"/>
                  </a:cubicBezTo>
                  <a:cubicBezTo>
                    <a:pt x="213" y="58"/>
                    <a:pt x="219" y="74"/>
                    <a:pt x="223" y="91"/>
                  </a:cubicBezTo>
                  <a:cubicBezTo>
                    <a:pt x="227" y="108"/>
                    <a:pt x="229" y="126"/>
                    <a:pt x="228" y="144"/>
                  </a:cubicBezTo>
                  <a:lnTo>
                    <a:pt x="31" y="144"/>
                  </a:lnTo>
                  <a:close/>
                  <a:moveTo>
                    <a:pt x="197" y="117"/>
                  </a:moveTo>
                  <a:cubicBezTo>
                    <a:pt x="197" y="105"/>
                    <a:pt x="194" y="94"/>
                    <a:pt x="191" y="83"/>
                  </a:cubicBezTo>
                  <a:cubicBezTo>
                    <a:pt x="187" y="72"/>
                    <a:pt x="182" y="63"/>
                    <a:pt x="175" y="54"/>
                  </a:cubicBezTo>
                  <a:cubicBezTo>
                    <a:pt x="168" y="46"/>
                    <a:pt x="159" y="39"/>
                    <a:pt x="149" y="34"/>
                  </a:cubicBezTo>
                  <a:cubicBezTo>
                    <a:pt x="139" y="29"/>
                    <a:pt x="128" y="26"/>
                    <a:pt x="116" y="26"/>
                  </a:cubicBezTo>
                  <a:cubicBezTo>
                    <a:pt x="103" y="26"/>
                    <a:pt x="91" y="29"/>
                    <a:pt x="82" y="34"/>
                  </a:cubicBezTo>
                  <a:cubicBezTo>
                    <a:pt x="72" y="39"/>
                    <a:pt x="63" y="46"/>
                    <a:pt x="56" y="54"/>
                  </a:cubicBezTo>
                  <a:cubicBezTo>
                    <a:pt x="49" y="63"/>
                    <a:pt x="44" y="72"/>
                    <a:pt x="40" y="83"/>
                  </a:cubicBezTo>
                  <a:cubicBezTo>
                    <a:pt x="36" y="95"/>
                    <a:pt x="33"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7"/>
            <p:cNvSpPr>
              <a:spLocks/>
            </p:cNvSpPr>
            <p:nvPr userDrawn="1"/>
          </p:nvSpPr>
          <p:spPr bwMode="auto">
            <a:xfrm>
              <a:off x="10698163" y="955676"/>
              <a:ext cx="115888" cy="238125"/>
            </a:xfrm>
            <a:custGeom>
              <a:avLst/>
              <a:gdLst>
                <a:gd name="T0" fmla="*/ 0 w 126"/>
                <a:gd name="T1" fmla="*/ 4 h 260"/>
                <a:gd name="T2" fmla="*/ 29 w 126"/>
                <a:gd name="T3" fmla="*/ 4 h 260"/>
                <a:gd name="T4" fmla="*/ 29 w 126"/>
                <a:gd name="T5" fmla="*/ 64 h 260"/>
                <a:gd name="T6" fmla="*/ 30 w 126"/>
                <a:gd name="T7" fmla="*/ 64 h 260"/>
                <a:gd name="T8" fmla="*/ 67 w 126"/>
                <a:gd name="T9" fmla="*/ 16 h 260"/>
                <a:gd name="T10" fmla="*/ 126 w 126"/>
                <a:gd name="T11" fmla="*/ 1 h 260"/>
                <a:gd name="T12" fmla="*/ 126 w 126"/>
                <a:gd name="T13" fmla="*/ 32 h 260"/>
                <a:gd name="T14" fmla="*/ 88 w 126"/>
                <a:gd name="T15" fmla="*/ 38 h 260"/>
                <a:gd name="T16" fmla="*/ 58 w 126"/>
                <a:gd name="T17" fmla="*/ 57 h 260"/>
                <a:gd name="T18" fmla="*/ 38 w 126"/>
                <a:gd name="T19" fmla="*/ 87 h 260"/>
                <a:gd name="T20" fmla="*/ 31 w 126"/>
                <a:gd name="T21" fmla="*/ 124 h 260"/>
                <a:gd name="T22" fmla="*/ 31 w 126"/>
                <a:gd name="T23" fmla="*/ 260 h 260"/>
                <a:gd name="T24" fmla="*/ 0 w 126"/>
                <a:gd name="T25" fmla="*/ 260 h 260"/>
                <a:gd name="T26" fmla="*/ 0 w 126"/>
                <a:gd name="T27" fmla="*/ 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0">
                  <a:moveTo>
                    <a:pt x="0" y="4"/>
                  </a:moveTo>
                  <a:cubicBezTo>
                    <a:pt x="29" y="4"/>
                    <a:pt x="29" y="4"/>
                    <a:pt x="29" y="4"/>
                  </a:cubicBezTo>
                  <a:cubicBezTo>
                    <a:pt x="29" y="64"/>
                    <a:pt x="29" y="64"/>
                    <a:pt x="29" y="64"/>
                  </a:cubicBezTo>
                  <a:cubicBezTo>
                    <a:pt x="30" y="64"/>
                    <a:pt x="30" y="64"/>
                    <a:pt x="30" y="64"/>
                  </a:cubicBezTo>
                  <a:cubicBezTo>
                    <a:pt x="38" y="44"/>
                    <a:pt x="50" y="28"/>
                    <a:pt x="67" y="16"/>
                  </a:cubicBezTo>
                  <a:cubicBezTo>
                    <a:pt x="83" y="5"/>
                    <a:pt x="103" y="0"/>
                    <a:pt x="126" y="1"/>
                  </a:cubicBezTo>
                  <a:cubicBezTo>
                    <a:pt x="126" y="32"/>
                    <a:pt x="126" y="32"/>
                    <a:pt x="126" y="32"/>
                  </a:cubicBezTo>
                  <a:cubicBezTo>
                    <a:pt x="112" y="31"/>
                    <a:pt x="99" y="33"/>
                    <a:pt x="88" y="38"/>
                  </a:cubicBezTo>
                  <a:cubicBezTo>
                    <a:pt x="76" y="42"/>
                    <a:pt x="66" y="49"/>
                    <a:pt x="58" y="57"/>
                  </a:cubicBezTo>
                  <a:cubicBezTo>
                    <a:pt x="49" y="65"/>
                    <a:pt x="43" y="75"/>
                    <a:pt x="38" y="87"/>
                  </a:cubicBezTo>
                  <a:cubicBezTo>
                    <a:pt x="34" y="98"/>
                    <a:pt x="31" y="111"/>
                    <a:pt x="31" y="124"/>
                  </a:cubicBezTo>
                  <a:cubicBezTo>
                    <a:pt x="31" y="260"/>
                    <a:pt x="31" y="260"/>
                    <a:pt x="31" y="260"/>
                  </a:cubicBezTo>
                  <a:cubicBezTo>
                    <a:pt x="0" y="260"/>
                    <a:pt x="0" y="260"/>
                    <a:pt x="0" y="260"/>
                  </a:cubicBezTo>
                  <a:lnTo>
                    <a:pt x="0" y="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8"/>
            <p:cNvSpPr>
              <a:spLocks/>
            </p:cNvSpPr>
            <p:nvPr userDrawn="1"/>
          </p:nvSpPr>
          <p:spPr bwMode="auto">
            <a:xfrm>
              <a:off x="10837863" y="958851"/>
              <a:ext cx="207963" cy="234950"/>
            </a:xfrm>
            <a:custGeom>
              <a:avLst/>
              <a:gdLst>
                <a:gd name="T0" fmla="*/ 0 w 131"/>
                <a:gd name="T1" fmla="*/ 0 h 148"/>
                <a:gd name="T2" fmla="*/ 20 w 131"/>
                <a:gd name="T3" fmla="*/ 0 h 148"/>
                <a:gd name="T4" fmla="*/ 66 w 131"/>
                <a:gd name="T5" fmla="*/ 130 h 148"/>
                <a:gd name="T6" fmla="*/ 67 w 131"/>
                <a:gd name="T7" fmla="*/ 130 h 148"/>
                <a:gd name="T8" fmla="*/ 112 w 131"/>
                <a:gd name="T9" fmla="*/ 0 h 148"/>
                <a:gd name="T10" fmla="*/ 131 w 131"/>
                <a:gd name="T11" fmla="*/ 0 h 148"/>
                <a:gd name="T12" fmla="*/ 76 w 131"/>
                <a:gd name="T13" fmla="*/ 148 h 148"/>
                <a:gd name="T14" fmla="*/ 57 w 131"/>
                <a:gd name="T15" fmla="*/ 148 h 148"/>
                <a:gd name="T16" fmla="*/ 0 w 131"/>
                <a:gd name="T1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48">
                  <a:moveTo>
                    <a:pt x="0" y="0"/>
                  </a:moveTo>
                  <a:lnTo>
                    <a:pt x="20" y="0"/>
                  </a:lnTo>
                  <a:lnTo>
                    <a:pt x="66" y="130"/>
                  </a:lnTo>
                  <a:lnTo>
                    <a:pt x="67" y="130"/>
                  </a:lnTo>
                  <a:lnTo>
                    <a:pt x="112" y="0"/>
                  </a:lnTo>
                  <a:lnTo>
                    <a:pt x="131" y="0"/>
                  </a:lnTo>
                  <a:lnTo>
                    <a:pt x="76" y="148"/>
                  </a:lnTo>
                  <a:lnTo>
                    <a:pt x="57" y="14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9"/>
            <p:cNvSpPr>
              <a:spLocks noEditPoints="1"/>
            </p:cNvSpPr>
            <p:nvPr userDrawn="1"/>
          </p:nvSpPr>
          <p:spPr bwMode="auto">
            <a:xfrm>
              <a:off x="11074400" y="868363"/>
              <a:ext cx="28575" cy="325438"/>
            </a:xfrm>
            <a:custGeom>
              <a:avLst/>
              <a:gdLst>
                <a:gd name="T0" fmla="*/ 0 w 18"/>
                <a:gd name="T1" fmla="*/ 0 h 205"/>
                <a:gd name="T2" fmla="*/ 18 w 18"/>
                <a:gd name="T3" fmla="*/ 0 h 205"/>
                <a:gd name="T4" fmla="*/ 18 w 18"/>
                <a:gd name="T5" fmla="*/ 29 h 205"/>
                <a:gd name="T6" fmla="*/ 0 w 18"/>
                <a:gd name="T7" fmla="*/ 29 h 205"/>
                <a:gd name="T8" fmla="*/ 0 w 18"/>
                <a:gd name="T9" fmla="*/ 0 h 205"/>
                <a:gd name="T10" fmla="*/ 0 w 18"/>
                <a:gd name="T11" fmla="*/ 57 h 205"/>
                <a:gd name="T12" fmla="*/ 18 w 18"/>
                <a:gd name="T13" fmla="*/ 57 h 205"/>
                <a:gd name="T14" fmla="*/ 18 w 18"/>
                <a:gd name="T15" fmla="*/ 205 h 205"/>
                <a:gd name="T16" fmla="*/ 0 w 18"/>
                <a:gd name="T17" fmla="*/ 205 h 205"/>
                <a:gd name="T18" fmla="*/ 0 w 18"/>
                <a:gd name="T19" fmla="*/ 5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5">
                  <a:moveTo>
                    <a:pt x="0" y="0"/>
                  </a:moveTo>
                  <a:lnTo>
                    <a:pt x="18" y="0"/>
                  </a:lnTo>
                  <a:lnTo>
                    <a:pt x="18" y="29"/>
                  </a:lnTo>
                  <a:lnTo>
                    <a:pt x="0" y="29"/>
                  </a:lnTo>
                  <a:lnTo>
                    <a:pt x="0" y="0"/>
                  </a:lnTo>
                  <a:close/>
                  <a:moveTo>
                    <a:pt x="0" y="57"/>
                  </a:moveTo>
                  <a:lnTo>
                    <a:pt x="18" y="57"/>
                  </a:lnTo>
                  <a:lnTo>
                    <a:pt x="18" y="205"/>
                  </a:lnTo>
                  <a:lnTo>
                    <a:pt x="0" y="205"/>
                  </a:lnTo>
                  <a:lnTo>
                    <a:pt x="0" y="5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10"/>
            <p:cNvSpPr>
              <a:spLocks/>
            </p:cNvSpPr>
            <p:nvPr userDrawn="1"/>
          </p:nvSpPr>
          <p:spPr bwMode="auto">
            <a:xfrm>
              <a:off x="11145838" y="952501"/>
              <a:ext cx="207963" cy="247650"/>
            </a:xfrm>
            <a:custGeom>
              <a:avLst/>
              <a:gdLst>
                <a:gd name="T0" fmla="*/ 193 w 226"/>
                <a:gd name="T1" fmla="*/ 88 h 270"/>
                <a:gd name="T2" fmla="*/ 169 w 226"/>
                <a:gd name="T3" fmla="*/ 43 h 270"/>
                <a:gd name="T4" fmla="*/ 121 w 226"/>
                <a:gd name="T5" fmla="*/ 26 h 270"/>
                <a:gd name="T6" fmla="*/ 82 w 226"/>
                <a:gd name="T7" fmla="*/ 36 h 270"/>
                <a:gd name="T8" fmla="*/ 54 w 226"/>
                <a:gd name="T9" fmla="*/ 60 h 270"/>
                <a:gd name="T10" fmla="*/ 37 w 226"/>
                <a:gd name="T11" fmla="*/ 95 h 270"/>
                <a:gd name="T12" fmla="*/ 31 w 226"/>
                <a:gd name="T13" fmla="*/ 135 h 270"/>
                <a:gd name="T14" fmla="*/ 37 w 226"/>
                <a:gd name="T15" fmla="*/ 175 h 270"/>
                <a:gd name="T16" fmla="*/ 54 w 226"/>
                <a:gd name="T17" fmla="*/ 210 h 270"/>
                <a:gd name="T18" fmla="*/ 82 w 226"/>
                <a:gd name="T19" fmla="*/ 235 h 270"/>
                <a:gd name="T20" fmla="*/ 121 w 226"/>
                <a:gd name="T21" fmla="*/ 244 h 270"/>
                <a:gd name="T22" fmla="*/ 148 w 226"/>
                <a:gd name="T23" fmla="*/ 239 h 270"/>
                <a:gd name="T24" fmla="*/ 171 w 226"/>
                <a:gd name="T25" fmla="*/ 224 h 270"/>
                <a:gd name="T26" fmla="*/ 187 w 226"/>
                <a:gd name="T27" fmla="*/ 201 h 270"/>
                <a:gd name="T28" fmla="*/ 195 w 226"/>
                <a:gd name="T29" fmla="*/ 171 h 270"/>
                <a:gd name="T30" fmla="*/ 226 w 226"/>
                <a:gd name="T31" fmla="*/ 171 h 270"/>
                <a:gd name="T32" fmla="*/ 192 w 226"/>
                <a:gd name="T33" fmla="*/ 244 h 270"/>
                <a:gd name="T34" fmla="*/ 121 w 226"/>
                <a:gd name="T35" fmla="*/ 270 h 270"/>
                <a:gd name="T36" fmla="*/ 69 w 226"/>
                <a:gd name="T37" fmla="*/ 259 h 270"/>
                <a:gd name="T38" fmla="*/ 31 w 226"/>
                <a:gd name="T39" fmla="*/ 230 h 270"/>
                <a:gd name="T40" fmla="*/ 8 w 226"/>
                <a:gd name="T41" fmla="*/ 187 h 270"/>
                <a:gd name="T42" fmla="*/ 0 w 226"/>
                <a:gd name="T43" fmla="*/ 135 h 270"/>
                <a:gd name="T44" fmla="*/ 8 w 226"/>
                <a:gd name="T45" fmla="*/ 83 h 270"/>
                <a:gd name="T46" fmla="*/ 31 w 226"/>
                <a:gd name="T47" fmla="*/ 40 h 270"/>
                <a:gd name="T48" fmla="*/ 69 w 226"/>
                <a:gd name="T49" fmla="*/ 11 h 270"/>
                <a:gd name="T50" fmla="*/ 121 w 226"/>
                <a:gd name="T51" fmla="*/ 0 h 270"/>
                <a:gd name="T52" fmla="*/ 190 w 226"/>
                <a:gd name="T53" fmla="*/ 22 h 270"/>
                <a:gd name="T54" fmla="*/ 224 w 226"/>
                <a:gd name="T55" fmla="*/ 88 h 270"/>
                <a:gd name="T56" fmla="*/ 193 w 226"/>
                <a:gd name="T57"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270">
                  <a:moveTo>
                    <a:pt x="193" y="88"/>
                  </a:moveTo>
                  <a:cubicBezTo>
                    <a:pt x="189" y="69"/>
                    <a:pt x="181" y="53"/>
                    <a:pt x="169" y="43"/>
                  </a:cubicBezTo>
                  <a:cubicBezTo>
                    <a:pt x="157" y="32"/>
                    <a:pt x="141" y="26"/>
                    <a:pt x="121" y="26"/>
                  </a:cubicBezTo>
                  <a:cubicBezTo>
                    <a:pt x="106" y="26"/>
                    <a:pt x="93" y="29"/>
                    <a:pt x="82" y="36"/>
                  </a:cubicBezTo>
                  <a:cubicBezTo>
                    <a:pt x="70" y="42"/>
                    <a:pt x="61" y="50"/>
                    <a:pt x="54" y="60"/>
                  </a:cubicBezTo>
                  <a:cubicBezTo>
                    <a:pt x="46" y="71"/>
                    <a:pt x="41" y="82"/>
                    <a:pt x="37" y="95"/>
                  </a:cubicBezTo>
                  <a:cubicBezTo>
                    <a:pt x="33" y="108"/>
                    <a:pt x="31" y="122"/>
                    <a:pt x="31" y="135"/>
                  </a:cubicBezTo>
                  <a:cubicBezTo>
                    <a:pt x="31" y="149"/>
                    <a:pt x="33" y="162"/>
                    <a:pt x="37" y="175"/>
                  </a:cubicBezTo>
                  <a:cubicBezTo>
                    <a:pt x="41" y="188"/>
                    <a:pt x="46" y="200"/>
                    <a:pt x="54" y="210"/>
                  </a:cubicBezTo>
                  <a:cubicBezTo>
                    <a:pt x="61" y="220"/>
                    <a:pt x="70" y="228"/>
                    <a:pt x="82" y="235"/>
                  </a:cubicBezTo>
                  <a:cubicBezTo>
                    <a:pt x="93" y="241"/>
                    <a:pt x="106" y="244"/>
                    <a:pt x="121" y="244"/>
                  </a:cubicBezTo>
                  <a:cubicBezTo>
                    <a:pt x="130" y="244"/>
                    <a:pt x="139" y="242"/>
                    <a:pt x="148" y="239"/>
                  </a:cubicBezTo>
                  <a:cubicBezTo>
                    <a:pt x="157" y="235"/>
                    <a:pt x="164" y="230"/>
                    <a:pt x="171" y="224"/>
                  </a:cubicBezTo>
                  <a:cubicBezTo>
                    <a:pt x="177" y="217"/>
                    <a:pt x="183" y="209"/>
                    <a:pt x="187" y="201"/>
                  </a:cubicBezTo>
                  <a:cubicBezTo>
                    <a:pt x="191" y="192"/>
                    <a:pt x="194" y="182"/>
                    <a:pt x="195" y="171"/>
                  </a:cubicBezTo>
                  <a:cubicBezTo>
                    <a:pt x="226" y="171"/>
                    <a:pt x="226" y="171"/>
                    <a:pt x="226" y="171"/>
                  </a:cubicBezTo>
                  <a:cubicBezTo>
                    <a:pt x="222" y="202"/>
                    <a:pt x="210" y="227"/>
                    <a:pt x="192" y="244"/>
                  </a:cubicBezTo>
                  <a:cubicBezTo>
                    <a:pt x="173" y="262"/>
                    <a:pt x="149" y="270"/>
                    <a:pt x="121" y="270"/>
                  </a:cubicBezTo>
                  <a:cubicBezTo>
                    <a:pt x="101" y="270"/>
                    <a:pt x="84" y="267"/>
                    <a:pt x="69" y="259"/>
                  </a:cubicBezTo>
                  <a:cubicBezTo>
                    <a:pt x="54" y="252"/>
                    <a:pt x="41" y="242"/>
                    <a:pt x="31" y="230"/>
                  </a:cubicBezTo>
                  <a:cubicBezTo>
                    <a:pt x="21" y="218"/>
                    <a:pt x="13" y="204"/>
                    <a:pt x="8" y="187"/>
                  </a:cubicBezTo>
                  <a:cubicBezTo>
                    <a:pt x="3" y="171"/>
                    <a:pt x="0" y="154"/>
                    <a:pt x="0" y="135"/>
                  </a:cubicBezTo>
                  <a:cubicBezTo>
                    <a:pt x="0" y="117"/>
                    <a:pt x="3" y="100"/>
                    <a:pt x="8" y="83"/>
                  </a:cubicBezTo>
                  <a:cubicBezTo>
                    <a:pt x="13" y="67"/>
                    <a:pt x="21" y="52"/>
                    <a:pt x="31" y="40"/>
                  </a:cubicBezTo>
                  <a:cubicBezTo>
                    <a:pt x="41" y="28"/>
                    <a:pt x="54" y="18"/>
                    <a:pt x="69" y="11"/>
                  </a:cubicBezTo>
                  <a:cubicBezTo>
                    <a:pt x="84" y="4"/>
                    <a:pt x="101" y="0"/>
                    <a:pt x="121" y="0"/>
                  </a:cubicBezTo>
                  <a:cubicBezTo>
                    <a:pt x="148" y="0"/>
                    <a:pt x="171" y="7"/>
                    <a:pt x="190" y="22"/>
                  </a:cubicBezTo>
                  <a:cubicBezTo>
                    <a:pt x="209" y="36"/>
                    <a:pt x="221" y="58"/>
                    <a:pt x="224" y="88"/>
                  </a:cubicBezTo>
                  <a:lnTo>
                    <a:pt x="193" y="8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1"/>
            <p:cNvSpPr>
              <a:spLocks noEditPoints="1"/>
            </p:cNvSpPr>
            <p:nvPr userDrawn="1"/>
          </p:nvSpPr>
          <p:spPr bwMode="auto">
            <a:xfrm>
              <a:off x="11382375" y="952501"/>
              <a:ext cx="207963" cy="247650"/>
            </a:xfrm>
            <a:custGeom>
              <a:avLst/>
              <a:gdLst>
                <a:gd name="T0" fmla="*/ 31 w 228"/>
                <a:gd name="T1" fmla="*/ 144 h 270"/>
                <a:gd name="T2" fmla="*/ 36 w 228"/>
                <a:gd name="T3" fmla="*/ 179 h 270"/>
                <a:gd name="T4" fmla="*/ 51 w 228"/>
                <a:gd name="T5" fmla="*/ 211 h 270"/>
                <a:gd name="T6" fmla="*/ 77 w 228"/>
                <a:gd name="T7" fmla="*/ 235 h 270"/>
                <a:gd name="T8" fmla="*/ 115 w 228"/>
                <a:gd name="T9" fmla="*/ 244 h 270"/>
                <a:gd name="T10" fmla="*/ 169 w 228"/>
                <a:gd name="T11" fmla="*/ 226 h 270"/>
                <a:gd name="T12" fmla="*/ 196 w 228"/>
                <a:gd name="T13" fmla="*/ 179 h 270"/>
                <a:gd name="T14" fmla="*/ 227 w 228"/>
                <a:gd name="T15" fmla="*/ 179 h 270"/>
                <a:gd name="T16" fmla="*/ 190 w 228"/>
                <a:gd name="T17" fmla="*/ 246 h 270"/>
                <a:gd name="T18" fmla="*/ 115 w 228"/>
                <a:gd name="T19" fmla="*/ 270 h 270"/>
                <a:gd name="T20" fmla="*/ 63 w 228"/>
                <a:gd name="T21" fmla="*/ 259 h 270"/>
                <a:gd name="T22" fmla="*/ 27 w 228"/>
                <a:gd name="T23" fmla="*/ 230 h 270"/>
                <a:gd name="T24" fmla="*/ 7 w 228"/>
                <a:gd name="T25" fmla="*/ 187 h 270"/>
                <a:gd name="T26" fmla="*/ 0 w 228"/>
                <a:gd name="T27" fmla="*/ 135 h 270"/>
                <a:gd name="T28" fmla="*/ 7 w 228"/>
                <a:gd name="T29" fmla="*/ 86 h 270"/>
                <a:gd name="T30" fmla="*/ 27 w 228"/>
                <a:gd name="T31" fmla="*/ 42 h 270"/>
                <a:gd name="T32" fmla="*/ 63 w 228"/>
                <a:gd name="T33" fmla="*/ 12 h 270"/>
                <a:gd name="T34" fmla="*/ 115 w 228"/>
                <a:gd name="T35" fmla="*/ 0 h 270"/>
                <a:gd name="T36" fmla="*/ 168 w 228"/>
                <a:gd name="T37" fmla="*/ 12 h 270"/>
                <a:gd name="T38" fmla="*/ 203 w 228"/>
                <a:gd name="T39" fmla="*/ 45 h 270"/>
                <a:gd name="T40" fmla="*/ 223 w 228"/>
                <a:gd name="T41" fmla="*/ 91 h 270"/>
                <a:gd name="T42" fmla="*/ 228 w 228"/>
                <a:gd name="T43" fmla="*/ 144 h 270"/>
                <a:gd name="T44" fmla="*/ 31 w 228"/>
                <a:gd name="T45" fmla="*/ 144 h 270"/>
                <a:gd name="T46" fmla="*/ 197 w 228"/>
                <a:gd name="T47" fmla="*/ 117 h 270"/>
                <a:gd name="T48" fmla="*/ 190 w 228"/>
                <a:gd name="T49" fmla="*/ 83 h 270"/>
                <a:gd name="T50" fmla="*/ 174 w 228"/>
                <a:gd name="T51" fmla="*/ 54 h 270"/>
                <a:gd name="T52" fmla="*/ 149 w 228"/>
                <a:gd name="T53" fmla="*/ 34 h 270"/>
                <a:gd name="T54" fmla="*/ 115 w 228"/>
                <a:gd name="T55" fmla="*/ 26 h 270"/>
                <a:gd name="T56" fmla="*/ 81 w 228"/>
                <a:gd name="T57" fmla="*/ 34 h 270"/>
                <a:gd name="T58" fmla="*/ 56 w 228"/>
                <a:gd name="T59" fmla="*/ 54 h 270"/>
                <a:gd name="T60" fmla="*/ 39 w 228"/>
                <a:gd name="T61" fmla="*/ 83 h 270"/>
                <a:gd name="T62" fmla="*/ 31 w 228"/>
                <a:gd name="T63" fmla="*/ 117 h 270"/>
                <a:gd name="T64" fmla="*/ 197 w 228"/>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70">
                  <a:moveTo>
                    <a:pt x="31" y="144"/>
                  </a:moveTo>
                  <a:cubicBezTo>
                    <a:pt x="31" y="155"/>
                    <a:pt x="33" y="167"/>
                    <a:pt x="36" y="179"/>
                  </a:cubicBezTo>
                  <a:cubicBezTo>
                    <a:pt x="39" y="191"/>
                    <a:pt x="44" y="201"/>
                    <a:pt x="51" y="211"/>
                  </a:cubicBezTo>
                  <a:cubicBezTo>
                    <a:pt x="58" y="221"/>
                    <a:pt x="66" y="228"/>
                    <a:pt x="77" y="235"/>
                  </a:cubicBezTo>
                  <a:cubicBezTo>
                    <a:pt x="88" y="241"/>
                    <a:pt x="100" y="244"/>
                    <a:pt x="115" y="244"/>
                  </a:cubicBezTo>
                  <a:cubicBezTo>
                    <a:pt x="138" y="244"/>
                    <a:pt x="156" y="238"/>
                    <a:pt x="169" y="226"/>
                  </a:cubicBezTo>
                  <a:cubicBezTo>
                    <a:pt x="182" y="214"/>
                    <a:pt x="191" y="198"/>
                    <a:pt x="196" y="179"/>
                  </a:cubicBezTo>
                  <a:cubicBezTo>
                    <a:pt x="227" y="179"/>
                    <a:pt x="227" y="179"/>
                    <a:pt x="227" y="179"/>
                  </a:cubicBezTo>
                  <a:cubicBezTo>
                    <a:pt x="220" y="208"/>
                    <a:pt x="208" y="230"/>
                    <a:pt x="190" y="246"/>
                  </a:cubicBezTo>
                  <a:cubicBezTo>
                    <a:pt x="173" y="262"/>
                    <a:pt x="148" y="270"/>
                    <a:pt x="115" y="270"/>
                  </a:cubicBezTo>
                  <a:cubicBezTo>
                    <a:pt x="95" y="270"/>
                    <a:pt x="77" y="267"/>
                    <a:pt x="63" y="259"/>
                  </a:cubicBezTo>
                  <a:cubicBezTo>
                    <a:pt x="48" y="252"/>
                    <a:pt x="36" y="242"/>
                    <a:pt x="27" y="230"/>
                  </a:cubicBezTo>
                  <a:cubicBezTo>
                    <a:pt x="18" y="218"/>
                    <a:pt x="11" y="203"/>
                    <a:pt x="7" y="187"/>
                  </a:cubicBezTo>
                  <a:cubicBezTo>
                    <a:pt x="2" y="171"/>
                    <a:pt x="0" y="153"/>
                    <a:pt x="0" y="135"/>
                  </a:cubicBezTo>
                  <a:cubicBezTo>
                    <a:pt x="0" y="118"/>
                    <a:pt x="2" y="102"/>
                    <a:pt x="7" y="86"/>
                  </a:cubicBezTo>
                  <a:cubicBezTo>
                    <a:pt x="11" y="69"/>
                    <a:pt x="18" y="55"/>
                    <a:pt x="27" y="42"/>
                  </a:cubicBezTo>
                  <a:cubicBezTo>
                    <a:pt x="36" y="30"/>
                    <a:pt x="48" y="19"/>
                    <a:pt x="63" y="12"/>
                  </a:cubicBezTo>
                  <a:cubicBezTo>
                    <a:pt x="77" y="4"/>
                    <a:pt x="95" y="0"/>
                    <a:pt x="115" y="0"/>
                  </a:cubicBezTo>
                  <a:cubicBezTo>
                    <a:pt x="136" y="0"/>
                    <a:pt x="153" y="4"/>
                    <a:pt x="168" y="12"/>
                  </a:cubicBezTo>
                  <a:cubicBezTo>
                    <a:pt x="182" y="21"/>
                    <a:pt x="194" y="31"/>
                    <a:pt x="203" y="45"/>
                  </a:cubicBezTo>
                  <a:cubicBezTo>
                    <a:pt x="212" y="58"/>
                    <a:pt x="219" y="74"/>
                    <a:pt x="223" y="91"/>
                  </a:cubicBezTo>
                  <a:cubicBezTo>
                    <a:pt x="227" y="108"/>
                    <a:pt x="228" y="126"/>
                    <a:pt x="228" y="144"/>
                  </a:cubicBezTo>
                  <a:lnTo>
                    <a:pt x="31" y="144"/>
                  </a:lnTo>
                  <a:close/>
                  <a:moveTo>
                    <a:pt x="197" y="117"/>
                  </a:moveTo>
                  <a:cubicBezTo>
                    <a:pt x="196" y="105"/>
                    <a:pt x="194" y="94"/>
                    <a:pt x="190" y="83"/>
                  </a:cubicBezTo>
                  <a:cubicBezTo>
                    <a:pt x="187" y="72"/>
                    <a:pt x="181" y="63"/>
                    <a:pt x="174" y="54"/>
                  </a:cubicBezTo>
                  <a:cubicBezTo>
                    <a:pt x="167" y="46"/>
                    <a:pt x="159" y="39"/>
                    <a:pt x="149" y="34"/>
                  </a:cubicBezTo>
                  <a:cubicBezTo>
                    <a:pt x="139" y="29"/>
                    <a:pt x="128" y="26"/>
                    <a:pt x="115" y="26"/>
                  </a:cubicBezTo>
                  <a:cubicBezTo>
                    <a:pt x="102" y="26"/>
                    <a:pt x="91" y="29"/>
                    <a:pt x="81" y="34"/>
                  </a:cubicBezTo>
                  <a:cubicBezTo>
                    <a:pt x="71" y="39"/>
                    <a:pt x="63" y="46"/>
                    <a:pt x="56" y="54"/>
                  </a:cubicBezTo>
                  <a:cubicBezTo>
                    <a:pt x="49" y="63"/>
                    <a:pt x="43" y="72"/>
                    <a:pt x="39" y="83"/>
                  </a:cubicBezTo>
                  <a:cubicBezTo>
                    <a:pt x="35" y="95"/>
                    <a:pt x="32"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2"/>
            <p:cNvSpPr>
              <a:spLocks/>
            </p:cNvSpPr>
            <p:nvPr userDrawn="1"/>
          </p:nvSpPr>
          <p:spPr bwMode="auto">
            <a:xfrm>
              <a:off x="11615738" y="952501"/>
              <a:ext cx="190500" cy="247650"/>
            </a:xfrm>
            <a:custGeom>
              <a:avLst/>
              <a:gdLst>
                <a:gd name="T0" fmla="*/ 168 w 208"/>
                <a:gd name="T1" fmla="*/ 82 h 270"/>
                <a:gd name="T2" fmla="*/ 162 w 208"/>
                <a:gd name="T3" fmla="*/ 57 h 270"/>
                <a:gd name="T4" fmla="*/ 147 w 208"/>
                <a:gd name="T5" fmla="*/ 40 h 270"/>
                <a:gd name="T6" fmla="*/ 126 w 208"/>
                <a:gd name="T7" fmla="*/ 29 h 270"/>
                <a:gd name="T8" fmla="*/ 101 w 208"/>
                <a:gd name="T9" fmla="*/ 26 h 270"/>
                <a:gd name="T10" fmla="*/ 80 w 208"/>
                <a:gd name="T11" fmla="*/ 28 h 270"/>
                <a:gd name="T12" fmla="*/ 60 w 208"/>
                <a:gd name="T13" fmla="*/ 36 h 270"/>
                <a:gd name="T14" fmla="*/ 46 w 208"/>
                <a:gd name="T15" fmla="*/ 50 h 270"/>
                <a:gd name="T16" fmla="*/ 41 w 208"/>
                <a:gd name="T17" fmla="*/ 70 h 270"/>
                <a:gd name="T18" fmla="*/ 46 w 208"/>
                <a:gd name="T19" fmla="*/ 88 h 270"/>
                <a:gd name="T20" fmla="*/ 59 w 208"/>
                <a:gd name="T21" fmla="*/ 100 h 270"/>
                <a:gd name="T22" fmla="*/ 76 w 208"/>
                <a:gd name="T23" fmla="*/ 108 h 270"/>
                <a:gd name="T24" fmla="*/ 94 w 208"/>
                <a:gd name="T25" fmla="*/ 113 h 270"/>
                <a:gd name="T26" fmla="*/ 135 w 208"/>
                <a:gd name="T27" fmla="*/ 123 h 270"/>
                <a:gd name="T28" fmla="*/ 162 w 208"/>
                <a:gd name="T29" fmla="*/ 130 h 270"/>
                <a:gd name="T30" fmla="*/ 185 w 208"/>
                <a:gd name="T31" fmla="*/ 144 h 270"/>
                <a:gd name="T32" fmla="*/ 202 w 208"/>
                <a:gd name="T33" fmla="*/ 164 h 270"/>
                <a:gd name="T34" fmla="*/ 208 w 208"/>
                <a:gd name="T35" fmla="*/ 194 h 270"/>
                <a:gd name="T36" fmla="*/ 199 w 208"/>
                <a:gd name="T37" fmla="*/ 229 h 270"/>
                <a:gd name="T38" fmla="*/ 175 w 208"/>
                <a:gd name="T39" fmla="*/ 253 h 270"/>
                <a:gd name="T40" fmla="*/ 142 w 208"/>
                <a:gd name="T41" fmla="*/ 266 h 270"/>
                <a:gd name="T42" fmla="*/ 105 w 208"/>
                <a:gd name="T43" fmla="*/ 270 h 270"/>
                <a:gd name="T44" fmla="*/ 32 w 208"/>
                <a:gd name="T45" fmla="*/ 249 h 270"/>
                <a:gd name="T46" fmla="*/ 0 w 208"/>
                <a:gd name="T47" fmla="*/ 180 h 270"/>
                <a:gd name="T48" fmla="*/ 32 w 208"/>
                <a:gd name="T49" fmla="*/ 180 h 270"/>
                <a:gd name="T50" fmla="*/ 55 w 208"/>
                <a:gd name="T51" fmla="*/ 228 h 270"/>
                <a:gd name="T52" fmla="*/ 107 w 208"/>
                <a:gd name="T53" fmla="*/ 244 h 270"/>
                <a:gd name="T54" fmla="*/ 130 w 208"/>
                <a:gd name="T55" fmla="*/ 242 h 270"/>
                <a:gd name="T56" fmla="*/ 153 w 208"/>
                <a:gd name="T57" fmla="*/ 233 h 270"/>
                <a:gd name="T58" fmla="*/ 170 w 208"/>
                <a:gd name="T59" fmla="*/ 218 h 270"/>
                <a:gd name="T60" fmla="*/ 177 w 208"/>
                <a:gd name="T61" fmla="*/ 196 h 270"/>
                <a:gd name="T62" fmla="*/ 172 w 208"/>
                <a:gd name="T63" fmla="*/ 177 h 270"/>
                <a:gd name="T64" fmla="*/ 159 w 208"/>
                <a:gd name="T65" fmla="*/ 164 h 270"/>
                <a:gd name="T66" fmla="*/ 141 w 208"/>
                <a:gd name="T67" fmla="*/ 155 h 270"/>
                <a:gd name="T68" fmla="*/ 121 w 208"/>
                <a:gd name="T69" fmla="*/ 149 h 270"/>
                <a:gd name="T70" fmla="*/ 81 w 208"/>
                <a:gd name="T71" fmla="*/ 140 h 270"/>
                <a:gd name="T72" fmla="*/ 52 w 208"/>
                <a:gd name="T73" fmla="*/ 131 h 270"/>
                <a:gd name="T74" fmla="*/ 30 w 208"/>
                <a:gd name="T75" fmla="*/ 118 h 270"/>
                <a:gd name="T76" fmla="*/ 15 w 208"/>
                <a:gd name="T77" fmla="*/ 99 h 270"/>
                <a:gd name="T78" fmla="*/ 9 w 208"/>
                <a:gd name="T79" fmla="*/ 72 h 270"/>
                <a:gd name="T80" fmla="*/ 18 w 208"/>
                <a:gd name="T81" fmla="*/ 39 h 270"/>
                <a:gd name="T82" fmla="*/ 41 w 208"/>
                <a:gd name="T83" fmla="*/ 16 h 270"/>
                <a:gd name="T84" fmla="*/ 72 w 208"/>
                <a:gd name="T85" fmla="*/ 4 h 270"/>
                <a:gd name="T86" fmla="*/ 105 w 208"/>
                <a:gd name="T87" fmla="*/ 0 h 270"/>
                <a:gd name="T88" fmla="*/ 141 w 208"/>
                <a:gd name="T89" fmla="*/ 5 h 270"/>
                <a:gd name="T90" fmla="*/ 171 w 208"/>
                <a:gd name="T91" fmla="*/ 20 h 270"/>
                <a:gd name="T92" fmla="*/ 191 w 208"/>
                <a:gd name="T93" fmla="*/ 46 h 270"/>
                <a:gd name="T94" fmla="*/ 199 w 208"/>
                <a:gd name="T95" fmla="*/ 82 h 270"/>
                <a:gd name="T96" fmla="*/ 168 w 208"/>
                <a:gd name="T97"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70">
                  <a:moveTo>
                    <a:pt x="168" y="82"/>
                  </a:moveTo>
                  <a:cubicBezTo>
                    <a:pt x="168" y="73"/>
                    <a:pt x="166" y="64"/>
                    <a:pt x="162" y="57"/>
                  </a:cubicBezTo>
                  <a:cubicBezTo>
                    <a:pt x="158" y="50"/>
                    <a:pt x="153" y="44"/>
                    <a:pt x="147" y="40"/>
                  </a:cubicBezTo>
                  <a:cubicBezTo>
                    <a:pt x="141" y="35"/>
                    <a:pt x="134" y="32"/>
                    <a:pt x="126" y="29"/>
                  </a:cubicBezTo>
                  <a:cubicBezTo>
                    <a:pt x="118" y="27"/>
                    <a:pt x="110" y="26"/>
                    <a:pt x="101" y="26"/>
                  </a:cubicBezTo>
                  <a:cubicBezTo>
                    <a:pt x="94" y="26"/>
                    <a:pt x="87" y="27"/>
                    <a:pt x="80" y="28"/>
                  </a:cubicBezTo>
                  <a:cubicBezTo>
                    <a:pt x="73" y="30"/>
                    <a:pt x="66" y="32"/>
                    <a:pt x="60" y="36"/>
                  </a:cubicBezTo>
                  <a:cubicBezTo>
                    <a:pt x="54" y="39"/>
                    <a:pt x="50" y="44"/>
                    <a:pt x="46" y="50"/>
                  </a:cubicBezTo>
                  <a:cubicBezTo>
                    <a:pt x="42" y="55"/>
                    <a:pt x="41" y="62"/>
                    <a:pt x="41" y="70"/>
                  </a:cubicBezTo>
                  <a:cubicBezTo>
                    <a:pt x="41" y="77"/>
                    <a:pt x="42" y="83"/>
                    <a:pt x="46" y="88"/>
                  </a:cubicBezTo>
                  <a:cubicBezTo>
                    <a:pt x="49" y="93"/>
                    <a:pt x="54" y="97"/>
                    <a:pt x="59" y="100"/>
                  </a:cubicBezTo>
                  <a:cubicBezTo>
                    <a:pt x="64" y="103"/>
                    <a:pt x="70" y="106"/>
                    <a:pt x="76" y="108"/>
                  </a:cubicBezTo>
                  <a:cubicBezTo>
                    <a:pt x="83" y="110"/>
                    <a:pt x="88" y="112"/>
                    <a:pt x="94" y="113"/>
                  </a:cubicBezTo>
                  <a:cubicBezTo>
                    <a:pt x="135" y="123"/>
                    <a:pt x="135" y="123"/>
                    <a:pt x="135" y="123"/>
                  </a:cubicBezTo>
                  <a:cubicBezTo>
                    <a:pt x="144" y="124"/>
                    <a:pt x="153" y="127"/>
                    <a:pt x="162" y="130"/>
                  </a:cubicBezTo>
                  <a:cubicBezTo>
                    <a:pt x="170" y="133"/>
                    <a:pt x="178" y="138"/>
                    <a:pt x="185" y="144"/>
                  </a:cubicBezTo>
                  <a:cubicBezTo>
                    <a:pt x="192" y="149"/>
                    <a:pt x="197" y="156"/>
                    <a:pt x="202" y="164"/>
                  </a:cubicBezTo>
                  <a:cubicBezTo>
                    <a:pt x="206" y="173"/>
                    <a:pt x="208" y="182"/>
                    <a:pt x="208" y="194"/>
                  </a:cubicBezTo>
                  <a:cubicBezTo>
                    <a:pt x="208" y="207"/>
                    <a:pt x="205" y="219"/>
                    <a:pt x="199" y="229"/>
                  </a:cubicBezTo>
                  <a:cubicBezTo>
                    <a:pt x="192" y="239"/>
                    <a:pt x="184" y="247"/>
                    <a:pt x="175" y="253"/>
                  </a:cubicBezTo>
                  <a:cubicBezTo>
                    <a:pt x="165" y="259"/>
                    <a:pt x="154" y="263"/>
                    <a:pt x="142" y="266"/>
                  </a:cubicBezTo>
                  <a:cubicBezTo>
                    <a:pt x="129" y="269"/>
                    <a:pt x="117" y="270"/>
                    <a:pt x="105" y="270"/>
                  </a:cubicBezTo>
                  <a:cubicBezTo>
                    <a:pt x="75" y="270"/>
                    <a:pt x="51" y="263"/>
                    <a:pt x="32" y="249"/>
                  </a:cubicBezTo>
                  <a:cubicBezTo>
                    <a:pt x="14" y="234"/>
                    <a:pt x="3" y="212"/>
                    <a:pt x="0" y="180"/>
                  </a:cubicBezTo>
                  <a:cubicBezTo>
                    <a:pt x="32" y="180"/>
                    <a:pt x="32" y="180"/>
                    <a:pt x="32" y="180"/>
                  </a:cubicBezTo>
                  <a:cubicBezTo>
                    <a:pt x="33" y="201"/>
                    <a:pt x="41" y="217"/>
                    <a:pt x="55" y="228"/>
                  </a:cubicBezTo>
                  <a:cubicBezTo>
                    <a:pt x="69" y="239"/>
                    <a:pt x="86" y="244"/>
                    <a:pt x="107" y="244"/>
                  </a:cubicBezTo>
                  <a:cubicBezTo>
                    <a:pt x="114" y="244"/>
                    <a:pt x="122" y="243"/>
                    <a:pt x="130" y="242"/>
                  </a:cubicBezTo>
                  <a:cubicBezTo>
                    <a:pt x="138" y="240"/>
                    <a:pt x="146" y="237"/>
                    <a:pt x="153" y="233"/>
                  </a:cubicBezTo>
                  <a:cubicBezTo>
                    <a:pt x="160" y="229"/>
                    <a:pt x="166" y="224"/>
                    <a:pt x="170" y="218"/>
                  </a:cubicBezTo>
                  <a:cubicBezTo>
                    <a:pt x="175" y="212"/>
                    <a:pt x="177" y="205"/>
                    <a:pt x="177" y="196"/>
                  </a:cubicBezTo>
                  <a:cubicBezTo>
                    <a:pt x="177" y="188"/>
                    <a:pt x="175" y="182"/>
                    <a:pt x="172" y="177"/>
                  </a:cubicBezTo>
                  <a:cubicBezTo>
                    <a:pt x="169" y="171"/>
                    <a:pt x="165" y="167"/>
                    <a:pt x="159" y="164"/>
                  </a:cubicBezTo>
                  <a:cubicBezTo>
                    <a:pt x="154" y="160"/>
                    <a:pt x="148" y="157"/>
                    <a:pt x="141" y="155"/>
                  </a:cubicBezTo>
                  <a:cubicBezTo>
                    <a:pt x="135" y="153"/>
                    <a:pt x="128" y="151"/>
                    <a:pt x="121" y="149"/>
                  </a:cubicBezTo>
                  <a:cubicBezTo>
                    <a:pt x="81" y="140"/>
                    <a:pt x="81" y="140"/>
                    <a:pt x="81" y="140"/>
                  </a:cubicBezTo>
                  <a:cubicBezTo>
                    <a:pt x="70" y="138"/>
                    <a:pt x="61" y="134"/>
                    <a:pt x="52" y="131"/>
                  </a:cubicBezTo>
                  <a:cubicBezTo>
                    <a:pt x="44" y="128"/>
                    <a:pt x="36" y="123"/>
                    <a:pt x="30" y="118"/>
                  </a:cubicBezTo>
                  <a:cubicBezTo>
                    <a:pt x="23" y="113"/>
                    <a:pt x="18" y="107"/>
                    <a:pt x="15" y="99"/>
                  </a:cubicBezTo>
                  <a:cubicBezTo>
                    <a:pt x="11" y="92"/>
                    <a:pt x="9" y="83"/>
                    <a:pt x="9" y="72"/>
                  </a:cubicBezTo>
                  <a:cubicBezTo>
                    <a:pt x="9" y="59"/>
                    <a:pt x="12" y="48"/>
                    <a:pt x="18" y="39"/>
                  </a:cubicBezTo>
                  <a:cubicBezTo>
                    <a:pt x="24" y="29"/>
                    <a:pt x="31" y="22"/>
                    <a:pt x="41" y="16"/>
                  </a:cubicBezTo>
                  <a:cubicBezTo>
                    <a:pt x="50" y="11"/>
                    <a:pt x="60" y="7"/>
                    <a:pt x="72" y="4"/>
                  </a:cubicBezTo>
                  <a:cubicBezTo>
                    <a:pt x="83" y="1"/>
                    <a:pt x="94" y="0"/>
                    <a:pt x="105" y="0"/>
                  </a:cubicBezTo>
                  <a:cubicBezTo>
                    <a:pt x="118" y="0"/>
                    <a:pt x="130" y="2"/>
                    <a:pt x="141" y="5"/>
                  </a:cubicBezTo>
                  <a:cubicBezTo>
                    <a:pt x="152" y="8"/>
                    <a:pt x="162" y="13"/>
                    <a:pt x="171" y="20"/>
                  </a:cubicBezTo>
                  <a:cubicBezTo>
                    <a:pt x="179" y="27"/>
                    <a:pt x="186" y="36"/>
                    <a:pt x="191" y="46"/>
                  </a:cubicBezTo>
                  <a:cubicBezTo>
                    <a:pt x="196" y="56"/>
                    <a:pt x="198" y="68"/>
                    <a:pt x="199" y="82"/>
                  </a:cubicBezTo>
                  <a:lnTo>
                    <a:pt x="168" y="8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3"/>
            <p:cNvSpPr>
              <a:spLocks noEditPoints="1"/>
            </p:cNvSpPr>
            <p:nvPr userDrawn="1"/>
          </p:nvSpPr>
          <p:spPr bwMode="auto">
            <a:xfrm>
              <a:off x="10855325" y="423863"/>
              <a:ext cx="320675"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noEditPoints="1"/>
            </p:cNvSpPr>
            <p:nvPr userDrawn="1"/>
          </p:nvSpPr>
          <p:spPr bwMode="auto">
            <a:xfrm>
              <a:off x="11491913" y="423863"/>
              <a:ext cx="319088"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10123488" y="423863"/>
              <a:ext cx="293688" cy="334963"/>
            </a:xfrm>
            <a:custGeom>
              <a:avLst/>
              <a:gdLst>
                <a:gd name="T0" fmla="*/ 0 w 185"/>
                <a:gd name="T1" fmla="*/ 0 h 211"/>
                <a:gd name="T2" fmla="*/ 0 w 185"/>
                <a:gd name="T3" fmla="*/ 45 h 211"/>
                <a:gd name="T4" fmla="*/ 68 w 185"/>
                <a:gd name="T5" fmla="*/ 45 h 211"/>
                <a:gd name="T6" fmla="*/ 68 w 185"/>
                <a:gd name="T7" fmla="*/ 211 h 211"/>
                <a:gd name="T8" fmla="*/ 117 w 185"/>
                <a:gd name="T9" fmla="*/ 211 h 211"/>
                <a:gd name="T10" fmla="*/ 117 w 185"/>
                <a:gd name="T11" fmla="*/ 45 h 211"/>
                <a:gd name="T12" fmla="*/ 185 w 185"/>
                <a:gd name="T13" fmla="*/ 45 h 211"/>
                <a:gd name="T14" fmla="*/ 185 w 185"/>
                <a:gd name="T15" fmla="*/ 0 h 211"/>
                <a:gd name="T16" fmla="*/ 0 w 185"/>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11">
                  <a:moveTo>
                    <a:pt x="0" y="0"/>
                  </a:moveTo>
                  <a:lnTo>
                    <a:pt x="0" y="45"/>
                  </a:lnTo>
                  <a:lnTo>
                    <a:pt x="68" y="45"/>
                  </a:lnTo>
                  <a:lnTo>
                    <a:pt x="68" y="211"/>
                  </a:lnTo>
                  <a:lnTo>
                    <a:pt x="117" y="211"/>
                  </a:lnTo>
                  <a:lnTo>
                    <a:pt x="117" y="45"/>
                  </a:lnTo>
                  <a:lnTo>
                    <a:pt x="185" y="45"/>
                  </a:lnTo>
                  <a:lnTo>
                    <a:pt x="185"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111918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noEditPoints="1"/>
            </p:cNvSpPr>
            <p:nvPr userDrawn="1"/>
          </p:nvSpPr>
          <p:spPr bwMode="auto">
            <a:xfrm>
              <a:off x="10509250" y="423863"/>
              <a:ext cx="315913" cy="334963"/>
            </a:xfrm>
            <a:custGeom>
              <a:avLst/>
              <a:gdLst>
                <a:gd name="T0" fmla="*/ 345 w 345"/>
                <a:gd name="T1" fmla="*/ 237 h 364"/>
                <a:gd name="T2" fmla="*/ 345 w 345"/>
                <a:gd name="T3" fmla="*/ 128 h 364"/>
                <a:gd name="T4" fmla="*/ 224 w 345"/>
                <a:gd name="T5" fmla="*/ 0 h 364"/>
                <a:gd name="T6" fmla="*/ 0 w 345"/>
                <a:gd name="T7" fmla="*/ 0 h 364"/>
                <a:gd name="T8" fmla="*/ 0 w 345"/>
                <a:gd name="T9" fmla="*/ 364 h 364"/>
                <a:gd name="T10" fmla="*/ 228 w 345"/>
                <a:gd name="T11" fmla="*/ 364 h 364"/>
                <a:gd name="T12" fmla="*/ 345 w 345"/>
                <a:gd name="T13" fmla="*/ 237 h 364"/>
                <a:gd name="T14" fmla="*/ 260 w 345"/>
                <a:gd name="T15" fmla="*/ 238 h 364"/>
                <a:gd name="T16" fmla="*/ 218 w 345"/>
                <a:gd name="T17" fmla="*/ 287 h 364"/>
                <a:gd name="T18" fmla="*/ 84 w 345"/>
                <a:gd name="T19" fmla="*/ 287 h 364"/>
                <a:gd name="T20" fmla="*/ 84 w 345"/>
                <a:gd name="T21" fmla="*/ 78 h 364"/>
                <a:gd name="T22" fmla="*/ 218 w 345"/>
                <a:gd name="T23" fmla="*/ 78 h 364"/>
                <a:gd name="T24" fmla="*/ 260 w 345"/>
                <a:gd name="T25" fmla="*/ 126 h 364"/>
                <a:gd name="T26" fmla="*/ 260 w 345"/>
                <a:gd name="T27" fmla="*/ 23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4">
                  <a:moveTo>
                    <a:pt x="345" y="237"/>
                  </a:moveTo>
                  <a:cubicBezTo>
                    <a:pt x="345" y="128"/>
                    <a:pt x="345" y="128"/>
                    <a:pt x="345" y="128"/>
                  </a:cubicBezTo>
                  <a:cubicBezTo>
                    <a:pt x="345" y="33"/>
                    <a:pt x="308" y="0"/>
                    <a:pt x="224" y="0"/>
                  </a:cubicBezTo>
                  <a:cubicBezTo>
                    <a:pt x="0" y="0"/>
                    <a:pt x="0" y="0"/>
                    <a:pt x="0" y="0"/>
                  </a:cubicBezTo>
                  <a:cubicBezTo>
                    <a:pt x="0" y="364"/>
                    <a:pt x="0" y="364"/>
                    <a:pt x="0" y="364"/>
                  </a:cubicBezTo>
                  <a:cubicBezTo>
                    <a:pt x="228" y="364"/>
                    <a:pt x="228" y="364"/>
                    <a:pt x="228" y="364"/>
                  </a:cubicBezTo>
                  <a:cubicBezTo>
                    <a:pt x="317" y="364"/>
                    <a:pt x="345" y="320"/>
                    <a:pt x="345" y="237"/>
                  </a:cubicBezTo>
                  <a:moveTo>
                    <a:pt x="260" y="238"/>
                  </a:moveTo>
                  <a:cubicBezTo>
                    <a:pt x="260" y="273"/>
                    <a:pt x="248" y="287"/>
                    <a:pt x="218" y="287"/>
                  </a:cubicBezTo>
                  <a:cubicBezTo>
                    <a:pt x="84" y="287"/>
                    <a:pt x="84" y="287"/>
                    <a:pt x="84" y="287"/>
                  </a:cubicBezTo>
                  <a:cubicBezTo>
                    <a:pt x="84" y="78"/>
                    <a:pt x="84" y="78"/>
                    <a:pt x="84" y="78"/>
                  </a:cubicBezTo>
                  <a:cubicBezTo>
                    <a:pt x="218" y="78"/>
                    <a:pt x="218" y="78"/>
                    <a:pt x="218" y="78"/>
                  </a:cubicBezTo>
                  <a:cubicBezTo>
                    <a:pt x="248" y="78"/>
                    <a:pt x="260" y="91"/>
                    <a:pt x="260" y="126"/>
                  </a:cubicBezTo>
                  <a:lnTo>
                    <a:pt x="260" y="2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8"/>
            <p:cNvSpPr>
              <a:spLocks/>
            </p:cNvSpPr>
            <p:nvPr userDrawn="1"/>
          </p:nvSpPr>
          <p:spPr bwMode="auto">
            <a:xfrm>
              <a:off x="9448800" y="420688"/>
              <a:ext cx="331788" cy="342900"/>
            </a:xfrm>
            <a:custGeom>
              <a:avLst/>
              <a:gdLst>
                <a:gd name="T0" fmla="*/ 273 w 363"/>
                <a:gd name="T1" fmla="*/ 282 h 373"/>
                <a:gd name="T2" fmla="*/ 146 w 363"/>
                <a:gd name="T3" fmla="*/ 42 h 373"/>
                <a:gd name="T4" fmla="*/ 74 w 363"/>
                <a:gd name="T5" fmla="*/ 0 h 373"/>
                <a:gd name="T6" fmla="*/ 0 w 363"/>
                <a:gd name="T7" fmla="*/ 96 h 373"/>
                <a:gd name="T8" fmla="*/ 0 w 363"/>
                <a:gd name="T9" fmla="*/ 369 h 373"/>
                <a:gd name="T10" fmla="*/ 82 w 363"/>
                <a:gd name="T11" fmla="*/ 369 h 373"/>
                <a:gd name="T12" fmla="*/ 82 w 363"/>
                <a:gd name="T13" fmla="*/ 142 h 373"/>
                <a:gd name="T14" fmla="*/ 81 w 363"/>
                <a:gd name="T15" fmla="*/ 96 h 373"/>
                <a:gd name="T16" fmla="*/ 83 w 363"/>
                <a:gd name="T17" fmla="*/ 87 h 373"/>
                <a:gd name="T18" fmla="*/ 89 w 363"/>
                <a:gd name="T19" fmla="*/ 91 h 373"/>
                <a:gd name="T20" fmla="*/ 217 w 363"/>
                <a:gd name="T21" fmla="*/ 331 h 373"/>
                <a:gd name="T22" fmla="*/ 288 w 363"/>
                <a:gd name="T23" fmla="*/ 373 h 373"/>
                <a:gd name="T24" fmla="*/ 363 w 363"/>
                <a:gd name="T25" fmla="*/ 276 h 373"/>
                <a:gd name="T26" fmla="*/ 363 w 363"/>
                <a:gd name="T27" fmla="*/ 4 h 373"/>
                <a:gd name="T28" fmla="*/ 280 w 363"/>
                <a:gd name="T29" fmla="*/ 4 h 373"/>
                <a:gd name="T30" fmla="*/ 280 w 363"/>
                <a:gd name="T31" fmla="*/ 231 h 373"/>
                <a:gd name="T32" fmla="*/ 282 w 363"/>
                <a:gd name="T33" fmla="*/ 277 h 373"/>
                <a:gd name="T34" fmla="*/ 279 w 363"/>
                <a:gd name="T35" fmla="*/ 286 h 373"/>
                <a:gd name="T36" fmla="*/ 273 w 363"/>
                <a:gd name="T37" fmla="*/ 2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373">
                  <a:moveTo>
                    <a:pt x="273" y="282"/>
                  </a:moveTo>
                  <a:cubicBezTo>
                    <a:pt x="271" y="278"/>
                    <a:pt x="160" y="63"/>
                    <a:pt x="146" y="42"/>
                  </a:cubicBezTo>
                  <a:cubicBezTo>
                    <a:pt x="130" y="17"/>
                    <a:pt x="111" y="0"/>
                    <a:pt x="74" y="0"/>
                  </a:cubicBezTo>
                  <a:cubicBezTo>
                    <a:pt x="40" y="0"/>
                    <a:pt x="0" y="15"/>
                    <a:pt x="0" y="96"/>
                  </a:cubicBezTo>
                  <a:cubicBezTo>
                    <a:pt x="0" y="369"/>
                    <a:pt x="0" y="369"/>
                    <a:pt x="0" y="369"/>
                  </a:cubicBezTo>
                  <a:cubicBezTo>
                    <a:pt x="82" y="369"/>
                    <a:pt x="82" y="369"/>
                    <a:pt x="82" y="369"/>
                  </a:cubicBezTo>
                  <a:cubicBezTo>
                    <a:pt x="82" y="142"/>
                    <a:pt x="82" y="142"/>
                    <a:pt x="82" y="142"/>
                  </a:cubicBezTo>
                  <a:cubicBezTo>
                    <a:pt x="82" y="125"/>
                    <a:pt x="81" y="101"/>
                    <a:pt x="81" y="96"/>
                  </a:cubicBezTo>
                  <a:cubicBezTo>
                    <a:pt x="81" y="92"/>
                    <a:pt x="81" y="88"/>
                    <a:pt x="83" y="87"/>
                  </a:cubicBezTo>
                  <a:cubicBezTo>
                    <a:pt x="85" y="86"/>
                    <a:pt x="88" y="88"/>
                    <a:pt x="89" y="91"/>
                  </a:cubicBezTo>
                  <a:cubicBezTo>
                    <a:pt x="91" y="94"/>
                    <a:pt x="195" y="297"/>
                    <a:pt x="217" y="331"/>
                  </a:cubicBezTo>
                  <a:cubicBezTo>
                    <a:pt x="232" y="355"/>
                    <a:pt x="251" y="373"/>
                    <a:pt x="288" y="373"/>
                  </a:cubicBezTo>
                  <a:cubicBezTo>
                    <a:pt x="322" y="373"/>
                    <a:pt x="363" y="357"/>
                    <a:pt x="363" y="276"/>
                  </a:cubicBezTo>
                  <a:cubicBezTo>
                    <a:pt x="363" y="4"/>
                    <a:pt x="363" y="4"/>
                    <a:pt x="363" y="4"/>
                  </a:cubicBezTo>
                  <a:cubicBezTo>
                    <a:pt x="280" y="4"/>
                    <a:pt x="280" y="4"/>
                    <a:pt x="280" y="4"/>
                  </a:cubicBezTo>
                  <a:cubicBezTo>
                    <a:pt x="280" y="231"/>
                    <a:pt x="280" y="231"/>
                    <a:pt x="280" y="231"/>
                  </a:cubicBezTo>
                  <a:cubicBezTo>
                    <a:pt x="280" y="248"/>
                    <a:pt x="281" y="272"/>
                    <a:pt x="282" y="277"/>
                  </a:cubicBezTo>
                  <a:cubicBezTo>
                    <a:pt x="282" y="281"/>
                    <a:pt x="282" y="284"/>
                    <a:pt x="279" y="286"/>
                  </a:cubicBezTo>
                  <a:cubicBezTo>
                    <a:pt x="277" y="287"/>
                    <a:pt x="275" y="285"/>
                    <a:pt x="273" y="28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9"/>
            <p:cNvSpPr>
              <a:spLocks/>
            </p:cNvSpPr>
            <p:nvPr userDrawn="1"/>
          </p:nvSpPr>
          <p:spPr bwMode="auto">
            <a:xfrm>
              <a:off x="98075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7" name="TextBox 12"/>
          <p:cNvSpPr txBox="1"/>
          <p:nvPr userDrawn="1"/>
        </p:nvSpPr>
        <p:spPr>
          <a:xfrm>
            <a:off x="9829800" y="6597352"/>
            <a:ext cx="22190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 Inc. All rights reserved.</a:t>
            </a:r>
          </a:p>
        </p:txBody>
      </p:sp>
    </p:spTree>
    <p:extLst>
      <p:ext uri="{BB962C8B-B14F-4D97-AF65-F5344CB8AC3E}">
        <p14:creationId xmlns:p14="http://schemas.microsoft.com/office/powerpoint/2010/main" val="14900187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3" name="コンテンツ プレースホルダー 2"/>
          <p:cNvSpPr>
            <a:spLocks noGrp="1"/>
          </p:cNvSpPr>
          <p:nvPr>
            <p:ph idx="1" hasCustomPrompt="1"/>
          </p:nvPr>
        </p:nvSpPr>
        <p:spPr>
          <a:xfrm>
            <a:off x="2849316" y="1066800"/>
            <a:ext cx="8802689" cy="5098330"/>
          </a:xfrm>
          <a:prstGeom prst="rect">
            <a:avLst/>
          </a:prstGeom>
        </p:spPr>
        <p:txBody>
          <a:bodyPr lIns="183600" rIns="183600"/>
          <a:lstStyle>
            <a:lvl1pPr marL="0" indent="0" fontAlgn="ctr">
              <a:spcBef>
                <a:spcPts val="0"/>
              </a:spcBef>
              <a:spcAft>
                <a:spcPts val="0"/>
              </a:spcAft>
              <a:buFontTx/>
              <a:buNone/>
              <a:defRPr sz="2000" b="0" i="0" spc="100" baseline="0">
                <a:solidFill>
                  <a:schemeClr val="tx1"/>
                </a:solidFill>
                <a:latin typeface="+mn-lt"/>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en-US" altLang="ja-JP"/>
              <a:t>Click and enter text.</a:t>
            </a:r>
            <a:endParaRPr kumimoji="1" lang="ja-JP" altLang="en-US"/>
          </a:p>
        </p:txBody>
      </p:sp>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4"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mn-lt"/>
                <a:ea typeface="HGPGothicE" charset="-128"/>
                <a:cs typeface="HGPGothicE" charset="-128"/>
              </a:rPr>
              <a:pPr algn="ctr" fontAlgn="auto">
                <a:spcBef>
                  <a:spcPts val="0"/>
                </a:spcBef>
                <a:spcAft>
                  <a:spcPts val="0"/>
                </a:spcAft>
                <a:defRPr/>
              </a:pPr>
              <a:t>‹#›</a:t>
            </a:fld>
            <a:endParaRPr lang="en-US" sz="1200" b="0" i="0" dirty="0">
              <a:solidFill>
                <a:schemeClr val="tx1"/>
              </a:solidFill>
              <a:latin typeface="+mn-lt"/>
              <a:ea typeface="HGPGothicE" charset="-128"/>
              <a:cs typeface="HGPGothicE" charset="-128"/>
            </a:endParaRPr>
          </a:p>
        </p:txBody>
      </p:sp>
      <p:sp>
        <p:nvSpPr>
          <p:cNvPr id="7" name="TextBox 12"/>
          <p:cNvSpPr txBox="1"/>
          <p:nvPr userDrawn="1"/>
        </p:nvSpPr>
        <p:spPr>
          <a:xfrm>
            <a:off x="9753600" y="6597352"/>
            <a:ext cx="22952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sp>
        <p:nvSpPr>
          <p:cNvPr id="2"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118490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sultant Profile">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167069" y="1598083"/>
            <a:ext cx="8807598" cy="45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spcBef>
                <a:spcPts val="800"/>
              </a:spcBef>
              <a:buNone/>
              <a:defRPr sz="1067" b="1">
                <a:solidFill>
                  <a:schemeClr val="tx1"/>
                </a:solidFill>
              </a:defRPr>
            </a:lvl1pPr>
            <a:lvl5pPr>
              <a:defRPr>
                <a:solidFill>
                  <a:schemeClr val="tx1"/>
                </a:solidFill>
              </a:defRPr>
            </a:lvl5pPr>
          </a:lstStyle>
          <a:p>
            <a:pPr lvl="0"/>
            <a:r>
              <a:rPr lang="en-US" altLang="en-US"/>
              <a:t>Insert Position in Bold:  Type in descriptive text about role in Arial Regular, 8pt.</a:t>
            </a:r>
          </a:p>
          <a:p>
            <a:pPr lvl="0"/>
            <a:r>
              <a:rPr lang="en-US" altLang="en-US"/>
              <a:t>Insert Position in Bold:  Type in descriptive text about role in Arial Regular, 8pt.</a:t>
            </a:r>
          </a:p>
          <a:p>
            <a:pPr lvl="0"/>
            <a:endParaRPr lang="en-US" altLang="en-US"/>
          </a:p>
          <a:p>
            <a:pPr lvl="0"/>
            <a:endParaRPr lang="en-US" altLang="en-US"/>
          </a:p>
          <a:p>
            <a:pPr lvl="4"/>
            <a:endParaRPr lang="en-US" altLang="en-US"/>
          </a:p>
        </p:txBody>
      </p:sp>
      <p:sp>
        <p:nvSpPr>
          <p:cNvPr id="14" name="Text Placeholder 2"/>
          <p:cNvSpPr txBox="1">
            <a:spLocks/>
          </p:cNvSpPr>
          <p:nvPr userDrawn="1"/>
        </p:nvSpPr>
        <p:spPr bwMode="auto">
          <a:xfrm>
            <a:off x="9277349" y="-8626"/>
            <a:ext cx="2926080" cy="6441017"/>
          </a:xfrm>
          <a:prstGeom prst="rect">
            <a:avLst/>
          </a:prstGeom>
          <a:solidFill>
            <a:schemeClr val="bg1">
              <a:lumMod val="95000"/>
            </a:schemeClr>
          </a:solidFill>
          <a:ln>
            <a:noFill/>
          </a:ln>
        </p:spPr>
        <p:txBody>
          <a:bodyPr vert="horz" wrap="square" lIns="243840" tIns="1219200" rIns="365760" bIns="60960" numCol="1" anchor="t" anchorCtr="0" compatLnSpc="1">
            <a:prstTxWarp prst="textNoShape">
              <a:avLst/>
            </a:prstTxWarp>
            <a:noAutofit/>
          </a:bodyPr>
          <a:lstStyle>
            <a:lvl1pPr marL="0" indent="0" algn="l" rtl="0" eaLnBrk="1" fontAlgn="base" hangingPunct="1">
              <a:lnSpc>
                <a:spcPts val="2200"/>
              </a:lnSpc>
              <a:spcBef>
                <a:spcPts val="0"/>
              </a:spcBef>
              <a:spcAft>
                <a:spcPct val="0"/>
              </a:spcAft>
              <a:buFont typeface="Arial" charset="0"/>
              <a:buNone/>
              <a:defRPr sz="1800" b="1" kern="1200" baseline="0">
                <a:solidFill>
                  <a:schemeClr val="tx2"/>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1200" kern="1200">
                <a:solidFill>
                  <a:srgbClr val="80808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1200" kern="1200">
                <a:solidFill>
                  <a:srgbClr val="80808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200" kern="1200">
                <a:solidFill>
                  <a:srgbClr val="808080"/>
                </a:solidFill>
                <a:latin typeface="Arial" panose="020B0604020202020204" pitchFamily="34" charset="0"/>
                <a:ea typeface="+mn-ea"/>
                <a:cs typeface="Arial" panose="020B0604020202020204" pitchFamily="34" charset="0"/>
              </a:defRPr>
            </a:lvl4pPr>
            <a:lvl5pPr marL="1828800" algn="l" rtl="0" eaLnBrk="1" fontAlgn="base" hangingPunct="1">
              <a:spcBef>
                <a:spcPct val="20000"/>
              </a:spcBef>
              <a:spcAft>
                <a:spcPct val="0"/>
              </a:spcAft>
              <a:buFont typeface="Arial" charset="0"/>
              <a:defRPr lang="en-US" sz="1200" i="1" kern="1200">
                <a:solidFill>
                  <a:srgbClr val="9BBF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594" indent="-228594">
              <a:lnSpc>
                <a:spcPct val="100000"/>
              </a:lnSpc>
              <a:spcBef>
                <a:spcPts val="800"/>
              </a:spcBef>
              <a:buFont typeface="Arial" panose="020B0604020202020204" pitchFamily="34" charset="0"/>
              <a:buChar char="•"/>
            </a:pPr>
            <a:endParaRPr lang="en-US" sz="1333" dirty="0">
              <a:solidFill>
                <a:schemeClr val="tx1"/>
              </a:solidFill>
            </a:endParaRPr>
          </a:p>
        </p:txBody>
      </p:sp>
      <p:sp>
        <p:nvSpPr>
          <p:cNvPr id="15" name="Text Placeholder 4"/>
          <p:cNvSpPr>
            <a:spLocks noGrp="1"/>
          </p:cNvSpPr>
          <p:nvPr>
            <p:ph type="body" sz="quarter" idx="17" hasCustomPrompt="1"/>
          </p:nvPr>
        </p:nvSpPr>
        <p:spPr>
          <a:xfrm>
            <a:off x="9522884" y="416983"/>
            <a:ext cx="2438400" cy="1299079"/>
          </a:xfrm>
          <a:prstGeom prst="rect">
            <a:avLst/>
          </a:prstGeom>
        </p:spPr>
        <p:txBody>
          <a:bodyPr>
            <a:normAutofit/>
          </a:bodyPr>
          <a:lstStyle>
            <a:lvl1pPr marL="228594" indent="-228594">
              <a:buFont typeface="Arial" panose="020B0604020202020204" pitchFamily="34" charset="0"/>
              <a:buChar char="•"/>
              <a:defRPr sz="1067" i="1">
                <a:solidFill>
                  <a:schemeClr val="tx1"/>
                </a:solidFill>
              </a:defRPr>
            </a:lvl1pPr>
          </a:lstStyle>
          <a:p>
            <a:pPr lvl="0"/>
            <a:r>
              <a:rPr lang="en-US"/>
              <a:t>Expertise entered here</a:t>
            </a:r>
          </a:p>
        </p:txBody>
      </p:sp>
      <p:sp>
        <p:nvSpPr>
          <p:cNvPr id="16" name="Rectangle 15"/>
          <p:cNvSpPr/>
          <p:nvPr userDrawn="1"/>
        </p:nvSpPr>
        <p:spPr>
          <a:xfrm>
            <a:off x="9277350" y="2"/>
            <a:ext cx="2926463" cy="368764"/>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Industry Expertise </a:t>
            </a:r>
          </a:p>
        </p:txBody>
      </p:sp>
      <p:sp>
        <p:nvSpPr>
          <p:cNvPr id="17" name="Text Placeholder 4"/>
          <p:cNvSpPr>
            <a:spLocks noGrp="1"/>
          </p:cNvSpPr>
          <p:nvPr>
            <p:ph type="body" sz="quarter" idx="18" hasCustomPrompt="1"/>
          </p:nvPr>
        </p:nvSpPr>
        <p:spPr>
          <a:xfrm>
            <a:off x="9522884" y="2133043"/>
            <a:ext cx="2438400" cy="2540559"/>
          </a:xfrm>
          <a:prstGeom prst="rect">
            <a:avLst/>
          </a:prstGeom>
        </p:spPr>
        <p:txBody>
          <a:bodyPr>
            <a:normAutofit/>
          </a:bodyPr>
          <a:lstStyle>
            <a:lvl1pPr marL="228594" indent="-228594">
              <a:buFont typeface="Arial" panose="020B0604020202020204" pitchFamily="34" charset="0"/>
              <a:buChar char="•"/>
              <a:defRPr sz="1067" i="1">
                <a:solidFill>
                  <a:schemeClr val="tx1"/>
                </a:solidFill>
              </a:defRPr>
            </a:lvl1pPr>
          </a:lstStyle>
          <a:p>
            <a:pPr lvl="0"/>
            <a:r>
              <a:rPr lang="en-US"/>
              <a:t>Expertise entered here</a:t>
            </a:r>
          </a:p>
        </p:txBody>
      </p:sp>
      <p:sp>
        <p:nvSpPr>
          <p:cNvPr id="18" name="Rectangle 17"/>
          <p:cNvSpPr/>
          <p:nvPr userDrawn="1"/>
        </p:nvSpPr>
        <p:spPr>
          <a:xfrm>
            <a:off x="9277350" y="1716062"/>
            <a:ext cx="2926463" cy="368764"/>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Domain Expertise </a:t>
            </a:r>
          </a:p>
        </p:txBody>
      </p:sp>
      <p:sp>
        <p:nvSpPr>
          <p:cNvPr id="19" name="Text Placeholder 4"/>
          <p:cNvSpPr>
            <a:spLocks noGrp="1"/>
          </p:cNvSpPr>
          <p:nvPr>
            <p:ph type="body" sz="quarter" idx="19" hasCustomPrompt="1"/>
          </p:nvPr>
        </p:nvSpPr>
        <p:spPr>
          <a:xfrm>
            <a:off x="9511072" y="5090582"/>
            <a:ext cx="2438400" cy="1350436"/>
          </a:xfrm>
          <a:prstGeom prst="rect">
            <a:avLst/>
          </a:prstGeom>
        </p:spPr>
        <p:txBody>
          <a:bodyPr>
            <a:normAutofit/>
          </a:bodyPr>
          <a:lstStyle>
            <a:lvl1pPr marL="228594" indent="-228594">
              <a:buFont typeface="Arial" panose="020B0604020202020204" pitchFamily="34" charset="0"/>
              <a:buChar char="•"/>
              <a:defRPr sz="1067" i="1">
                <a:solidFill>
                  <a:schemeClr val="tx1"/>
                </a:solidFill>
              </a:defRPr>
            </a:lvl1pPr>
          </a:lstStyle>
          <a:p>
            <a:pPr lvl="0"/>
            <a:r>
              <a:rPr lang="en-US"/>
              <a:t>Expertise entered here</a:t>
            </a:r>
          </a:p>
        </p:txBody>
      </p:sp>
      <p:sp>
        <p:nvSpPr>
          <p:cNvPr id="20" name="Rectangle 19"/>
          <p:cNvSpPr/>
          <p:nvPr userDrawn="1"/>
        </p:nvSpPr>
        <p:spPr>
          <a:xfrm>
            <a:off x="9277350" y="4673602"/>
            <a:ext cx="2926463" cy="368764"/>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Technology Expertise </a:t>
            </a:r>
          </a:p>
        </p:txBody>
      </p:sp>
      <p:sp>
        <p:nvSpPr>
          <p:cNvPr id="22" name="Text Placeholder 14"/>
          <p:cNvSpPr>
            <a:spLocks noGrp="1"/>
          </p:cNvSpPr>
          <p:nvPr>
            <p:ph type="body" sz="quarter" idx="11" hasCustomPrompt="1"/>
          </p:nvPr>
        </p:nvSpPr>
        <p:spPr>
          <a:xfrm>
            <a:off x="173736" y="886173"/>
            <a:ext cx="8796188" cy="508711"/>
          </a:xfrm>
          <a:prstGeom prst="rect">
            <a:avLst/>
          </a:prstGeom>
        </p:spPr>
        <p:txBody>
          <a:bodyPr rIns="45720">
            <a:noAutofit/>
          </a:bodyPr>
          <a:lstStyle>
            <a:lvl1pPr marL="0" indent="0">
              <a:buNone/>
              <a:defRPr sz="1067" b="0" i="1" baseline="0">
                <a:solidFill>
                  <a:schemeClr val="tx1">
                    <a:lumMod val="60000"/>
                    <a:lumOff val="40000"/>
                  </a:schemeClr>
                </a:solidFill>
                <a:latin typeface="Arial" panose="020B0604020202020204" pitchFamily="34" charset="0"/>
                <a:cs typeface="Arial" panose="020B0604020202020204" pitchFamily="34" charset="0"/>
              </a:defRPr>
            </a:lvl1pPr>
            <a:lvl4pPr>
              <a:defRPr/>
            </a:lvl4pPr>
          </a:lstStyle>
          <a:p>
            <a:pPr lvl="0"/>
            <a:r>
              <a:rPr lang="en-US"/>
              <a:t>Click to Insert Summary Profile – Arial, 8 pt. Italic, Gray </a:t>
            </a:r>
          </a:p>
        </p:txBody>
      </p:sp>
      <p:sp>
        <p:nvSpPr>
          <p:cNvPr id="24"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3998952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ny Profile">
    <p:spTree>
      <p:nvGrpSpPr>
        <p:cNvPr id="1" name=""/>
        <p:cNvGrpSpPr/>
        <p:nvPr/>
      </p:nvGrpSpPr>
      <p:grpSpPr>
        <a:xfrm>
          <a:off x="0" y="0"/>
          <a:ext cx="0" cy="0"/>
          <a:chOff x="0" y="0"/>
          <a:chExt cx="0" cy="0"/>
        </a:xfrm>
      </p:grpSpPr>
      <p:sp>
        <p:nvSpPr>
          <p:cNvPr id="4" name="Rectangle 3"/>
          <p:cNvSpPr/>
          <p:nvPr userDrawn="1"/>
        </p:nvSpPr>
        <p:spPr bwMode="gray">
          <a:xfrm>
            <a:off x="4060824" y="15240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5" name="Picture Placeholder 7"/>
          <p:cNvSpPr>
            <a:spLocks noGrp="1"/>
          </p:cNvSpPr>
          <p:nvPr>
            <p:ph type="pic" sz="quarter" idx="13"/>
          </p:nvPr>
        </p:nvSpPr>
        <p:spPr>
          <a:xfrm>
            <a:off x="0" y="15240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6" name="Picture Placeholder 7"/>
          <p:cNvSpPr>
            <a:spLocks noGrp="1"/>
          </p:cNvSpPr>
          <p:nvPr>
            <p:ph type="pic" sz="quarter" idx="14"/>
          </p:nvPr>
        </p:nvSpPr>
        <p:spPr>
          <a:xfrm>
            <a:off x="8128000" y="15240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Text Placeholder 10"/>
          <p:cNvSpPr>
            <a:spLocks noGrp="1"/>
          </p:cNvSpPr>
          <p:nvPr>
            <p:ph type="body" sz="quarter" idx="15" hasCustomPrompt="1"/>
          </p:nvPr>
        </p:nvSpPr>
        <p:spPr bwMode="white">
          <a:xfrm>
            <a:off x="4265612" y="29618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8" name="Text Placeholder 10"/>
          <p:cNvSpPr>
            <a:spLocks noGrp="1"/>
          </p:cNvSpPr>
          <p:nvPr>
            <p:ph type="body" sz="quarter" idx="16"/>
          </p:nvPr>
        </p:nvSpPr>
        <p:spPr bwMode="white">
          <a:xfrm>
            <a:off x="4265612" y="38100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Edit Master text styles</a:t>
            </a:r>
          </a:p>
        </p:txBody>
      </p:sp>
      <p:sp>
        <p:nvSpPr>
          <p:cNvPr id="11"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10075376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5" name="Freeform 5"/>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タイトル 1"/>
          <p:cNvSpPr>
            <a:spLocks noGrp="1"/>
          </p:cNvSpPr>
          <p:nvPr>
            <p:ph type="title" hasCustomPrompt="1"/>
          </p:nvPr>
        </p:nvSpPr>
        <p:spPr>
          <a:xfrm>
            <a:off x="3352800" y="0"/>
            <a:ext cx="8839200" cy="6857999"/>
          </a:xfrm>
          <a:prstGeom prst="rect">
            <a:avLst/>
          </a:prstGeom>
        </p:spPr>
        <p:txBody>
          <a:bodyPr anchor="ctr" anchorCtr="1">
            <a:normAutofit/>
          </a:bodyPr>
          <a:lstStyle>
            <a:lvl1pPr algn="ctr">
              <a:defRPr sz="3200" spc="200" baseline="0">
                <a:solidFill>
                  <a:srgbClr val="FFFFFF"/>
                </a:solidFill>
                <a:latin typeface="+mj-lt"/>
              </a:defRPr>
            </a:lvl1pPr>
          </a:lstStyle>
          <a:p>
            <a:r>
              <a:rPr kumimoji="1" lang="en-US" altLang="ja-JP"/>
              <a:t>[Middle Title Page]</a:t>
            </a:r>
            <a:endParaRPr kumimoji="1" lang="ja-JP" altLang="en-US"/>
          </a:p>
        </p:txBody>
      </p:sp>
      <p:sp>
        <p:nvSpPr>
          <p:cNvPr id="8" name="TextBox 12"/>
          <p:cNvSpPr txBox="1"/>
          <p:nvPr userDrawn="1"/>
        </p:nvSpPr>
        <p:spPr>
          <a:xfrm>
            <a:off x="231285" y="6593330"/>
            <a:ext cx="2359515" cy="123111"/>
          </a:xfrm>
          <a:prstGeom prst="rect">
            <a:avLst/>
          </a:prstGeom>
          <a:noFill/>
        </p:spPr>
        <p:txBody>
          <a:bodyPr wrap="square"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a:t>
            </a:r>
            <a:r>
              <a:rPr kumimoji="0" lang="en-US" altLang="ja-JP" sz="800" b="0" i="0" baseline="0" dirty="0">
                <a:solidFill>
                  <a:schemeClr val="bg1"/>
                </a:solidFill>
                <a:latin typeface="+mn-lt"/>
                <a:ea typeface="HGPGothicE" charset="-128"/>
                <a:cs typeface="Meiryo UI" pitchFamily="50" charset="-128"/>
              </a:rPr>
              <a:t> Inc. All rights reserved.</a:t>
            </a:r>
            <a:endParaRPr kumimoji="0" lang="en-US" altLang="ja-JP" sz="800" b="0" i="0" dirty="0">
              <a:solidFill>
                <a:schemeClr val="bg1"/>
              </a:solidFill>
              <a:latin typeface="+mn-lt"/>
              <a:ea typeface="HGPGothicE" charset="-128"/>
              <a:cs typeface="Meiryo UI" pitchFamily="50" charset="-128"/>
            </a:endParaRPr>
          </a:p>
        </p:txBody>
      </p:sp>
      <p:pic>
        <p:nvPicPr>
          <p:cNvPr id="6" name="図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6520" y="6503752"/>
            <a:ext cx="1178351" cy="296174"/>
          </a:xfrm>
          <a:prstGeom prst="rect">
            <a:avLst/>
          </a:prstGeom>
        </p:spPr>
      </p:pic>
      <p:sp>
        <p:nvSpPr>
          <p:cNvPr id="9"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mn-lt"/>
                <a:ea typeface="HGPGothicE" charset="-128"/>
                <a:cs typeface="HGPGothicE" charset="-128"/>
              </a:rPr>
              <a:pPr algn="ctr" fontAlgn="auto">
                <a:spcBef>
                  <a:spcPts val="0"/>
                </a:spcBef>
                <a:spcAft>
                  <a:spcPts val="0"/>
                </a:spcAft>
                <a:defRPr/>
              </a:pPr>
              <a:t>‹#›</a:t>
            </a:fld>
            <a:endParaRPr lang="en-US" sz="1200" b="0" i="0" dirty="0">
              <a:solidFill>
                <a:schemeClr val="bg1"/>
              </a:solidFill>
              <a:latin typeface="+mn-lt"/>
              <a:ea typeface="HGPGothicE" charset="-128"/>
              <a:cs typeface="HGPGothicE" charset="-128"/>
            </a:endParaRPr>
          </a:p>
        </p:txBody>
      </p:sp>
    </p:spTree>
    <p:extLst>
      <p:ext uri="{BB962C8B-B14F-4D97-AF65-F5344CB8AC3E}">
        <p14:creationId xmlns:p14="http://schemas.microsoft.com/office/powerpoint/2010/main" val="5878920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26266139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441" y="1066800"/>
            <a:ext cx="10969943"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40859887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Bar and Content">
    <p:spTree>
      <p:nvGrpSpPr>
        <p:cNvPr id="1" name=""/>
        <p:cNvGrpSpPr/>
        <p:nvPr/>
      </p:nvGrpSpPr>
      <p:grpSpPr>
        <a:xfrm>
          <a:off x="0" y="0"/>
          <a:ext cx="0" cy="0"/>
          <a:chOff x="0" y="0"/>
          <a:chExt cx="0" cy="0"/>
        </a:xfrm>
      </p:grpSpPr>
      <p:sp>
        <p:nvSpPr>
          <p:cNvPr id="4" name="Rectangle 20"/>
          <p:cNvSpPr/>
          <p:nvPr userDrawn="1"/>
        </p:nvSpPr>
        <p:spPr>
          <a:xfrm>
            <a:off x="0" y="0"/>
            <a:ext cx="12192000" cy="7936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p>
        </p:txBody>
      </p:sp>
      <p:sp>
        <p:nvSpPr>
          <p:cNvPr id="7" name="Content Placeholder 2"/>
          <p:cNvSpPr>
            <a:spLocks noGrp="1"/>
          </p:cNvSpPr>
          <p:nvPr>
            <p:ph idx="1"/>
          </p:nvPr>
        </p:nvSpPr>
        <p:spPr>
          <a:xfrm>
            <a:off x="609441" y="1066800"/>
            <a:ext cx="10969943"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bg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42202253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with Subtitle Only">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87428" y="762000"/>
            <a:ext cx="11828759" cy="304800"/>
          </a:xfrm>
          <a:prstGeom prst="rect">
            <a:avLst/>
          </a:prstGeom>
        </p:spPr>
        <p:txBody>
          <a:bodyPr>
            <a:noAutofit/>
          </a:bodyPr>
          <a:lstStyle>
            <a:lvl1pPr marL="0" indent="0" algn="l">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t>Click to add subtitle</a:t>
            </a:r>
          </a:p>
        </p:txBody>
      </p:sp>
      <p:sp>
        <p:nvSpPr>
          <p:cNvPr id="5"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36472532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with Subtitle and Content">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87428" y="762000"/>
            <a:ext cx="11828759" cy="304800"/>
          </a:xfrm>
          <a:prstGeom prst="rect">
            <a:avLst/>
          </a:prstGeom>
        </p:spPr>
        <p:txBody>
          <a:bodyPr>
            <a:noAutofit/>
          </a:bodyPr>
          <a:lstStyle>
            <a:lvl1pPr marL="0" indent="0" algn="l">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t>Click to add subtitle</a:t>
            </a:r>
          </a:p>
        </p:txBody>
      </p:sp>
      <p:sp>
        <p:nvSpPr>
          <p:cNvPr id="6" name="Content Placeholder 2"/>
          <p:cNvSpPr>
            <a:spLocks noGrp="1"/>
          </p:cNvSpPr>
          <p:nvPr>
            <p:ph idx="1"/>
          </p:nvPr>
        </p:nvSpPr>
        <p:spPr>
          <a:xfrm>
            <a:off x="609441" y="1600200"/>
            <a:ext cx="10969943" cy="4572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5577255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6" name="Straight Connector 5"/>
          <p:cNvCxnSpPr/>
          <p:nvPr userDrawn="1"/>
        </p:nvCxnSpPr>
        <p:spPr>
          <a:xfrm>
            <a:off x="6094413"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
          </p:nvPr>
        </p:nvSpPr>
        <p:spPr>
          <a:xfrm>
            <a:off x="609441" y="1066800"/>
            <a:ext cx="5257959"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idx="11"/>
          </p:nvPr>
        </p:nvSpPr>
        <p:spPr>
          <a:xfrm>
            <a:off x="6321427" y="1066800"/>
            <a:ext cx="5257959"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17553522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6" name="Straight Connector 5"/>
          <p:cNvCxnSpPr/>
          <p:nvPr userDrawn="1"/>
        </p:nvCxnSpPr>
        <p:spPr>
          <a:xfrm>
            <a:off x="6094413"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2"/>
          </p:nvPr>
        </p:nvSpPr>
        <p:spPr>
          <a:xfrm>
            <a:off x="609441" y="1143000"/>
            <a:ext cx="5241195" cy="609600"/>
          </a:xfrm>
          <a:prstGeom prst="rect">
            <a:avLst/>
          </a:prstGeom>
        </p:spPr>
        <p:txBody>
          <a:bodyPr anchor="t">
            <a:normAutofit/>
          </a:bodyPr>
          <a:lstStyle>
            <a:lvl1pPr marL="0" indent="0">
              <a:lnSpc>
                <a:spcPct val="90000"/>
              </a:lnSpc>
              <a:spcBef>
                <a:spcPts val="0"/>
              </a:spcBef>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4"/>
          <p:cNvSpPr>
            <a:spLocks noGrp="1"/>
          </p:cNvSpPr>
          <p:nvPr>
            <p:ph type="body" sz="quarter" idx="3"/>
          </p:nvPr>
        </p:nvSpPr>
        <p:spPr>
          <a:xfrm>
            <a:off x="6338189" y="1143000"/>
            <a:ext cx="5241195" cy="609600"/>
          </a:xfrm>
          <a:prstGeom prst="rect">
            <a:avLst/>
          </a:prstGeom>
        </p:spPr>
        <p:txBody>
          <a:bodyPr anchor="t">
            <a:normAutofit/>
          </a:bodyPr>
          <a:lstStyle>
            <a:lvl1pPr marL="0" indent="0">
              <a:lnSpc>
                <a:spcPct val="90000"/>
              </a:lnSpc>
              <a:spcBef>
                <a:spcPts val="0"/>
              </a:spcBef>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Content Placeholder 2"/>
          <p:cNvSpPr>
            <a:spLocks noGrp="1"/>
          </p:cNvSpPr>
          <p:nvPr>
            <p:ph idx="1"/>
          </p:nvPr>
        </p:nvSpPr>
        <p:spPr>
          <a:xfrm>
            <a:off x="609441" y="1981200"/>
            <a:ext cx="5257959" cy="4191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idx="11"/>
          </p:nvPr>
        </p:nvSpPr>
        <p:spPr>
          <a:xfrm>
            <a:off x="6321427" y="1981200"/>
            <a:ext cx="5257959" cy="41910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39771339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3 Column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626375" y="1066800"/>
            <a:ext cx="3335707" cy="51054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6" name="Straight Connector 5"/>
          <p:cNvCxnSpPr/>
          <p:nvPr userDrawn="1"/>
        </p:nvCxnSpPr>
        <p:spPr>
          <a:xfrm>
            <a:off x="4199268"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Content Placeholder 2"/>
          <p:cNvSpPr>
            <a:spLocks noGrp="1"/>
          </p:cNvSpPr>
          <p:nvPr>
            <p:ph idx="11"/>
          </p:nvPr>
        </p:nvSpPr>
        <p:spPr>
          <a:xfrm>
            <a:off x="4436454" y="1066800"/>
            <a:ext cx="3335707" cy="51054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2"/>
          <p:cNvSpPr>
            <a:spLocks noGrp="1"/>
          </p:cNvSpPr>
          <p:nvPr>
            <p:ph idx="12"/>
          </p:nvPr>
        </p:nvSpPr>
        <p:spPr>
          <a:xfrm>
            <a:off x="8246533" y="1066800"/>
            <a:ext cx="3335707" cy="5105400"/>
          </a:xfrm>
          <a:prstGeom prst="rect">
            <a:avLst/>
          </a:prstGeom>
        </p:spPr>
        <p:txBody>
          <a:bodyPr/>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3" name="Straight Connector 12"/>
          <p:cNvCxnSpPr/>
          <p:nvPr userDrawn="1"/>
        </p:nvCxnSpPr>
        <p:spPr>
          <a:xfrm>
            <a:off x="8009347" y="1066800"/>
            <a:ext cx="0" cy="510540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2996379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Video Background">
    <p:bg>
      <p:bgPr>
        <a:solidFill>
          <a:srgbClr val="000000"/>
        </a:solidFill>
        <a:effectLst/>
      </p:bgPr>
    </p:bg>
    <p:spTree>
      <p:nvGrpSpPr>
        <p:cNvPr id="1" name=""/>
        <p:cNvGrpSpPr/>
        <p:nvPr/>
      </p:nvGrpSpPr>
      <p:grpSpPr>
        <a:xfrm>
          <a:off x="0" y="0"/>
          <a:ext cx="0" cy="0"/>
          <a:chOff x="0" y="0"/>
          <a:chExt cx="0" cy="0"/>
        </a:xfrm>
      </p:grpSpPr>
      <p:sp>
        <p:nvSpPr>
          <p:cNvPr id="7"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mn-lt"/>
                <a:ea typeface="HGPGothicE" charset="-128"/>
                <a:cs typeface="HGPGothicE" charset="-128"/>
              </a:rPr>
              <a:pPr algn="ctr" fontAlgn="auto">
                <a:spcBef>
                  <a:spcPts val="0"/>
                </a:spcBef>
                <a:spcAft>
                  <a:spcPts val="0"/>
                </a:spcAft>
                <a:defRPr/>
              </a:pPr>
              <a:t>‹#›</a:t>
            </a:fld>
            <a:endParaRPr lang="en-US" sz="1200" b="0" i="0" dirty="0">
              <a:solidFill>
                <a:schemeClr val="bg1"/>
              </a:solidFill>
              <a:latin typeface="+mn-lt"/>
              <a:ea typeface="HGPGothicE" charset="-128"/>
              <a:cs typeface="HGPGothicE" charset="-128"/>
            </a:endParaRPr>
          </a:p>
        </p:txBody>
      </p:sp>
      <p:sp>
        <p:nvSpPr>
          <p:cNvPr id="10" name="TextBox 12"/>
          <p:cNvSpPr txBox="1"/>
          <p:nvPr userDrawn="1"/>
        </p:nvSpPr>
        <p:spPr>
          <a:xfrm>
            <a:off x="231285" y="6593330"/>
            <a:ext cx="2435715" cy="123111"/>
          </a:xfrm>
          <a:prstGeom prst="rect">
            <a:avLst/>
          </a:prstGeom>
          <a:noFill/>
        </p:spPr>
        <p:txBody>
          <a:bodyPr wrap="square"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a:t>
            </a:r>
            <a:r>
              <a:rPr kumimoji="0" lang="en-US" altLang="ja-JP" sz="800" b="0" i="0" baseline="0" dirty="0">
                <a:solidFill>
                  <a:schemeClr val="bg1"/>
                </a:solidFill>
                <a:latin typeface="+mn-lt"/>
                <a:ea typeface="HGPGothicE" charset="-128"/>
                <a:cs typeface="Meiryo UI" pitchFamily="50" charset="-128"/>
              </a:rPr>
              <a:t> Inc. All rights reserved.</a:t>
            </a:r>
            <a:endParaRPr kumimoji="0" lang="en-US" altLang="ja-JP" sz="800" b="0" i="0" dirty="0">
              <a:solidFill>
                <a:schemeClr val="bg1"/>
              </a:solidFill>
              <a:latin typeface="+mn-lt"/>
              <a:ea typeface="HGPGothicE" charset="-128"/>
              <a:cs typeface="Meiryo UI" pitchFamily="50" charset="-128"/>
            </a:endParaRPr>
          </a:p>
        </p:txBody>
      </p:sp>
      <p:pic>
        <p:nvPicPr>
          <p:cNvPr id="11" name="図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6520" y="6503752"/>
            <a:ext cx="1178351" cy="296174"/>
          </a:xfrm>
          <a:prstGeom prst="rect">
            <a:avLst/>
          </a:prstGeom>
        </p:spPr>
      </p:pic>
      <p:sp>
        <p:nvSpPr>
          <p:cNvPr id="12" name="コンテンツ プレースホルダー 2"/>
          <p:cNvSpPr>
            <a:spLocks noGrp="1"/>
          </p:cNvSpPr>
          <p:nvPr>
            <p:ph idx="1" hasCustomPrompt="1"/>
          </p:nvPr>
        </p:nvSpPr>
        <p:spPr>
          <a:xfrm>
            <a:off x="3981866" y="2852936"/>
            <a:ext cx="4247180" cy="828102"/>
          </a:xfrm>
          <a:prstGeom prst="rect">
            <a:avLst/>
          </a:prstGeom>
          <a:ln w="38100">
            <a:solidFill>
              <a:schemeClr val="bg1"/>
            </a:solidFill>
            <a:prstDash val="sysDot"/>
          </a:ln>
        </p:spPr>
        <p:txBody>
          <a:bodyPr lIns="90000" anchor="ctr" anchorCtr="1"/>
          <a:lstStyle>
            <a:lvl1pPr marL="0" marR="0" indent="0" algn="l" defTabSz="534552" rtl="0" eaLnBrk="1" fontAlgn="ctr" latinLnBrk="0" hangingPunct="1">
              <a:lnSpc>
                <a:spcPct val="100000"/>
              </a:lnSpc>
              <a:spcBef>
                <a:spcPts val="0"/>
              </a:spcBef>
              <a:spcAft>
                <a:spcPct val="0"/>
              </a:spcAft>
              <a:buClrTx/>
              <a:buSzTx/>
              <a:buFontTx/>
              <a:buNone/>
              <a:tabLst/>
              <a:defRPr sz="2000" b="0" i="0" spc="88" baseline="0">
                <a:solidFill>
                  <a:schemeClr val="bg1"/>
                </a:solidFill>
                <a:latin typeface="+mn-lt"/>
                <a:ea typeface="HGPGothicE" charset="-128"/>
                <a:cs typeface="HGPGothicE" charset="-128"/>
              </a:defRPr>
            </a:lvl1pPr>
            <a:lvl2pPr marL="534552" indent="0" fontAlgn="ctr">
              <a:spcBef>
                <a:spcPts val="0"/>
              </a:spcBef>
              <a:buFontTx/>
              <a:buNone/>
              <a:defRPr sz="1754" b="0" i="0" spc="88">
                <a:solidFill>
                  <a:schemeClr val="tx1"/>
                </a:solidFill>
                <a:latin typeface="HGPGothicE" charset="-128"/>
                <a:ea typeface="HGPGothicE" charset="-128"/>
                <a:cs typeface="HGPGothicE" charset="-128"/>
              </a:defRPr>
            </a:lvl2pPr>
            <a:lvl3pPr marL="1069105" indent="0" fontAlgn="ctr">
              <a:spcBef>
                <a:spcPts val="0"/>
              </a:spcBef>
              <a:buFontTx/>
              <a:buNone/>
              <a:defRPr sz="1754" b="0" i="0" spc="88">
                <a:solidFill>
                  <a:schemeClr val="tx1"/>
                </a:solidFill>
                <a:latin typeface="HGPGothicE" charset="-128"/>
                <a:ea typeface="HGPGothicE" charset="-128"/>
                <a:cs typeface="HGPGothicE" charset="-128"/>
              </a:defRPr>
            </a:lvl3pPr>
            <a:lvl4pPr marL="1603659" indent="0">
              <a:buFontTx/>
              <a:buNone/>
              <a:defRPr>
                <a:solidFill>
                  <a:schemeClr val="tx2"/>
                </a:solidFill>
              </a:defRPr>
            </a:lvl4pPr>
            <a:lvl5pPr marL="2138212" indent="0">
              <a:buFontTx/>
              <a:buNone/>
              <a:defRPr>
                <a:solidFill>
                  <a:schemeClr val="tx2"/>
                </a:solidFill>
              </a:defRPr>
            </a:lvl5pPr>
          </a:lstStyle>
          <a:p>
            <a:pPr algn="ctr"/>
            <a:r>
              <a:rPr lang="ja-JP" altLang="en-US" sz="2000" spc="200">
                <a:solidFill>
                  <a:srgbClr val="FFFFFF"/>
                </a:solidFill>
                <a:latin typeface="Arial" panose="020B0604020202020204" pitchFamily="34" charset="0"/>
                <a:ea typeface="HGPGothicE" charset="-128"/>
                <a:cs typeface="Arial" panose="020B0604020202020204" pitchFamily="34" charset="0"/>
              </a:rPr>
              <a:t>［</a:t>
            </a:r>
            <a:r>
              <a:rPr lang="en-US" altLang="ja-JP" sz="2000" spc="200">
                <a:solidFill>
                  <a:srgbClr val="FFFFFF"/>
                </a:solidFill>
                <a:latin typeface="Arial" panose="020B0604020202020204" pitchFamily="34" charset="0"/>
                <a:ea typeface="HGPGothicE" charset="-128"/>
                <a:cs typeface="Arial" panose="020B0604020202020204" pitchFamily="34" charset="0"/>
              </a:rPr>
              <a:t>Photo/Movie</a:t>
            </a:r>
            <a:r>
              <a:rPr lang="ja-JP" altLang="en-US" sz="2000" spc="200">
                <a:solidFill>
                  <a:srgbClr val="FFFFFF"/>
                </a:solidFill>
                <a:latin typeface="Arial" panose="020B0604020202020204" pitchFamily="34" charset="0"/>
                <a:ea typeface="HGPGothicE" charset="-128"/>
                <a:cs typeface="Arial" panose="020B0604020202020204" pitchFamily="34" charset="0"/>
              </a:rPr>
              <a:t>］</a:t>
            </a:r>
          </a:p>
        </p:txBody>
      </p:sp>
    </p:spTree>
    <p:extLst>
      <p:ext uri="{BB962C8B-B14F-4D97-AF65-F5344CB8AC3E}">
        <p14:creationId xmlns:p14="http://schemas.microsoft.com/office/powerpoint/2010/main" val="25558930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3 Horizontal Content">
    <p:spTree>
      <p:nvGrpSpPr>
        <p:cNvPr id="1" name=""/>
        <p:cNvGrpSpPr/>
        <p:nvPr/>
      </p:nvGrpSpPr>
      <p:grpSpPr>
        <a:xfrm>
          <a:off x="0" y="0"/>
          <a:ext cx="0" cy="0"/>
          <a:chOff x="0" y="0"/>
          <a:chExt cx="0" cy="0"/>
        </a:xfrm>
      </p:grpSpPr>
      <p:cxnSp>
        <p:nvCxnSpPr>
          <p:cNvPr id="3" name="Straight Connector 2"/>
          <p:cNvCxnSpPr/>
          <p:nvPr userDrawn="1"/>
        </p:nvCxnSpPr>
        <p:spPr>
          <a:xfrm>
            <a:off x="608013" y="2743200"/>
            <a:ext cx="10972800" cy="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608013" y="4368800"/>
            <a:ext cx="10972800" cy="0"/>
          </a:xfrm>
          <a:prstGeom prst="line">
            <a:avLst/>
          </a:prstGeom>
          <a:ln w="12700">
            <a:solidFill>
              <a:schemeClr val="accent1"/>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sz="half" idx="1"/>
          </p:nvPr>
        </p:nvSpPr>
        <p:spPr>
          <a:xfrm>
            <a:off x="609441" y="1219200"/>
            <a:ext cx="10968354" cy="1377948"/>
          </a:xfrm>
          <a:prstGeom prst="rect">
            <a:avLst/>
          </a:prstGeom>
        </p:spPr>
        <p:txBody>
          <a:bodyPr anchor="ctr"/>
          <a:lstStyle>
            <a:lvl1pPr algn="l" defTabSz="914400" rtl="0" eaLnBrk="1" latinLnBrk="0" hangingPunct="1">
              <a:lnSpc>
                <a:spcPct val="90000"/>
              </a:lnSpc>
              <a:spcBef>
                <a:spcPts val="1000"/>
              </a:spcBef>
              <a:buClr>
                <a:schemeClr val="accent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accent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accent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7" name="Content Placeholder 2"/>
          <p:cNvSpPr>
            <a:spLocks noGrp="1"/>
          </p:cNvSpPr>
          <p:nvPr>
            <p:ph sz="half" idx="13"/>
          </p:nvPr>
        </p:nvSpPr>
        <p:spPr>
          <a:xfrm>
            <a:off x="609441" y="2857499"/>
            <a:ext cx="10968354" cy="1377948"/>
          </a:xfrm>
          <a:prstGeom prst="rect">
            <a:avLst/>
          </a:prstGeom>
        </p:spPr>
        <p:txBody>
          <a:bodyPr anchor="ctr"/>
          <a:lstStyle>
            <a:lvl1pPr algn="l" defTabSz="914400" rtl="0" eaLnBrk="1" latinLnBrk="0" hangingPunct="1">
              <a:lnSpc>
                <a:spcPct val="90000"/>
              </a:lnSpc>
              <a:spcBef>
                <a:spcPts val="1000"/>
              </a:spcBef>
              <a:buClr>
                <a:schemeClr val="accent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accent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accent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8" name="Content Placeholder 2"/>
          <p:cNvSpPr>
            <a:spLocks noGrp="1"/>
          </p:cNvSpPr>
          <p:nvPr>
            <p:ph sz="half" idx="14"/>
          </p:nvPr>
        </p:nvSpPr>
        <p:spPr>
          <a:xfrm>
            <a:off x="609441" y="4495797"/>
            <a:ext cx="10968354" cy="1377948"/>
          </a:xfrm>
          <a:prstGeom prst="rect">
            <a:avLst/>
          </a:prstGeom>
        </p:spPr>
        <p:txBody>
          <a:bodyPr anchor="ctr"/>
          <a:lstStyle>
            <a:lvl1pPr algn="l" defTabSz="914400" rtl="0" eaLnBrk="1" latinLnBrk="0" hangingPunct="1">
              <a:lnSpc>
                <a:spcPct val="90000"/>
              </a:lnSpc>
              <a:spcBef>
                <a:spcPts val="1000"/>
              </a:spcBef>
              <a:buClr>
                <a:schemeClr val="accent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accent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accent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9"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3908409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ase Study Slide">
    <p:spTree>
      <p:nvGrpSpPr>
        <p:cNvPr id="1" name=""/>
        <p:cNvGrpSpPr/>
        <p:nvPr/>
      </p:nvGrpSpPr>
      <p:grpSpPr>
        <a:xfrm>
          <a:off x="0" y="0"/>
          <a:ext cx="0" cy="0"/>
          <a:chOff x="0" y="0"/>
          <a:chExt cx="0" cy="0"/>
        </a:xfrm>
      </p:grpSpPr>
      <p:sp>
        <p:nvSpPr>
          <p:cNvPr id="18" name="Picture Placeholder 17"/>
          <p:cNvSpPr>
            <a:spLocks noGrp="1"/>
          </p:cNvSpPr>
          <p:nvPr>
            <p:ph type="pic" sz="quarter" idx="11" hasCustomPrompt="1"/>
          </p:nvPr>
        </p:nvSpPr>
        <p:spPr>
          <a:xfrm>
            <a:off x="0" y="0"/>
            <a:ext cx="6096000" cy="6432550"/>
          </a:xfrm>
          <a:prstGeom prst="rect">
            <a:avLst/>
          </a:prstGeom>
        </p:spPr>
        <p:txBody>
          <a:bodyPr anchor="ctr"/>
          <a:lstStyle>
            <a:lvl1pPr marL="0" indent="0" algn="ctr">
              <a:buNone/>
              <a:defRPr sz="2400"/>
            </a:lvl1pPr>
          </a:lstStyle>
          <a:p>
            <a:r>
              <a:rPr lang="en-US" dirty="0"/>
              <a:t>Client Photo</a:t>
            </a:r>
          </a:p>
        </p:txBody>
      </p:sp>
      <p:sp>
        <p:nvSpPr>
          <p:cNvPr id="12" name="Title 1"/>
          <p:cNvSpPr>
            <a:spLocks noGrp="1"/>
          </p:cNvSpPr>
          <p:nvPr>
            <p:ph type="title" hasCustomPrompt="1"/>
          </p:nvPr>
        </p:nvSpPr>
        <p:spPr>
          <a:xfrm>
            <a:off x="6400800" y="0"/>
            <a:ext cx="3352800" cy="1600200"/>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
        <p:nvSpPr>
          <p:cNvPr id="14" name="Picture Placeholder 13"/>
          <p:cNvSpPr>
            <a:spLocks noGrp="1"/>
          </p:cNvSpPr>
          <p:nvPr>
            <p:ph type="pic" sz="quarter" idx="10" hasCustomPrompt="1"/>
          </p:nvPr>
        </p:nvSpPr>
        <p:spPr>
          <a:xfrm>
            <a:off x="9982200" y="457200"/>
            <a:ext cx="1905000" cy="762000"/>
          </a:xfrm>
          <a:prstGeom prst="rect">
            <a:avLst/>
          </a:prstGeom>
        </p:spPr>
        <p:txBody>
          <a:bodyPr anchor="ctr"/>
          <a:lstStyle>
            <a:lvl1pPr marL="0" indent="0" algn="ctr">
              <a:buNone/>
              <a:defRPr sz="1000"/>
            </a:lvl1pPr>
          </a:lstStyle>
          <a:p>
            <a:r>
              <a:rPr lang="en-US" dirty="0"/>
              <a:t>Client Logo if applicable</a:t>
            </a:r>
          </a:p>
        </p:txBody>
      </p:sp>
    </p:spTree>
    <p:extLst>
      <p:ext uri="{BB962C8B-B14F-4D97-AF65-F5344CB8AC3E}">
        <p14:creationId xmlns:p14="http://schemas.microsoft.com/office/powerpoint/2010/main" val="14941764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sultant Profile">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167069" y="1598083"/>
            <a:ext cx="8807598" cy="457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spcBef>
                <a:spcPts val="800"/>
              </a:spcBef>
              <a:buNone/>
              <a:defRPr sz="1067" b="1">
                <a:solidFill>
                  <a:schemeClr val="tx1"/>
                </a:solidFill>
              </a:defRPr>
            </a:lvl1pPr>
            <a:lvl5pPr>
              <a:defRPr>
                <a:solidFill>
                  <a:schemeClr val="tx1"/>
                </a:solidFill>
              </a:defRPr>
            </a:lvl5pPr>
          </a:lstStyle>
          <a:p>
            <a:pPr lvl="0"/>
            <a:r>
              <a:rPr lang="en-US" altLang="en-US"/>
              <a:t>Insert Position in Bold:  Type in descriptive text about role in Arial Regular, 8pt.</a:t>
            </a:r>
          </a:p>
          <a:p>
            <a:pPr lvl="0"/>
            <a:r>
              <a:rPr lang="en-US" altLang="en-US"/>
              <a:t>Insert Position in Bold:  Type in descriptive text about role in Arial Regular, 8pt.</a:t>
            </a:r>
          </a:p>
          <a:p>
            <a:pPr lvl="0"/>
            <a:endParaRPr lang="en-US" altLang="en-US"/>
          </a:p>
          <a:p>
            <a:pPr lvl="0"/>
            <a:endParaRPr lang="en-US" altLang="en-US"/>
          </a:p>
          <a:p>
            <a:pPr lvl="4"/>
            <a:endParaRPr lang="en-US" altLang="en-US"/>
          </a:p>
        </p:txBody>
      </p:sp>
      <p:sp>
        <p:nvSpPr>
          <p:cNvPr id="14" name="Text Placeholder 2"/>
          <p:cNvSpPr txBox="1">
            <a:spLocks/>
          </p:cNvSpPr>
          <p:nvPr userDrawn="1"/>
        </p:nvSpPr>
        <p:spPr bwMode="auto">
          <a:xfrm>
            <a:off x="9277349" y="-8626"/>
            <a:ext cx="2926080" cy="6441017"/>
          </a:xfrm>
          <a:prstGeom prst="rect">
            <a:avLst/>
          </a:prstGeom>
          <a:solidFill>
            <a:schemeClr val="bg1">
              <a:lumMod val="95000"/>
            </a:schemeClr>
          </a:solidFill>
          <a:ln>
            <a:noFill/>
          </a:ln>
        </p:spPr>
        <p:txBody>
          <a:bodyPr vert="horz" wrap="square" lIns="243840" tIns="1219200" rIns="365760" bIns="60960" numCol="1" anchor="t" anchorCtr="0" compatLnSpc="1">
            <a:prstTxWarp prst="textNoShape">
              <a:avLst/>
            </a:prstTxWarp>
            <a:noAutofit/>
          </a:bodyPr>
          <a:lstStyle>
            <a:lvl1pPr marL="0" indent="0" algn="l" rtl="0" eaLnBrk="1" fontAlgn="base" hangingPunct="1">
              <a:lnSpc>
                <a:spcPts val="2200"/>
              </a:lnSpc>
              <a:spcBef>
                <a:spcPts val="0"/>
              </a:spcBef>
              <a:spcAft>
                <a:spcPct val="0"/>
              </a:spcAft>
              <a:buFont typeface="Arial" charset="0"/>
              <a:buNone/>
              <a:defRPr sz="1800" b="1" kern="1200" baseline="0">
                <a:solidFill>
                  <a:schemeClr val="tx2"/>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charset="0"/>
              <a:buChar char="•"/>
              <a:defRPr sz="1200" kern="1200">
                <a:solidFill>
                  <a:srgbClr val="808080"/>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charset="0"/>
              <a:buChar char="•"/>
              <a:defRPr sz="1200" kern="1200">
                <a:solidFill>
                  <a:srgbClr val="808080"/>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charset="0"/>
              <a:buChar char="–"/>
              <a:defRPr sz="1200" kern="1200">
                <a:solidFill>
                  <a:srgbClr val="808080"/>
                </a:solidFill>
                <a:latin typeface="Arial" panose="020B0604020202020204" pitchFamily="34" charset="0"/>
                <a:ea typeface="+mn-ea"/>
                <a:cs typeface="Arial" panose="020B0604020202020204" pitchFamily="34" charset="0"/>
              </a:defRPr>
            </a:lvl4pPr>
            <a:lvl5pPr marL="1828800" algn="l" rtl="0" eaLnBrk="1" fontAlgn="base" hangingPunct="1">
              <a:spcBef>
                <a:spcPct val="20000"/>
              </a:spcBef>
              <a:spcAft>
                <a:spcPct val="0"/>
              </a:spcAft>
              <a:buFont typeface="Arial" charset="0"/>
              <a:defRPr lang="en-US" sz="1200" i="1" kern="1200">
                <a:solidFill>
                  <a:srgbClr val="9BBF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594" indent="-228594">
              <a:lnSpc>
                <a:spcPct val="100000"/>
              </a:lnSpc>
              <a:spcBef>
                <a:spcPts val="800"/>
              </a:spcBef>
              <a:buFont typeface="Arial" panose="020B0604020202020204" pitchFamily="34" charset="0"/>
              <a:buChar char="•"/>
            </a:pPr>
            <a:endParaRPr lang="en-US" sz="1333" dirty="0">
              <a:solidFill>
                <a:schemeClr val="tx1"/>
              </a:solidFill>
            </a:endParaRPr>
          </a:p>
        </p:txBody>
      </p:sp>
      <p:sp>
        <p:nvSpPr>
          <p:cNvPr id="15" name="Text Placeholder 4"/>
          <p:cNvSpPr>
            <a:spLocks noGrp="1"/>
          </p:cNvSpPr>
          <p:nvPr>
            <p:ph type="body" sz="quarter" idx="17" hasCustomPrompt="1"/>
          </p:nvPr>
        </p:nvSpPr>
        <p:spPr>
          <a:xfrm>
            <a:off x="9522884" y="416983"/>
            <a:ext cx="2438400" cy="1299079"/>
          </a:xfrm>
          <a:prstGeom prst="rect">
            <a:avLst/>
          </a:prstGeom>
        </p:spPr>
        <p:txBody>
          <a:bodyPr>
            <a:normAutofit/>
          </a:bodyPr>
          <a:lstStyle>
            <a:lvl1pPr marL="228594" indent="-228594">
              <a:buFont typeface="Arial" panose="020B0604020202020204" pitchFamily="34" charset="0"/>
              <a:buChar char="•"/>
              <a:defRPr sz="1067" i="1">
                <a:solidFill>
                  <a:schemeClr val="tx1"/>
                </a:solidFill>
              </a:defRPr>
            </a:lvl1pPr>
          </a:lstStyle>
          <a:p>
            <a:pPr lvl="0"/>
            <a:r>
              <a:rPr lang="en-US"/>
              <a:t>Expertise entered here</a:t>
            </a:r>
          </a:p>
        </p:txBody>
      </p:sp>
      <p:sp>
        <p:nvSpPr>
          <p:cNvPr id="16" name="Rectangle 15"/>
          <p:cNvSpPr/>
          <p:nvPr userDrawn="1"/>
        </p:nvSpPr>
        <p:spPr>
          <a:xfrm>
            <a:off x="9277350" y="2"/>
            <a:ext cx="2926463" cy="368764"/>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Industry Expertise </a:t>
            </a:r>
          </a:p>
        </p:txBody>
      </p:sp>
      <p:sp>
        <p:nvSpPr>
          <p:cNvPr id="17" name="Text Placeholder 4"/>
          <p:cNvSpPr>
            <a:spLocks noGrp="1"/>
          </p:cNvSpPr>
          <p:nvPr>
            <p:ph type="body" sz="quarter" idx="18" hasCustomPrompt="1"/>
          </p:nvPr>
        </p:nvSpPr>
        <p:spPr>
          <a:xfrm>
            <a:off x="9522884" y="2133043"/>
            <a:ext cx="2438400" cy="2540559"/>
          </a:xfrm>
          <a:prstGeom prst="rect">
            <a:avLst/>
          </a:prstGeom>
        </p:spPr>
        <p:txBody>
          <a:bodyPr>
            <a:normAutofit/>
          </a:bodyPr>
          <a:lstStyle>
            <a:lvl1pPr marL="228594" indent="-228594">
              <a:buFont typeface="Arial" panose="020B0604020202020204" pitchFamily="34" charset="0"/>
              <a:buChar char="•"/>
              <a:defRPr sz="1067" i="1">
                <a:solidFill>
                  <a:schemeClr val="tx1"/>
                </a:solidFill>
              </a:defRPr>
            </a:lvl1pPr>
          </a:lstStyle>
          <a:p>
            <a:pPr lvl="0"/>
            <a:r>
              <a:rPr lang="en-US"/>
              <a:t>Expertise entered here</a:t>
            </a:r>
          </a:p>
        </p:txBody>
      </p:sp>
      <p:sp>
        <p:nvSpPr>
          <p:cNvPr id="18" name="Rectangle 17"/>
          <p:cNvSpPr/>
          <p:nvPr userDrawn="1"/>
        </p:nvSpPr>
        <p:spPr>
          <a:xfrm>
            <a:off x="9277350" y="1716062"/>
            <a:ext cx="2926463" cy="368764"/>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Domain Expertise </a:t>
            </a:r>
          </a:p>
        </p:txBody>
      </p:sp>
      <p:sp>
        <p:nvSpPr>
          <p:cNvPr id="19" name="Text Placeholder 4"/>
          <p:cNvSpPr>
            <a:spLocks noGrp="1"/>
          </p:cNvSpPr>
          <p:nvPr>
            <p:ph type="body" sz="quarter" idx="19" hasCustomPrompt="1"/>
          </p:nvPr>
        </p:nvSpPr>
        <p:spPr>
          <a:xfrm>
            <a:off x="9511072" y="5090582"/>
            <a:ext cx="2438400" cy="1350436"/>
          </a:xfrm>
          <a:prstGeom prst="rect">
            <a:avLst/>
          </a:prstGeom>
        </p:spPr>
        <p:txBody>
          <a:bodyPr>
            <a:normAutofit/>
          </a:bodyPr>
          <a:lstStyle>
            <a:lvl1pPr marL="228594" indent="-228594">
              <a:buFont typeface="Arial" panose="020B0604020202020204" pitchFamily="34" charset="0"/>
              <a:buChar char="•"/>
              <a:defRPr sz="1067" i="1">
                <a:solidFill>
                  <a:schemeClr val="tx1"/>
                </a:solidFill>
              </a:defRPr>
            </a:lvl1pPr>
          </a:lstStyle>
          <a:p>
            <a:pPr lvl="0"/>
            <a:r>
              <a:rPr lang="en-US"/>
              <a:t>Expertise entered here</a:t>
            </a:r>
          </a:p>
        </p:txBody>
      </p:sp>
      <p:sp>
        <p:nvSpPr>
          <p:cNvPr id="20" name="Rectangle 19"/>
          <p:cNvSpPr/>
          <p:nvPr userDrawn="1"/>
        </p:nvSpPr>
        <p:spPr>
          <a:xfrm>
            <a:off x="9277350" y="4673602"/>
            <a:ext cx="2926463" cy="368764"/>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t>Technology Expertise </a:t>
            </a:r>
          </a:p>
        </p:txBody>
      </p:sp>
      <p:sp>
        <p:nvSpPr>
          <p:cNvPr id="22" name="Text Placeholder 14"/>
          <p:cNvSpPr>
            <a:spLocks noGrp="1"/>
          </p:cNvSpPr>
          <p:nvPr>
            <p:ph type="body" sz="quarter" idx="11" hasCustomPrompt="1"/>
          </p:nvPr>
        </p:nvSpPr>
        <p:spPr>
          <a:xfrm>
            <a:off x="173736" y="886173"/>
            <a:ext cx="8796188" cy="508711"/>
          </a:xfrm>
          <a:prstGeom prst="rect">
            <a:avLst/>
          </a:prstGeom>
        </p:spPr>
        <p:txBody>
          <a:bodyPr rIns="45720">
            <a:noAutofit/>
          </a:bodyPr>
          <a:lstStyle>
            <a:lvl1pPr marL="0" indent="0">
              <a:buNone/>
              <a:defRPr sz="1067" b="0" i="1" baseline="0">
                <a:solidFill>
                  <a:schemeClr val="tx1">
                    <a:lumMod val="60000"/>
                    <a:lumOff val="40000"/>
                  </a:schemeClr>
                </a:solidFill>
                <a:latin typeface="Arial" panose="020B0604020202020204" pitchFamily="34" charset="0"/>
                <a:cs typeface="Arial" panose="020B0604020202020204" pitchFamily="34" charset="0"/>
              </a:defRPr>
            </a:lvl1pPr>
            <a:lvl4pPr>
              <a:defRPr/>
            </a:lvl4pPr>
          </a:lstStyle>
          <a:p>
            <a:pPr lvl="0"/>
            <a:r>
              <a:rPr lang="en-US"/>
              <a:t>Click to Insert Summary Profile – Arial, 8 pt. Italic, Gray </a:t>
            </a:r>
          </a:p>
        </p:txBody>
      </p:sp>
      <p:sp>
        <p:nvSpPr>
          <p:cNvPr id="24"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31354481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Video Background">
    <p:bg>
      <p:bgPr>
        <a:solidFill>
          <a:srgbClr val="000000"/>
        </a:solidFill>
        <a:effectLst/>
      </p:bgPr>
    </p:bg>
    <p:spTree>
      <p:nvGrpSpPr>
        <p:cNvPr id="1" name=""/>
        <p:cNvGrpSpPr/>
        <p:nvPr/>
      </p:nvGrpSpPr>
      <p:grpSpPr>
        <a:xfrm>
          <a:off x="0" y="0"/>
          <a:ext cx="0" cy="0"/>
          <a:chOff x="0" y="0"/>
          <a:chExt cx="0" cy="0"/>
        </a:xfrm>
      </p:grpSpPr>
      <p:sp>
        <p:nvSpPr>
          <p:cNvPr id="7"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mn-lt"/>
                <a:ea typeface="HGPGothicE" charset="-128"/>
                <a:cs typeface="HGPGothicE" charset="-128"/>
              </a:rPr>
              <a:pPr algn="ctr" fontAlgn="auto">
                <a:spcBef>
                  <a:spcPts val="0"/>
                </a:spcBef>
                <a:spcAft>
                  <a:spcPts val="0"/>
                </a:spcAft>
                <a:defRPr/>
              </a:pPr>
              <a:t>‹#›</a:t>
            </a:fld>
            <a:endParaRPr lang="en-US" sz="1200" b="0" i="0" dirty="0">
              <a:solidFill>
                <a:schemeClr val="bg1"/>
              </a:solidFill>
              <a:latin typeface="+mn-lt"/>
              <a:ea typeface="HGPGothicE" charset="-128"/>
              <a:cs typeface="HGPGothicE" charset="-128"/>
            </a:endParaRPr>
          </a:p>
        </p:txBody>
      </p:sp>
      <p:sp>
        <p:nvSpPr>
          <p:cNvPr id="10" name="TextBox 12"/>
          <p:cNvSpPr txBox="1"/>
          <p:nvPr userDrawn="1"/>
        </p:nvSpPr>
        <p:spPr>
          <a:xfrm>
            <a:off x="231285" y="6593330"/>
            <a:ext cx="2435715" cy="123111"/>
          </a:xfrm>
          <a:prstGeom prst="rect">
            <a:avLst/>
          </a:prstGeom>
          <a:noFill/>
        </p:spPr>
        <p:txBody>
          <a:bodyPr wrap="square"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a:t>
            </a:r>
            <a:r>
              <a:rPr kumimoji="0" lang="en-US" altLang="ja-JP" sz="800" b="0" i="0" baseline="0" dirty="0">
                <a:solidFill>
                  <a:schemeClr val="bg1"/>
                </a:solidFill>
                <a:latin typeface="+mn-lt"/>
                <a:ea typeface="HGPGothicE" charset="-128"/>
                <a:cs typeface="Meiryo UI" pitchFamily="50" charset="-128"/>
              </a:rPr>
              <a:t> Inc. All rights reserved.</a:t>
            </a:r>
            <a:endParaRPr kumimoji="0" lang="en-US" altLang="ja-JP" sz="800" b="0" i="0" dirty="0">
              <a:solidFill>
                <a:schemeClr val="bg1"/>
              </a:solidFill>
              <a:latin typeface="+mn-lt"/>
              <a:ea typeface="HGPGothicE" charset="-128"/>
              <a:cs typeface="Meiryo UI" pitchFamily="50" charset="-128"/>
            </a:endParaRPr>
          </a:p>
        </p:txBody>
      </p:sp>
      <p:pic>
        <p:nvPicPr>
          <p:cNvPr id="11" name="図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6520" y="6503752"/>
            <a:ext cx="1178351" cy="296174"/>
          </a:xfrm>
          <a:prstGeom prst="rect">
            <a:avLst/>
          </a:prstGeom>
        </p:spPr>
      </p:pic>
      <p:sp>
        <p:nvSpPr>
          <p:cNvPr id="12" name="コンテンツ プレースホルダー 2"/>
          <p:cNvSpPr>
            <a:spLocks noGrp="1"/>
          </p:cNvSpPr>
          <p:nvPr>
            <p:ph idx="1" hasCustomPrompt="1"/>
          </p:nvPr>
        </p:nvSpPr>
        <p:spPr>
          <a:xfrm>
            <a:off x="3981866" y="2852936"/>
            <a:ext cx="4247180" cy="828102"/>
          </a:xfrm>
          <a:prstGeom prst="rect">
            <a:avLst/>
          </a:prstGeom>
          <a:ln w="38100">
            <a:solidFill>
              <a:schemeClr val="bg1"/>
            </a:solidFill>
            <a:prstDash val="sysDot"/>
          </a:ln>
        </p:spPr>
        <p:txBody>
          <a:bodyPr lIns="90000" anchor="ctr" anchorCtr="1"/>
          <a:lstStyle>
            <a:lvl1pPr marL="0" marR="0" indent="0" algn="l" defTabSz="534552" rtl="0" eaLnBrk="1" fontAlgn="ctr" latinLnBrk="0" hangingPunct="1">
              <a:lnSpc>
                <a:spcPct val="100000"/>
              </a:lnSpc>
              <a:spcBef>
                <a:spcPts val="0"/>
              </a:spcBef>
              <a:spcAft>
                <a:spcPct val="0"/>
              </a:spcAft>
              <a:buClrTx/>
              <a:buSzTx/>
              <a:buFontTx/>
              <a:buNone/>
              <a:tabLst/>
              <a:defRPr sz="2000" b="0" i="0" spc="88" baseline="0">
                <a:solidFill>
                  <a:schemeClr val="bg1"/>
                </a:solidFill>
                <a:latin typeface="+mn-lt"/>
                <a:ea typeface="HGPGothicE" charset="-128"/>
                <a:cs typeface="HGPGothicE" charset="-128"/>
              </a:defRPr>
            </a:lvl1pPr>
            <a:lvl2pPr marL="534552" indent="0" fontAlgn="ctr">
              <a:spcBef>
                <a:spcPts val="0"/>
              </a:spcBef>
              <a:buFontTx/>
              <a:buNone/>
              <a:defRPr sz="1754" b="0" i="0" spc="88">
                <a:solidFill>
                  <a:schemeClr val="tx1"/>
                </a:solidFill>
                <a:latin typeface="HGPGothicE" charset="-128"/>
                <a:ea typeface="HGPGothicE" charset="-128"/>
                <a:cs typeface="HGPGothicE" charset="-128"/>
              </a:defRPr>
            </a:lvl2pPr>
            <a:lvl3pPr marL="1069105" indent="0" fontAlgn="ctr">
              <a:spcBef>
                <a:spcPts val="0"/>
              </a:spcBef>
              <a:buFontTx/>
              <a:buNone/>
              <a:defRPr sz="1754" b="0" i="0" spc="88">
                <a:solidFill>
                  <a:schemeClr val="tx1"/>
                </a:solidFill>
                <a:latin typeface="HGPGothicE" charset="-128"/>
                <a:ea typeface="HGPGothicE" charset="-128"/>
                <a:cs typeface="HGPGothicE" charset="-128"/>
              </a:defRPr>
            </a:lvl3pPr>
            <a:lvl4pPr marL="1603659" indent="0">
              <a:buFontTx/>
              <a:buNone/>
              <a:defRPr>
                <a:solidFill>
                  <a:schemeClr val="tx2"/>
                </a:solidFill>
              </a:defRPr>
            </a:lvl4pPr>
            <a:lvl5pPr marL="2138212" indent="0">
              <a:buFontTx/>
              <a:buNone/>
              <a:defRPr>
                <a:solidFill>
                  <a:schemeClr val="tx2"/>
                </a:solidFill>
              </a:defRPr>
            </a:lvl5pPr>
          </a:lstStyle>
          <a:p>
            <a:pPr algn="ctr"/>
            <a:r>
              <a:rPr lang="ja-JP" altLang="en-US" sz="2000" spc="200">
                <a:solidFill>
                  <a:srgbClr val="FFFFFF"/>
                </a:solidFill>
                <a:latin typeface="Arial" panose="020B0604020202020204" pitchFamily="34" charset="0"/>
                <a:ea typeface="HGPGothicE" charset="-128"/>
                <a:cs typeface="Arial" panose="020B0604020202020204" pitchFamily="34" charset="0"/>
              </a:rPr>
              <a:t>［</a:t>
            </a:r>
            <a:r>
              <a:rPr lang="en-US" altLang="ja-JP" sz="2000" spc="200">
                <a:solidFill>
                  <a:srgbClr val="FFFFFF"/>
                </a:solidFill>
                <a:latin typeface="Arial" panose="020B0604020202020204" pitchFamily="34" charset="0"/>
                <a:ea typeface="HGPGothicE" charset="-128"/>
                <a:cs typeface="Arial" panose="020B0604020202020204" pitchFamily="34" charset="0"/>
              </a:rPr>
              <a:t>Photo/Movie</a:t>
            </a:r>
            <a:r>
              <a:rPr lang="ja-JP" altLang="en-US" sz="2000" spc="200">
                <a:solidFill>
                  <a:srgbClr val="FFFFFF"/>
                </a:solidFill>
                <a:latin typeface="Arial" panose="020B0604020202020204" pitchFamily="34" charset="0"/>
                <a:ea typeface="HGPGothicE" charset="-128"/>
                <a:cs typeface="Arial" panose="020B0604020202020204" pitchFamily="34" charset="0"/>
              </a:rPr>
              <a:t>］</a:t>
            </a:r>
          </a:p>
        </p:txBody>
      </p:sp>
    </p:spTree>
    <p:extLst>
      <p:ext uri="{BB962C8B-B14F-4D97-AF65-F5344CB8AC3E}">
        <p14:creationId xmlns:p14="http://schemas.microsoft.com/office/powerpoint/2010/main" val="1529489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losing Text">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3" name="タイトル 1"/>
          <p:cNvSpPr>
            <a:spLocks noGrp="1"/>
          </p:cNvSpPr>
          <p:nvPr>
            <p:ph type="title" hasCustomPrompt="1"/>
          </p:nvPr>
        </p:nvSpPr>
        <p:spPr>
          <a:xfrm>
            <a:off x="5035253" y="2985848"/>
            <a:ext cx="2122697" cy="400110"/>
          </a:xfrm>
          <a:prstGeom prst="rect">
            <a:avLst/>
          </a:prstGeom>
        </p:spPr>
        <p:txBody>
          <a:bodyPr wrap="none" anchor="ctr" anchorCtr="1">
            <a:spAutoFit/>
          </a:bodyPr>
          <a:lstStyle>
            <a:lvl1pPr algn="ctr">
              <a:defRPr sz="2000" spc="200" baseline="0">
                <a:solidFill>
                  <a:schemeClr val="tx1"/>
                </a:solidFill>
                <a:latin typeface="+mj-lt"/>
              </a:defRPr>
            </a:lvl1pPr>
          </a:lstStyle>
          <a:p>
            <a:r>
              <a:rPr kumimoji="1" lang="en-US" altLang="ja-JP"/>
              <a:t>[Closing Text]</a:t>
            </a:r>
            <a:endParaRPr kumimoji="1" lang="ja-JP" altLang="en-US"/>
          </a:p>
        </p:txBody>
      </p:sp>
      <p:sp>
        <p:nvSpPr>
          <p:cNvPr id="8"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mn-lt"/>
                <a:ea typeface="HGPGothicE" charset="-128"/>
                <a:cs typeface="HGPGothicE" charset="-128"/>
              </a:rPr>
              <a:pPr algn="ctr" fontAlgn="auto">
                <a:spcBef>
                  <a:spcPts val="0"/>
                </a:spcBef>
                <a:spcAft>
                  <a:spcPts val="0"/>
                </a:spcAft>
                <a:defRPr/>
              </a:pPr>
              <a:t>‹#›</a:t>
            </a:fld>
            <a:endParaRPr lang="en-US" sz="1200" b="0" i="0" dirty="0">
              <a:solidFill>
                <a:schemeClr val="tx1"/>
              </a:solidFill>
              <a:latin typeface="+mn-lt"/>
              <a:ea typeface="HGPGothicE" charset="-128"/>
              <a:cs typeface="HGPGothicE" charset="-128"/>
            </a:endParaRPr>
          </a:p>
        </p:txBody>
      </p:sp>
      <p:sp>
        <p:nvSpPr>
          <p:cNvPr id="9" name="TextBox 12"/>
          <p:cNvSpPr txBox="1"/>
          <p:nvPr userDrawn="1"/>
        </p:nvSpPr>
        <p:spPr>
          <a:xfrm>
            <a:off x="9677400" y="6597352"/>
            <a:ext cx="23714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spTree>
    <p:extLst>
      <p:ext uri="{BB962C8B-B14F-4D97-AF65-F5344CB8AC3E}">
        <p14:creationId xmlns:p14="http://schemas.microsoft.com/office/powerpoint/2010/main" val="6797143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9" name="TextBox 12"/>
          <p:cNvSpPr txBox="1"/>
          <p:nvPr userDrawn="1"/>
        </p:nvSpPr>
        <p:spPr>
          <a:xfrm>
            <a:off x="9906000" y="6597352"/>
            <a:ext cx="21428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grpSp>
        <p:nvGrpSpPr>
          <p:cNvPr id="5" name="Group 4"/>
          <p:cNvGrpSpPr/>
          <p:nvPr userDrawn="1"/>
        </p:nvGrpSpPr>
        <p:grpSpPr>
          <a:xfrm>
            <a:off x="4261573" y="2829464"/>
            <a:ext cx="3686134" cy="1216322"/>
            <a:chOff x="9448800" y="420688"/>
            <a:chExt cx="2362201" cy="779463"/>
          </a:xfrm>
        </p:grpSpPr>
        <p:sp>
          <p:nvSpPr>
            <p:cNvPr id="7" name="Freeform 5"/>
            <p:cNvSpPr>
              <a:spLocks/>
            </p:cNvSpPr>
            <p:nvPr/>
          </p:nvSpPr>
          <p:spPr bwMode="auto">
            <a:xfrm>
              <a:off x="10166350" y="862013"/>
              <a:ext cx="254000" cy="338138"/>
            </a:xfrm>
            <a:custGeom>
              <a:avLst/>
              <a:gdLst>
                <a:gd name="T0" fmla="*/ 35 w 278"/>
                <a:gd name="T1" fmla="*/ 245 h 368"/>
                <a:gd name="T2" fmla="*/ 43 w 278"/>
                <a:gd name="T3" fmla="*/ 290 h 368"/>
                <a:gd name="T4" fmla="*/ 68 w 278"/>
                <a:gd name="T5" fmla="*/ 319 h 368"/>
                <a:gd name="T6" fmla="*/ 105 w 278"/>
                <a:gd name="T7" fmla="*/ 335 h 368"/>
                <a:gd name="T8" fmla="*/ 150 w 278"/>
                <a:gd name="T9" fmla="*/ 340 h 368"/>
                <a:gd name="T10" fmla="*/ 181 w 278"/>
                <a:gd name="T11" fmla="*/ 336 h 368"/>
                <a:gd name="T12" fmla="*/ 211 w 278"/>
                <a:gd name="T13" fmla="*/ 323 h 368"/>
                <a:gd name="T14" fmla="*/ 235 w 278"/>
                <a:gd name="T15" fmla="*/ 301 h 368"/>
                <a:gd name="T16" fmla="*/ 244 w 278"/>
                <a:gd name="T17" fmla="*/ 268 h 368"/>
                <a:gd name="T18" fmla="*/ 237 w 278"/>
                <a:gd name="T19" fmla="*/ 242 h 368"/>
                <a:gd name="T20" fmla="*/ 220 w 278"/>
                <a:gd name="T21" fmla="*/ 224 h 368"/>
                <a:gd name="T22" fmla="*/ 196 w 278"/>
                <a:gd name="T23" fmla="*/ 212 h 368"/>
                <a:gd name="T24" fmla="*/ 171 w 278"/>
                <a:gd name="T25" fmla="*/ 204 h 368"/>
                <a:gd name="T26" fmla="*/ 92 w 278"/>
                <a:gd name="T27" fmla="*/ 185 h 368"/>
                <a:gd name="T28" fmla="*/ 62 w 278"/>
                <a:gd name="T29" fmla="*/ 175 h 368"/>
                <a:gd name="T30" fmla="*/ 37 w 278"/>
                <a:gd name="T31" fmla="*/ 159 h 368"/>
                <a:gd name="T32" fmla="*/ 19 w 278"/>
                <a:gd name="T33" fmla="*/ 135 h 368"/>
                <a:gd name="T34" fmla="*/ 13 w 278"/>
                <a:gd name="T35" fmla="*/ 99 h 368"/>
                <a:gd name="T36" fmla="*/ 18 w 278"/>
                <a:gd name="T37" fmla="*/ 69 h 368"/>
                <a:gd name="T38" fmla="*/ 36 w 278"/>
                <a:gd name="T39" fmla="*/ 37 h 368"/>
                <a:gd name="T40" fmla="*/ 74 w 278"/>
                <a:gd name="T41" fmla="*/ 11 h 368"/>
                <a:gd name="T42" fmla="*/ 135 w 278"/>
                <a:gd name="T43" fmla="*/ 0 h 368"/>
                <a:gd name="T44" fmla="*/ 185 w 278"/>
                <a:gd name="T45" fmla="*/ 7 h 368"/>
                <a:gd name="T46" fmla="*/ 226 w 278"/>
                <a:gd name="T47" fmla="*/ 28 h 368"/>
                <a:gd name="T48" fmla="*/ 255 w 278"/>
                <a:gd name="T49" fmla="*/ 62 h 368"/>
                <a:gd name="T50" fmla="*/ 265 w 278"/>
                <a:gd name="T51" fmla="*/ 110 h 368"/>
                <a:gd name="T52" fmla="*/ 232 w 278"/>
                <a:gd name="T53" fmla="*/ 110 h 368"/>
                <a:gd name="T54" fmla="*/ 223 w 278"/>
                <a:gd name="T55" fmla="*/ 74 h 368"/>
                <a:gd name="T56" fmla="*/ 201 w 278"/>
                <a:gd name="T57" fmla="*/ 49 h 368"/>
                <a:gd name="T58" fmla="*/ 171 w 278"/>
                <a:gd name="T59" fmla="*/ 34 h 368"/>
                <a:gd name="T60" fmla="*/ 135 w 278"/>
                <a:gd name="T61" fmla="*/ 29 h 368"/>
                <a:gd name="T62" fmla="*/ 102 w 278"/>
                <a:gd name="T63" fmla="*/ 32 h 368"/>
                <a:gd name="T64" fmla="*/ 73 w 278"/>
                <a:gd name="T65" fmla="*/ 44 h 368"/>
                <a:gd name="T66" fmla="*/ 54 w 278"/>
                <a:gd name="T67" fmla="*/ 66 h 368"/>
                <a:gd name="T68" fmla="*/ 46 w 278"/>
                <a:gd name="T69" fmla="*/ 99 h 368"/>
                <a:gd name="T70" fmla="*/ 51 w 278"/>
                <a:gd name="T71" fmla="*/ 121 h 368"/>
                <a:gd name="T72" fmla="*/ 62 w 278"/>
                <a:gd name="T73" fmla="*/ 136 h 368"/>
                <a:gd name="T74" fmla="*/ 79 w 278"/>
                <a:gd name="T75" fmla="*/ 146 h 368"/>
                <a:gd name="T76" fmla="*/ 100 w 278"/>
                <a:gd name="T77" fmla="*/ 153 h 368"/>
                <a:gd name="T78" fmla="*/ 186 w 278"/>
                <a:gd name="T79" fmla="*/ 174 h 368"/>
                <a:gd name="T80" fmla="*/ 221 w 278"/>
                <a:gd name="T81" fmla="*/ 186 h 368"/>
                <a:gd name="T82" fmla="*/ 251 w 278"/>
                <a:gd name="T83" fmla="*/ 204 h 368"/>
                <a:gd name="T84" fmla="*/ 270 w 278"/>
                <a:gd name="T85" fmla="*/ 230 h 368"/>
                <a:gd name="T86" fmla="*/ 278 w 278"/>
                <a:gd name="T87" fmla="*/ 267 h 368"/>
                <a:gd name="T88" fmla="*/ 276 w 278"/>
                <a:gd name="T89" fmla="*/ 283 h 368"/>
                <a:gd name="T90" fmla="*/ 270 w 278"/>
                <a:gd name="T91" fmla="*/ 304 h 368"/>
                <a:gd name="T92" fmla="*/ 257 w 278"/>
                <a:gd name="T93" fmla="*/ 327 h 368"/>
                <a:gd name="T94" fmla="*/ 233 w 278"/>
                <a:gd name="T95" fmla="*/ 348 h 368"/>
                <a:gd name="T96" fmla="*/ 196 w 278"/>
                <a:gd name="T97" fmla="*/ 363 h 368"/>
                <a:gd name="T98" fmla="*/ 142 w 278"/>
                <a:gd name="T99" fmla="*/ 368 h 368"/>
                <a:gd name="T100" fmla="*/ 85 w 278"/>
                <a:gd name="T101" fmla="*/ 361 h 368"/>
                <a:gd name="T102" fmla="*/ 39 w 278"/>
                <a:gd name="T103" fmla="*/ 339 h 368"/>
                <a:gd name="T104" fmla="*/ 10 w 278"/>
                <a:gd name="T105" fmla="*/ 300 h 368"/>
                <a:gd name="T106" fmla="*/ 1 w 278"/>
                <a:gd name="T107" fmla="*/ 245 h 368"/>
                <a:gd name="T108" fmla="*/ 35 w 278"/>
                <a:gd name="T109" fmla="*/ 2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368">
                  <a:moveTo>
                    <a:pt x="35" y="245"/>
                  </a:moveTo>
                  <a:cubicBezTo>
                    <a:pt x="35" y="263"/>
                    <a:pt x="37" y="278"/>
                    <a:pt x="43" y="290"/>
                  </a:cubicBezTo>
                  <a:cubicBezTo>
                    <a:pt x="49" y="302"/>
                    <a:pt x="58" y="312"/>
                    <a:pt x="68" y="319"/>
                  </a:cubicBezTo>
                  <a:cubicBezTo>
                    <a:pt x="78" y="327"/>
                    <a:pt x="91" y="332"/>
                    <a:pt x="105" y="335"/>
                  </a:cubicBezTo>
                  <a:cubicBezTo>
                    <a:pt x="119" y="338"/>
                    <a:pt x="134" y="340"/>
                    <a:pt x="150" y="340"/>
                  </a:cubicBezTo>
                  <a:cubicBezTo>
                    <a:pt x="160" y="340"/>
                    <a:pt x="170" y="338"/>
                    <a:pt x="181" y="336"/>
                  </a:cubicBezTo>
                  <a:cubicBezTo>
                    <a:pt x="191" y="333"/>
                    <a:pt x="202" y="329"/>
                    <a:pt x="211" y="323"/>
                  </a:cubicBezTo>
                  <a:cubicBezTo>
                    <a:pt x="220" y="317"/>
                    <a:pt x="228" y="310"/>
                    <a:pt x="235" y="301"/>
                  </a:cubicBezTo>
                  <a:cubicBezTo>
                    <a:pt x="241" y="292"/>
                    <a:pt x="244" y="281"/>
                    <a:pt x="244" y="268"/>
                  </a:cubicBezTo>
                  <a:cubicBezTo>
                    <a:pt x="244" y="258"/>
                    <a:pt x="242" y="249"/>
                    <a:pt x="237" y="242"/>
                  </a:cubicBezTo>
                  <a:cubicBezTo>
                    <a:pt x="233" y="235"/>
                    <a:pt x="227" y="229"/>
                    <a:pt x="220" y="224"/>
                  </a:cubicBezTo>
                  <a:cubicBezTo>
                    <a:pt x="213" y="219"/>
                    <a:pt x="205" y="215"/>
                    <a:pt x="196" y="212"/>
                  </a:cubicBezTo>
                  <a:cubicBezTo>
                    <a:pt x="188" y="209"/>
                    <a:pt x="179" y="206"/>
                    <a:pt x="171" y="204"/>
                  </a:cubicBezTo>
                  <a:cubicBezTo>
                    <a:pt x="92" y="185"/>
                    <a:pt x="92" y="185"/>
                    <a:pt x="92" y="185"/>
                  </a:cubicBezTo>
                  <a:cubicBezTo>
                    <a:pt x="82" y="182"/>
                    <a:pt x="72" y="179"/>
                    <a:pt x="62" y="175"/>
                  </a:cubicBezTo>
                  <a:cubicBezTo>
                    <a:pt x="53" y="171"/>
                    <a:pt x="44" y="166"/>
                    <a:pt x="37" y="159"/>
                  </a:cubicBezTo>
                  <a:cubicBezTo>
                    <a:pt x="30" y="152"/>
                    <a:pt x="24" y="144"/>
                    <a:pt x="19" y="135"/>
                  </a:cubicBezTo>
                  <a:cubicBezTo>
                    <a:pt x="15" y="125"/>
                    <a:pt x="13" y="113"/>
                    <a:pt x="13" y="99"/>
                  </a:cubicBezTo>
                  <a:cubicBezTo>
                    <a:pt x="13" y="91"/>
                    <a:pt x="14" y="81"/>
                    <a:pt x="18" y="69"/>
                  </a:cubicBezTo>
                  <a:cubicBezTo>
                    <a:pt x="21" y="58"/>
                    <a:pt x="27" y="47"/>
                    <a:pt x="36" y="37"/>
                  </a:cubicBezTo>
                  <a:cubicBezTo>
                    <a:pt x="45" y="26"/>
                    <a:pt x="58" y="18"/>
                    <a:pt x="74" y="11"/>
                  </a:cubicBezTo>
                  <a:cubicBezTo>
                    <a:pt x="89" y="3"/>
                    <a:pt x="110" y="0"/>
                    <a:pt x="135" y="0"/>
                  </a:cubicBezTo>
                  <a:cubicBezTo>
                    <a:pt x="152" y="0"/>
                    <a:pt x="169" y="2"/>
                    <a:pt x="185" y="7"/>
                  </a:cubicBezTo>
                  <a:cubicBezTo>
                    <a:pt x="200" y="12"/>
                    <a:pt x="214" y="18"/>
                    <a:pt x="226" y="28"/>
                  </a:cubicBezTo>
                  <a:cubicBezTo>
                    <a:pt x="238" y="37"/>
                    <a:pt x="248" y="48"/>
                    <a:pt x="255" y="62"/>
                  </a:cubicBezTo>
                  <a:cubicBezTo>
                    <a:pt x="262" y="76"/>
                    <a:pt x="265" y="92"/>
                    <a:pt x="265" y="110"/>
                  </a:cubicBezTo>
                  <a:cubicBezTo>
                    <a:pt x="232" y="110"/>
                    <a:pt x="232" y="110"/>
                    <a:pt x="232" y="110"/>
                  </a:cubicBezTo>
                  <a:cubicBezTo>
                    <a:pt x="231" y="96"/>
                    <a:pt x="228" y="85"/>
                    <a:pt x="223" y="74"/>
                  </a:cubicBezTo>
                  <a:cubicBezTo>
                    <a:pt x="217" y="64"/>
                    <a:pt x="210" y="56"/>
                    <a:pt x="201" y="49"/>
                  </a:cubicBezTo>
                  <a:cubicBezTo>
                    <a:pt x="192" y="42"/>
                    <a:pt x="182" y="37"/>
                    <a:pt x="171" y="34"/>
                  </a:cubicBezTo>
                  <a:cubicBezTo>
                    <a:pt x="160" y="30"/>
                    <a:pt x="148" y="29"/>
                    <a:pt x="135" y="29"/>
                  </a:cubicBezTo>
                  <a:cubicBezTo>
                    <a:pt x="123" y="29"/>
                    <a:pt x="112" y="30"/>
                    <a:pt x="102" y="32"/>
                  </a:cubicBezTo>
                  <a:cubicBezTo>
                    <a:pt x="91" y="35"/>
                    <a:pt x="81" y="39"/>
                    <a:pt x="73" y="44"/>
                  </a:cubicBezTo>
                  <a:cubicBezTo>
                    <a:pt x="65" y="50"/>
                    <a:pt x="59" y="57"/>
                    <a:pt x="54" y="66"/>
                  </a:cubicBezTo>
                  <a:cubicBezTo>
                    <a:pt x="49" y="75"/>
                    <a:pt x="46" y="86"/>
                    <a:pt x="46" y="99"/>
                  </a:cubicBezTo>
                  <a:cubicBezTo>
                    <a:pt x="46" y="107"/>
                    <a:pt x="48" y="114"/>
                    <a:pt x="51" y="121"/>
                  </a:cubicBezTo>
                  <a:cubicBezTo>
                    <a:pt x="53" y="127"/>
                    <a:pt x="57" y="132"/>
                    <a:pt x="62" y="136"/>
                  </a:cubicBezTo>
                  <a:cubicBezTo>
                    <a:pt x="67" y="140"/>
                    <a:pt x="73" y="143"/>
                    <a:pt x="79" y="146"/>
                  </a:cubicBezTo>
                  <a:cubicBezTo>
                    <a:pt x="86" y="149"/>
                    <a:pt x="93" y="151"/>
                    <a:pt x="100" y="153"/>
                  </a:cubicBezTo>
                  <a:cubicBezTo>
                    <a:pt x="186" y="174"/>
                    <a:pt x="186" y="174"/>
                    <a:pt x="186" y="174"/>
                  </a:cubicBezTo>
                  <a:cubicBezTo>
                    <a:pt x="199" y="178"/>
                    <a:pt x="210" y="182"/>
                    <a:pt x="221" y="186"/>
                  </a:cubicBezTo>
                  <a:cubicBezTo>
                    <a:pt x="232" y="191"/>
                    <a:pt x="242" y="197"/>
                    <a:pt x="251" y="204"/>
                  </a:cubicBezTo>
                  <a:cubicBezTo>
                    <a:pt x="259" y="211"/>
                    <a:pt x="266" y="220"/>
                    <a:pt x="270" y="230"/>
                  </a:cubicBezTo>
                  <a:cubicBezTo>
                    <a:pt x="275" y="240"/>
                    <a:pt x="278" y="253"/>
                    <a:pt x="278" y="267"/>
                  </a:cubicBezTo>
                  <a:cubicBezTo>
                    <a:pt x="278" y="271"/>
                    <a:pt x="277" y="277"/>
                    <a:pt x="276" y="283"/>
                  </a:cubicBezTo>
                  <a:cubicBezTo>
                    <a:pt x="276" y="290"/>
                    <a:pt x="274" y="297"/>
                    <a:pt x="270" y="304"/>
                  </a:cubicBezTo>
                  <a:cubicBezTo>
                    <a:pt x="267" y="312"/>
                    <a:pt x="263" y="319"/>
                    <a:pt x="257" y="327"/>
                  </a:cubicBezTo>
                  <a:cubicBezTo>
                    <a:pt x="251" y="334"/>
                    <a:pt x="243" y="341"/>
                    <a:pt x="233" y="348"/>
                  </a:cubicBezTo>
                  <a:cubicBezTo>
                    <a:pt x="223" y="354"/>
                    <a:pt x="211" y="359"/>
                    <a:pt x="196" y="363"/>
                  </a:cubicBezTo>
                  <a:cubicBezTo>
                    <a:pt x="181" y="366"/>
                    <a:pt x="163" y="368"/>
                    <a:pt x="142" y="368"/>
                  </a:cubicBezTo>
                  <a:cubicBezTo>
                    <a:pt x="122" y="368"/>
                    <a:pt x="102" y="366"/>
                    <a:pt x="85" y="361"/>
                  </a:cubicBezTo>
                  <a:cubicBezTo>
                    <a:pt x="67" y="356"/>
                    <a:pt x="51" y="349"/>
                    <a:pt x="39" y="339"/>
                  </a:cubicBezTo>
                  <a:cubicBezTo>
                    <a:pt x="26" y="329"/>
                    <a:pt x="17" y="316"/>
                    <a:pt x="10" y="300"/>
                  </a:cubicBezTo>
                  <a:cubicBezTo>
                    <a:pt x="3" y="285"/>
                    <a:pt x="0" y="266"/>
                    <a:pt x="1" y="245"/>
                  </a:cubicBezTo>
                  <a:lnTo>
                    <a:pt x="35" y="24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8" name="Freeform 6"/>
            <p:cNvSpPr>
              <a:spLocks noEditPoints="1"/>
            </p:cNvSpPr>
            <p:nvPr/>
          </p:nvSpPr>
          <p:spPr bwMode="auto">
            <a:xfrm>
              <a:off x="10452100" y="952501"/>
              <a:ext cx="209550" cy="247650"/>
            </a:xfrm>
            <a:custGeom>
              <a:avLst/>
              <a:gdLst>
                <a:gd name="T0" fmla="*/ 31 w 229"/>
                <a:gd name="T1" fmla="*/ 144 h 270"/>
                <a:gd name="T2" fmla="*/ 36 w 229"/>
                <a:gd name="T3" fmla="*/ 179 h 270"/>
                <a:gd name="T4" fmla="*/ 51 w 229"/>
                <a:gd name="T5" fmla="*/ 211 h 270"/>
                <a:gd name="T6" fmla="*/ 77 w 229"/>
                <a:gd name="T7" fmla="*/ 235 h 270"/>
                <a:gd name="T8" fmla="*/ 116 w 229"/>
                <a:gd name="T9" fmla="*/ 244 h 270"/>
                <a:gd name="T10" fmla="*/ 169 w 229"/>
                <a:gd name="T11" fmla="*/ 226 h 270"/>
                <a:gd name="T12" fmla="*/ 196 w 229"/>
                <a:gd name="T13" fmla="*/ 179 h 270"/>
                <a:gd name="T14" fmla="*/ 227 w 229"/>
                <a:gd name="T15" fmla="*/ 179 h 270"/>
                <a:gd name="T16" fmla="*/ 191 w 229"/>
                <a:gd name="T17" fmla="*/ 246 h 270"/>
                <a:gd name="T18" fmla="*/ 116 w 229"/>
                <a:gd name="T19" fmla="*/ 270 h 270"/>
                <a:gd name="T20" fmla="*/ 63 w 229"/>
                <a:gd name="T21" fmla="*/ 259 h 270"/>
                <a:gd name="T22" fmla="*/ 28 w 229"/>
                <a:gd name="T23" fmla="*/ 230 h 270"/>
                <a:gd name="T24" fmla="*/ 7 w 229"/>
                <a:gd name="T25" fmla="*/ 187 h 270"/>
                <a:gd name="T26" fmla="*/ 0 w 229"/>
                <a:gd name="T27" fmla="*/ 135 h 270"/>
                <a:gd name="T28" fmla="*/ 7 w 229"/>
                <a:gd name="T29" fmla="*/ 86 h 270"/>
                <a:gd name="T30" fmla="*/ 28 w 229"/>
                <a:gd name="T31" fmla="*/ 42 h 270"/>
                <a:gd name="T32" fmla="*/ 63 w 229"/>
                <a:gd name="T33" fmla="*/ 12 h 270"/>
                <a:gd name="T34" fmla="*/ 116 w 229"/>
                <a:gd name="T35" fmla="*/ 0 h 270"/>
                <a:gd name="T36" fmla="*/ 168 w 229"/>
                <a:gd name="T37" fmla="*/ 12 h 270"/>
                <a:gd name="T38" fmla="*/ 204 w 229"/>
                <a:gd name="T39" fmla="*/ 45 h 270"/>
                <a:gd name="T40" fmla="*/ 223 w 229"/>
                <a:gd name="T41" fmla="*/ 91 h 270"/>
                <a:gd name="T42" fmla="*/ 228 w 229"/>
                <a:gd name="T43" fmla="*/ 144 h 270"/>
                <a:gd name="T44" fmla="*/ 31 w 229"/>
                <a:gd name="T45" fmla="*/ 144 h 270"/>
                <a:gd name="T46" fmla="*/ 197 w 229"/>
                <a:gd name="T47" fmla="*/ 117 h 270"/>
                <a:gd name="T48" fmla="*/ 191 w 229"/>
                <a:gd name="T49" fmla="*/ 83 h 270"/>
                <a:gd name="T50" fmla="*/ 175 w 229"/>
                <a:gd name="T51" fmla="*/ 54 h 270"/>
                <a:gd name="T52" fmla="*/ 149 w 229"/>
                <a:gd name="T53" fmla="*/ 34 h 270"/>
                <a:gd name="T54" fmla="*/ 116 w 229"/>
                <a:gd name="T55" fmla="*/ 26 h 270"/>
                <a:gd name="T56" fmla="*/ 82 w 229"/>
                <a:gd name="T57" fmla="*/ 34 h 270"/>
                <a:gd name="T58" fmla="*/ 56 w 229"/>
                <a:gd name="T59" fmla="*/ 54 h 270"/>
                <a:gd name="T60" fmla="*/ 40 w 229"/>
                <a:gd name="T61" fmla="*/ 83 h 270"/>
                <a:gd name="T62" fmla="*/ 31 w 229"/>
                <a:gd name="T63" fmla="*/ 117 h 270"/>
                <a:gd name="T64" fmla="*/ 197 w 229"/>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270">
                  <a:moveTo>
                    <a:pt x="31" y="144"/>
                  </a:moveTo>
                  <a:cubicBezTo>
                    <a:pt x="31" y="155"/>
                    <a:pt x="33" y="167"/>
                    <a:pt x="36" y="179"/>
                  </a:cubicBezTo>
                  <a:cubicBezTo>
                    <a:pt x="40" y="191"/>
                    <a:pt x="45" y="201"/>
                    <a:pt x="51" y="211"/>
                  </a:cubicBezTo>
                  <a:cubicBezTo>
                    <a:pt x="58" y="221"/>
                    <a:pt x="67" y="228"/>
                    <a:pt x="77" y="235"/>
                  </a:cubicBezTo>
                  <a:cubicBezTo>
                    <a:pt x="88" y="241"/>
                    <a:pt x="101" y="244"/>
                    <a:pt x="116" y="244"/>
                  </a:cubicBezTo>
                  <a:cubicBezTo>
                    <a:pt x="138" y="244"/>
                    <a:pt x="156" y="238"/>
                    <a:pt x="169" y="226"/>
                  </a:cubicBezTo>
                  <a:cubicBezTo>
                    <a:pt x="182" y="214"/>
                    <a:pt x="191" y="198"/>
                    <a:pt x="196" y="179"/>
                  </a:cubicBezTo>
                  <a:cubicBezTo>
                    <a:pt x="227" y="179"/>
                    <a:pt x="227" y="179"/>
                    <a:pt x="227" y="179"/>
                  </a:cubicBezTo>
                  <a:cubicBezTo>
                    <a:pt x="220" y="208"/>
                    <a:pt x="208" y="230"/>
                    <a:pt x="191" y="246"/>
                  </a:cubicBezTo>
                  <a:cubicBezTo>
                    <a:pt x="173" y="262"/>
                    <a:pt x="148" y="270"/>
                    <a:pt x="116" y="270"/>
                  </a:cubicBezTo>
                  <a:cubicBezTo>
                    <a:pt x="95" y="270"/>
                    <a:pt x="78" y="267"/>
                    <a:pt x="63" y="259"/>
                  </a:cubicBezTo>
                  <a:cubicBezTo>
                    <a:pt x="49" y="252"/>
                    <a:pt x="37" y="242"/>
                    <a:pt x="28" y="230"/>
                  </a:cubicBezTo>
                  <a:cubicBezTo>
                    <a:pt x="18" y="218"/>
                    <a:pt x="11" y="203"/>
                    <a:pt x="7" y="187"/>
                  </a:cubicBezTo>
                  <a:cubicBezTo>
                    <a:pt x="3" y="171"/>
                    <a:pt x="0" y="153"/>
                    <a:pt x="0" y="135"/>
                  </a:cubicBezTo>
                  <a:cubicBezTo>
                    <a:pt x="0" y="118"/>
                    <a:pt x="3" y="102"/>
                    <a:pt x="7" y="86"/>
                  </a:cubicBezTo>
                  <a:cubicBezTo>
                    <a:pt x="11" y="69"/>
                    <a:pt x="18" y="55"/>
                    <a:pt x="28" y="42"/>
                  </a:cubicBezTo>
                  <a:cubicBezTo>
                    <a:pt x="37" y="30"/>
                    <a:pt x="49" y="19"/>
                    <a:pt x="63" y="12"/>
                  </a:cubicBezTo>
                  <a:cubicBezTo>
                    <a:pt x="78" y="4"/>
                    <a:pt x="95" y="0"/>
                    <a:pt x="116" y="0"/>
                  </a:cubicBezTo>
                  <a:cubicBezTo>
                    <a:pt x="136" y="0"/>
                    <a:pt x="154" y="4"/>
                    <a:pt x="168" y="12"/>
                  </a:cubicBezTo>
                  <a:cubicBezTo>
                    <a:pt x="183" y="21"/>
                    <a:pt x="194" y="31"/>
                    <a:pt x="204" y="45"/>
                  </a:cubicBezTo>
                  <a:cubicBezTo>
                    <a:pt x="213" y="58"/>
                    <a:pt x="219" y="74"/>
                    <a:pt x="223" y="91"/>
                  </a:cubicBezTo>
                  <a:cubicBezTo>
                    <a:pt x="227" y="108"/>
                    <a:pt x="229" y="126"/>
                    <a:pt x="228" y="144"/>
                  </a:cubicBezTo>
                  <a:lnTo>
                    <a:pt x="31" y="144"/>
                  </a:lnTo>
                  <a:close/>
                  <a:moveTo>
                    <a:pt x="197" y="117"/>
                  </a:moveTo>
                  <a:cubicBezTo>
                    <a:pt x="197" y="105"/>
                    <a:pt x="194" y="94"/>
                    <a:pt x="191" y="83"/>
                  </a:cubicBezTo>
                  <a:cubicBezTo>
                    <a:pt x="187" y="72"/>
                    <a:pt x="182" y="63"/>
                    <a:pt x="175" y="54"/>
                  </a:cubicBezTo>
                  <a:cubicBezTo>
                    <a:pt x="168" y="46"/>
                    <a:pt x="159" y="39"/>
                    <a:pt x="149" y="34"/>
                  </a:cubicBezTo>
                  <a:cubicBezTo>
                    <a:pt x="139" y="29"/>
                    <a:pt x="128" y="26"/>
                    <a:pt x="116" y="26"/>
                  </a:cubicBezTo>
                  <a:cubicBezTo>
                    <a:pt x="103" y="26"/>
                    <a:pt x="91" y="29"/>
                    <a:pt x="82" y="34"/>
                  </a:cubicBezTo>
                  <a:cubicBezTo>
                    <a:pt x="72" y="39"/>
                    <a:pt x="63" y="46"/>
                    <a:pt x="56" y="54"/>
                  </a:cubicBezTo>
                  <a:cubicBezTo>
                    <a:pt x="49" y="63"/>
                    <a:pt x="44" y="72"/>
                    <a:pt x="40" y="83"/>
                  </a:cubicBezTo>
                  <a:cubicBezTo>
                    <a:pt x="36" y="95"/>
                    <a:pt x="33"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0" name="Freeform 7"/>
            <p:cNvSpPr>
              <a:spLocks/>
            </p:cNvSpPr>
            <p:nvPr/>
          </p:nvSpPr>
          <p:spPr bwMode="auto">
            <a:xfrm>
              <a:off x="10698163" y="955676"/>
              <a:ext cx="115888" cy="238125"/>
            </a:xfrm>
            <a:custGeom>
              <a:avLst/>
              <a:gdLst>
                <a:gd name="T0" fmla="*/ 0 w 126"/>
                <a:gd name="T1" fmla="*/ 4 h 260"/>
                <a:gd name="T2" fmla="*/ 29 w 126"/>
                <a:gd name="T3" fmla="*/ 4 h 260"/>
                <a:gd name="T4" fmla="*/ 29 w 126"/>
                <a:gd name="T5" fmla="*/ 64 h 260"/>
                <a:gd name="T6" fmla="*/ 30 w 126"/>
                <a:gd name="T7" fmla="*/ 64 h 260"/>
                <a:gd name="T8" fmla="*/ 67 w 126"/>
                <a:gd name="T9" fmla="*/ 16 h 260"/>
                <a:gd name="T10" fmla="*/ 126 w 126"/>
                <a:gd name="T11" fmla="*/ 1 h 260"/>
                <a:gd name="T12" fmla="*/ 126 w 126"/>
                <a:gd name="T13" fmla="*/ 32 h 260"/>
                <a:gd name="T14" fmla="*/ 88 w 126"/>
                <a:gd name="T15" fmla="*/ 38 h 260"/>
                <a:gd name="T16" fmla="*/ 58 w 126"/>
                <a:gd name="T17" fmla="*/ 57 h 260"/>
                <a:gd name="T18" fmla="*/ 38 w 126"/>
                <a:gd name="T19" fmla="*/ 87 h 260"/>
                <a:gd name="T20" fmla="*/ 31 w 126"/>
                <a:gd name="T21" fmla="*/ 124 h 260"/>
                <a:gd name="T22" fmla="*/ 31 w 126"/>
                <a:gd name="T23" fmla="*/ 260 h 260"/>
                <a:gd name="T24" fmla="*/ 0 w 126"/>
                <a:gd name="T25" fmla="*/ 260 h 260"/>
                <a:gd name="T26" fmla="*/ 0 w 126"/>
                <a:gd name="T27" fmla="*/ 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0">
                  <a:moveTo>
                    <a:pt x="0" y="4"/>
                  </a:moveTo>
                  <a:cubicBezTo>
                    <a:pt x="29" y="4"/>
                    <a:pt x="29" y="4"/>
                    <a:pt x="29" y="4"/>
                  </a:cubicBezTo>
                  <a:cubicBezTo>
                    <a:pt x="29" y="64"/>
                    <a:pt x="29" y="64"/>
                    <a:pt x="29" y="64"/>
                  </a:cubicBezTo>
                  <a:cubicBezTo>
                    <a:pt x="30" y="64"/>
                    <a:pt x="30" y="64"/>
                    <a:pt x="30" y="64"/>
                  </a:cubicBezTo>
                  <a:cubicBezTo>
                    <a:pt x="38" y="44"/>
                    <a:pt x="50" y="28"/>
                    <a:pt x="67" y="16"/>
                  </a:cubicBezTo>
                  <a:cubicBezTo>
                    <a:pt x="83" y="5"/>
                    <a:pt x="103" y="0"/>
                    <a:pt x="126" y="1"/>
                  </a:cubicBezTo>
                  <a:cubicBezTo>
                    <a:pt x="126" y="32"/>
                    <a:pt x="126" y="32"/>
                    <a:pt x="126" y="32"/>
                  </a:cubicBezTo>
                  <a:cubicBezTo>
                    <a:pt x="112" y="31"/>
                    <a:pt x="99" y="33"/>
                    <a:pt x="88" y="38"/>
                  </a:cubicBezTo>
                  <a:cubicBezTo>
                    <a:pt x="76" y="42"/>
                    <a:pt x="66" y="49"/>
                    <a:pt x="58" y="57"/>
                  </a:cubicBezTo>
                  <a:cubicBezTo>
                    <a:pt x="49" y="65"/>
                    <a:pt x="43" y="75"/>
                    <a:pt x="38" y="87"/>
                  </a:cubicBezTo>
                  <a:cubicBezTo>
                    <a:pt x="34" y="98"/>
                    <a:pt x="31" y="111"/>
                    <a:pt x="31" y="124"/>
                  </a:cubicBezTo>
                  <a:cubicBezTo>
                    <a:pt x="31" y="260"/>
                    <a:pt x="31" y="260"/>
                    <a:pt x="31" y="260"/>
                  </a:cubicBezTo>
                  <a:cubicBezTo>
                    <a:pt x="0" y="260"/>
                    <a:pt x="0" y="260"/>
                    <a:pt x="0" y="260"/>
                  </a:cubicBezTo>
                  <a:lnTo>
                    <a:pt x="0" y="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1" name="Freeform 8"/>
            <p:cNvSpPr>
              <a:spLocks/>
            </p:cNvSpPr>
            <p:nvPr/>
          </p:nvSpPr>
          <p:spPr bwMode="auto">
            <a:xfrm>
              <a:off x="10837863" y="958851"/>
              <a:ext cx="207963" cy="234950"/>
            </a:xfrm>
            <a:custGeom>
              <a:avLst/>
              <a:gdLst>
                <a:gd name="T0" fmla="*/ 0 w 131"/>
                <a:gd name="T1" fmla="*/ 0 h 148"/>
                <a:gd name="T2" fmla="*/ 20 w 131"/>
                <a:gd name="T3" fmla="*/ 0 h 148"/>
                <a:gd name="T4" fmla="*/ 66 w 131"/>
                <a:gd name="T5" fmla="*/ 130 h 148"/>
                <a:gd name="T6" fmla="*/ 67 w 131"/>
                <a:gd name="T7" fmla="*/ 130 h 148"/>
                <a:gd name="T8" fmla="*/ 112 w 131"/>
                <a:gd name="T9" fmla="*/ 0 h 148"/>
                <a:gd name="T10" fmla="*/ 131 w 131"/>
                <a:gd name="T11" fmla="*/ 0 h 148"/>
                <a:gd name="T12" fmla="*/ 76 w 131"/>
                <a:gd name="T13" fmla="*/ 148 h 148"/>
                <a:gd name="T14" fmla="*/ 57 w 131"/>
                <a:gd name="T15" fmla="*/ 148 h 148"/>
                <a:gd name="T16" fmla="*/ 0 w 131"/>
                <a:gd name="T1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48">
                  <a:moveTo>
                    <a:pt x="0" y="0"/>
                  </a:moveTo>
                  <a:lnTo>
                    <a:pt x="20" y="0"/>
                  </a:lnTo>
                  <a:lnTo>
                    <a:pt x="66" y="130"/>
                  </a:lnTo>
                  <a:lnTo>
                    <a:pt x="67" y="130"/>
                  </a:lnTo>
                  <a:lnTo>
                    <a:pt x="112" y="0"/>
                  </a:lnTo>
                  <a:lnTo>
                    <a:pt x="131" y="0"/>
                  </a:lnTo>
                  <a:lnTo>
                    <a:pt x="76" y="148"/>
                  </a:lnTo>
                  <a:lnTo>
                    <a:pt x="57" y="14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2" name="Freeform 9"/>
            <p:cNvSpPr>
              <a:spLocks noEditPoints="1"/>
            </p:cNvSpPr>
            <p:nvPr/>
          </p:nvSpPr>
          <p:spPr bwMode="auto">
            <a:xfrm>
              <a:off x="11074400" y="868363"/>
              <a:ext cx="28575" cy="325438"/>
            </a:xfrm>
            <a:custGeom>
              <a:avLst/>
              <a:gdLst>
                <a:gd name="T0" fmla="*/ 0 w 18"/>
                <a:gd name="T1" fmla="*/ 0 h 205"/>
                <a:gd name="T2" fmla="*/ 18 w 18"/>
                <a:gd name="T3" fmla="*/ 0 h 205"/>
                <a:gd name="T4" fmla="*/ 18 w 18"/>
                <a:gd name="T5" fmla="*/ 29 h 205"/>
                <a:gd name="T6" fmla="*/ 0 w 18"/>
                <a:gd name="T7" fmla="*/ 29 h 205"/>
                <a:gd name="T8" fmla="*/ 0 w 18"/>
                <a:gd name="T9" fmla="*/ 0 h 205"/>
                <a:gd name="T10" fmla="*/ 0 w 18"/>
                <a:gd name="T11" fmla="*/ 57 h 205"/>
                <a:gd name="T12" fmla="*/ 18 w 18"/>
                <a:gd name="T13" fmla="*/ 57 h 205"/>
                <a:gd name="T14" fmla="*/ 18 w 18"/>
                <a:gd name="T15" fmla="*/ 205 h 205"/>
                <a:gd name="T16" fmla="*/ 0 w 18"/>
                <a:gd name="T17" fmla="*/ 205 h 205"/>
                <a:gd name="T18" fmla="*/ 0 w 18"/>
                <a:gd name="T19" fmla="*/ 5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5">
                  <a:moveTo>
                    <a:pt x="0" y="0"/>
                  </a:moveTo>
                  <a:lnTo>
                    <a:pt x="18" y="0"/>
                  </a:lnTo>
                  <a:lnTo>
                    <a:pt x="18" y="29"/>
                  </a:lnTo>
                  <a:lnTo>
                    <a:pt x="0" y="29"/>
                  </a:lnTo>
                  <a:lnTo>
                    <a:pt x="0" y="0"/>
                  </a:lnTo>
                  <a:close/>
                  <a:moveTo>
                    <a:pt x="0" y="57"/>
                  </a:moveTo>
                  <a:lnTo>
                    <a:pt x="18" y="57"/>
                  </a:lnTo>
                  <a:lnTo>
                    <a:pt x="18" y="205"/>
                  </a:lnTo>
                  <a:lnTo>
                    <a:pt x="0" y="205"/>
                  </a:lnTo>
                  <a:lnTo>
                    <a:pt x="0" y="5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3" name="Freeform 10"/>
            <p:cNvSpPr>
              <a:spLocks/>
            </p:cNvSpPr>
            <p:nvPr/>
          </p:nvSpPr>
          <p:spPr bwMode="auto">
            <a:xfrm>
              <a:off x="11145838" y="952501"/>
              <a:ext cx="207963" cy="247650"/>
            </a:xfrm>
            <a:custGeom>
              <a:avLst/>
              <a:gdLst>
                <a:gd name="T0" fmla="*/ 193 w 226"/>
                <a:gd name="T1" fmla="*/ 88 h 270"/>
                <a:gd name="T2" fmla="*/ 169 w 226"/>
                <a:gd name="T3" fmla="*/ 43 h 270"/>
                <a:gd name="T4" fmla="*/ 121 w 226"/>
                <a:gd name="T5" fmla="*/ 26 h 270"/>
                <a:gd name="T6" fmla="*/ 82 w 226"/>
                <a:gd name="T7" fmla="*/ 36 h 270"/>
                <a:gd name="T8" fmla="*/ 54 w 226"/>
                <a:gd name="T9" fmla="*/ 60 h 270"/>
                <a:gd name="T10" fmla="*/ 37 w 226"/>
                <a:gd name="T11" fmla="*/ 95 h 270"/>
                <a:gd name="T12" fmla="*/ 31 w 226"/>
                <a:gd name="T13" fmla="*/ 135 h 270"/>
                <a:gd name="T14" fmla="*/ 37 w 226"/>
                <a:gd name="T15" fmla="*/ 175 h 270"/>
                <a:gd name="T16" fmla="*/ 54 w 226"/>
                <a:gd name="T17" fmla="*/ 210 h 270"/>
                <a:gd name="T18" fmla="*/ 82 w 226"/>
                <a:gd name="T19" fmla="*/ 235 h 270"/>
                <a:gd name="T20" fmla="*/ 121 w 226"/>
                <a:gd name="T21" fmla="*/ 244 h 270"/>
                <a:gd name="T22" fmla="*/ 148 w 226"/>
                <a:gd name="T23" fmla="*/ 239 h 270"/>
                <a:gd name="T24" fmla="*/ 171 w 226"/>
                <a:gd name="T25" fmla="*/ 224 h 270"/>
                <a:gd name="T26" fmla="*/ 187 w 226"/>
                <a:gd name="T27" fmla="*/ 201 h 270"/>
                <a:gd name="T28" fmla="*/ 195 w 226"/>
                <a:gd name="T29" fmla="*/ 171 h 270"/>
                <a:gd name="T30" fmla="*/ 226 w 226"/>
                <a:gd name="T31" fmla="*/ 171 h 270"/>
                <a:gd name="T32" fmla="*/ 192 w 226"/>
                <a:gd name="T33" fmla="*/ 244 h 270"/>
                <a:gd name="T34" fmla="*/ 121 w 226"/>
                <a:gd name="T35" fmla="*/ 270 h 270"/>
                <a:gd name="T36" fmla="*/ 69 w 226"/>
                <a:gd name="T37" fmla="*/ 259 h 270"/>
                <a:gd name="T38" fmla="*/ 31 w 226"/>
                <a:gd name="T39" fmla="*/ 230 h 270"/>
                <a:gd name="T40" fmla="*/ 8 w 226"/>
                <a:gd name="T41" fmla="*/ 187 h 270"/>
                <a:gd name="T42" fmla="*/ 0 w 226"/>
                <a:gd name="T43" fmla="*/ 135 h 270"/>
                <a:gd name="T44" fmla="*/ 8 w 226"/>
                <a:gd name="T45" fmla="*/ 83 h 270"/>
                <a:gd name="T46" fmla="*/ 31 w 226"/>
                <a:gd name="T47" fmla="*/ 40 h 270"/>
                <a:gd name="T48" fmla="*/ 69 w 226"/>
                <a:gd name="T49" fmla="*/ 11 h 270"/>
                <a:gd name="T50" fmla="*/ 121 w 226"/>
                <a:gd name="T51" fmla="*/ 0 h 270"/>
                <a:gd name="T52" fmla="*/ 190 w 226"/>
                <a:gd name="T53" fmla="*/ 22 h 270"/>
                <a:gd name="T54" fmla="*/ 224 w 226"/>
                <a:gd name="T55" fmla="*/ 88 h 270"/>
                <a:gd name="T56" fmla="*/ 193 w 226"/>
                <a:gd name="T57"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270">
                  <a:moveTo>
                    <a:pt x="193" y="88"/>
                  </a:moveTo>
                  <a:cubicBezTo>
                    <a:pt x="189" y="69"/>
                    <a:pt x="181" y="53"/>
                    <a:pt x="169" y="43"/>
                  </a:cubicBezTo>
                  <a:cubicBezTo>
                    <a:pt x="157" y="32"/>
                    <a:pt x="141" y="26"/>
                    <a:pt x="121" y="26"/>
                  </a:cubicBezTo>
                  <a:cubicBezTo>
                    <a:pt x="106" y="26"/>
                    <a:pt x="93" y="29"/>
                    <a:pt x="82" y="36"/>
                  </a:cubicBezTo>
                  <a:cubicBezTo>
                    <a:pt x="70" y="42"/>
                    <a:pt x="61" y="50"/>
                    <a:pt x="54" y="60"/>
                  </a:cubicBezTo>
                  <a:cubicBezTo>
                    <a:pt x="46" y="71"/>
                    <a:pt x="41" y="82"/>
                    <a:pt x="37" y="95"/>
                  </a:cubicBezTo>
                  <a:cubicBezTo>
                    <a:pt x="33" y="108"/>
                    <a:pt x="31" y="122"/>
                    <a:pt x="31" y="135"/>
                  </a:cubicBezTo>
                  <a:cubicBezTo>
                    <a:pt x="31" y="149"/>
                    <a:pt x="33" y="162"/>
                    <a:pt x="37" y="175"/>
                  </a:cubicBezTo>
                  <a:cubicBezTo>
                    <a:pt x="41" y="188"/>
                    <a:pt x="46" y="200"/>
                    <a:pt x="54" y="210"/>
                  </a:cubicBezTo>
                  <a:cubicBezTo>
                    <a:pt x="61" y="220"/>
                    <a:pt x="70" y="228"/>
                    <a:pt x="82" y="235"/>
                  </a:cubicBezTo>
                  <a:cubicBezTo>
                    <a:pt x="93" y="241"/>
                    <a:pt x="106" y="244"/>
                    <a:pt x="121" y="244"/>
                  </a:cubicBezTo>
                  <a:cubicBezTo>
                    <a:pt x="130" y="244"/>
                    <a:pt x="139" y="242"/>
                    <a:pt x="148" y="239"/>
                  </a:cubicBezTo>
                  <a:cubicBezTo>
                    <a:pt x="157" y="235"/>
                    <a:pt x="164" y="230"/>
                    <a:pt x="171" y="224"/>
                  </a:cubicBezTo>
                  <a:cubicBezTo>
                    <a:pt x="177" y="217"/>
                    <a:pt x="183" y="209"/>
                    <a:pt x="187" y="201"/>
                  </a:cubicBezTo>
                  <a:cubicBezTo>
                    <a:pt x="191" y="192"/>
                    <a:pt x="194" y="182"/>
                    <a:pt x="195" y="171"/>
                  </a:cubicBezTo>
                  <a:cubicBezTo>
                    <a:pt x="226" y="171"/>
                    <a:pt x="226" y="171"/>
                    <a:pt x="226" y="171"/>
                  </a:cubicBezTo>
                  <a:cubicBezTo>
                    <a:pt x="222" y="202"/>
                    <a:pt x="210" y="227"/>
                    <a:pt x="192" y="244"/>
                  </a:cubicBezTo>
                  <a:cubicBezTo>
                    <a:pt x="173" y="262"/>
                    <a:pt x="149" y="270"/>
                    <a:pt x="121" y="270"/>
                  </a:cubicBezTo>
                  <a:cubicBezTo>
                    <a:pt x="101" y="270"/>
                    <a:pt x="84" y="267"/>
                    <a:pt x="69" y="259"/>
                  </a:cubicBezTo>
                  <a:cubicBezTo>
                    <a:pt x="54" y="252"/>
                    <a:pt x="41" y="242"/>
                    <a:pt x="31" y="230"/>
                  </a:cubicBezTo>
                  <a:cubicBezTo>
                    <a:pt x="21" y="218"/>
                    <a:pt x="13" y="204"/>
                    <a:pt x="8" y="187"/>
                  </a:cubicBezTo>
                  <a:cubicBezTo>
                    <a:pt x="3" y="171"/>
                    <a:pt x="0" y="154"/>
                    <a:pt x="0" y="135"/>
                  </a:cubicBezTo>
                  <a:cubicBezTo>
                    <a:pt x="0" y="117"/>
                    <a:pt x="3" y="100"/>
                    <a:pt x="8" y="83"/>
                  </a:cubicBezTo>
                  <a:cubicBezTo>
                    <a:pt x="13" y="67"/>
                    <a:pt x="21" y="52"/>
                    <a:pt x="31" y="40"/>
                  </a:cubicBezTo>
                  <a:cubicBezTo>
                    <a:pt x="41" y="28"/>
                    <a:pt x="54" y="18"/>
                    <a:pt x="69" y="11"/>
                  </a:cubicBezTo>
                  <a:cubicBezTo>
                    <a:pt x="84" y="4"/>
                    <a:pt x="101" y="0"/>
                    <a:pt x="121" y="0"/>
                  </a:cubicBezTo>
                  <a:cubicBezTo>
                    <a:pt x="148" y="0"/>
                    <a:pt x="171" y="7"/>
                    <a:pt x="190" y="22"/>
                  </a:cubicBezTo>
                  <a:cubicBezTo>
                    <a:pt x="209" y="36"/>
                    <a:pt x="221" y="58"/>
                    <a:pt x="224" y="88"/>
                  </a:cubicBezTo>
                  <a:lnTo>
                    <a:pt x="193" y="8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4" name="Freeform 11"/>
            <p:cNvSpPr>
              <a:spLocks noEditPoints="1"/>
            </p:cNvSpPr>
            <p:nvPr/>
          </p:nvSpPr>
          <p:spPr bwMode="auto">
            <a:xfrm>
              <a:off x="11382375" y="952501"/>
              <a:ext cx="207963" cy="247650"/>
            </a:xfrm>
            <a:custGeom>
              <a:avLst/>
              <a:gdLst>
                <a:gd name="T0" fmla="*/ 31 w 228"/>
                <a:gd name="T1" fmla="*/ 144 h 270"/>
                <a:gd name="T2" fmla="*/ 36 w 228"/>
                <a:gd name="T3" fmla="*/ 179 h 270"/>
                <a:gd name="T4" fmla="*/ 51 w 228"/>
                <a:gd name="T5" fmla="*/ 211 h 270"/>
                <a:gd name="T6" fmla="*/ 77 w 228"/>
                <a:gd name="T7" fmla="*/ 235 h 270"/>
                <a:gd name="T8" fmla="*/ 115 w 228"/>
                <a:gd name="T9" fmla="*/ 244 h 270"/>
                <a:gd name="T10" fmla="*/ 169 w 228"/>
                <a:gd name="T11" fmla="*/ 226 h 270"/>
                <a:gd name="T12" fmla="*/ 196 w 228"/>
                <a:gd name="T13" fmla="*/ 179 h 270"/>
                <a:gd name="T14" fmla="*/ 227 w 228"/>
                <a:gd name="T15" fmla="*/ 179 h 270"/>
                <a:gd name="T16" fmla="*/ 190 w 228"/>
                <a:gd name="T17" fmla="*/ 246 h 270"/>
                <a:gd name="T18" fmla="*/ 115 w 228"/>
                <a:gd name="T19" fmla="*/ 270 h 270"/>
                <a:gd name="T20" fmla="*/ 63 w 228"/>
                <a:gd name="T21" fmla="*/ 259 h 270"/>
                <a:gd name="T22" fmla="*/ 27 w 228"/>
                <a:gd name="T23" fmla="*/ 230 h 270"/>
                <a:gd name="T24" fmla="*/ 7 w 228"/>
                <a:gd name="T25" fmla="*/ 187 h 270"/>
                <a:gd name="T26" fmla="*/ 0 w 228"/>
                <a:gd name="T27" fmla="*/ 135 h 270"/>
                <a:gd name="T28" fmla="*/ 7 w 228"/>
                <a:gd name="T29" fmla="*/ 86 h 270"/>
                <a:gd name="T30" fmla="*/ 27 w 228"/>
                <a:gd name="T31" fmla="*/ 42 h 270"/>
                <a:gd name="T32" fmla="*/ 63 w 228"/>
                <a:gd name="T33" fmla="*/ 12 h 270"/>
                <a:gd name="T34" fmla="*/ 115 w 228"/>
                <a:gd name="T35" fmla="*/ 0 h 270"/>
                <a:gd name="T36" fmla="*/ 168 w 228"/>
                <a:gd name="T37" fmla="*/ 12 h 270"/>
                <a:gd name="T38" fmla="*/ 203 w 228"/>
                <a:gd name="T39" fmla="*/ 45 h 270"/>
                <a:gd name="T40" fmla="*/ 223 w 228"/>
                <a:gd name="T41" fmla="*/ 91 h 270"/>
                <a:gd name="T42" fmla="*/ 228 w 228"/>
                <a:gd name="T43" fmla="*/ 144 h 270"/>
                <a:gd name="T44" fmla="*/ 31 w 228"/>
                <a:gd name="T45" fmla="*/ 144 h 270"/>
                <a:gd name="T46" fmla="*/ 197 w 228"/>
                <a:gd name="T47" fmla="*/ 117 h 270"/>
                <a:gd name="T48" fmla="*/ 190 w 228"/>
                <a:gd name="T49" fmla="*/ 83 h 270"/>
                <a:gd name="T50" fmla="*/ 174 w 228"/>
                <a:gd name="T51" fmla="*/ 54 h 270"/>
                <a:gd name="T52" fmla="*/ 149 w 228"/>
                <a:gd name="T53" fmla="*/ 34 h 270"/>
                <a:gd name="T54" fmla="*/ 115 w 228"/>
                <a:gd name="T55" fmla="*/ 26 h 270"/>
                <a:gd name="T56" fmla="*/ 81 w 228"/>
                <a:gd name="T57" fmla="*/ 34 h 270"/>
                <a:gd name="T58" fmla="*/ 56 w 228"/>
                <a:gd name="T59" fmla="*/ 54 h 270"/>
                <a:gd name="T60" fmla="*/ 39 w 228"/>
                <a:gd name="T61" fmla="*/ 83 h 270"/>
                <a:gd name="T62" fmla="*/ 31 w 228"/>
                <a:gd name="T63" fmla="*/ 117 h 270"/>
                <a:gd name="T64" fmla="*/ 197 w 228"/>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70">
                  <a:moveTo>
                    <a:pt x="31" y="144"/>
                  </a:moveTo>
                  <a:cubicBezTo>
                    <a:pt x="31" y="155"/>
                    <a:pt x="33" y="167"/>
                    <a:pt x="36" y="179"/>
                  </a:cubicBezTo>
                  <a:cubicBezTo>
                    <a:pt x="39" y="191"/>
                    <a:pt x="44" y="201"/>
                    <a:pt x="51" y="211"/>
                  </a:cubicBezTo>
                  <a:cubicBezTo>
                    <a:pt x="58" y="221"/>
                    <a:pt x="66" y="228"/>
                    <a:pt x="77" y="235"/>
                  </a:cubicBezTo>
                  <a:cubicBezTo>
                    <a:pt x="88" y="241"/>
                    <a:pt x="100" y="244"/>
                    <a:pt x="115" y="244"/>
                  </a:cubicBezTo>
                  <a:cubicBezTo>
                    <a:pt x="138" y="244"/>
                    <a:pt x="156" y="238"/>
                    <a:pt x="169" y="226"/>
                  </a:cubicBezTo>
                  <a:cubicBezTo>
                    <a:pt x="182" y="214"/>
                    <a:pt x="191" y="198"/>
                    <a:pt x="196" y="179"/>
                  </a:cubicBezTo>
                  <a:cubicBezTo>
                    <a:pt x="227" y="179"/>
                    <a:pt x="227" y="179"/>
                    <a:pt x="227" y="179"/>
                  </a:cubicBezTo>
                  <a:cubicBezTo>
                    <a:pt x="220" y="208"/>
                    <a:pt x="208" y="230"/>
                    <a:pt x="190" y="246"/>
                  </a:cubicBezTo>
                  <a:cubicBezTo>
                    <a:pt x="173" y="262"/>
                    <a:pt x="148" y="270"/>
                    <a:pt x="115" y="270"/>
                  </a:cubicBezTo>
                  <a:cubicBezTo>
                    <a:pt x="95" y="270"/>
                    <a:pt x="77" y="267"/>
                    <a:pt x="63" y="259"/>
                  </a:cubicBezTo>
                  <a:cubicBezTo>
                    <a:pt x="48" y="252"/>
                    <a:pt x="36" y="242"/>
                    <a:pt x="27" y="230"/>
                  </a:cubicBezTo>
                  <a:cubicBezTo>
                    <a:pt x="18" y="218"/>
                    <a:pt x="11" y="203"/>
                    <a:pt x="7" y="187"/>
                  </a:cubicBezTo>
                  <a:cubicBezTo>
                    <a:pt x="2" y="171"/>
                    <a:pt x="0" y="153"/>
                    <a:pt x="0" y="135"/>
                  </a:cubicBezTo>
                  <a:cubicBezTo>
                    <a:pt x="0" y="118"/>
                    <a:pt x="2" y="102"/>
                    <a:pt x="7" y="86"/>
                  </a:cubicBezTo>
                  <a:cubicBezTo>
                    <a:pt x="11" y="69"/>
                    <a:pt x="18" y="55"/>
                    <a:pt x="27" y="42"/>
                  </a:cubicBezTo>
                  <a:cubicBezTo>
                    <a:pt x="36" y="30"/>
                    <a:pt x="48" y="19"/>
                    <a:pt x="63" y="12"/>
                  </a:cubicBezTo>
                  <a:cubicBezTo>
                    <a:pt x="77" y="4"/>
                    <a:pt x="95" y="0"/>
                    <a:pt x="115" y="0"/>
                  </a:cubicBezTo>
                  <a:cubicBezTo>
                    <a:pt x="136" y="0"/>
                    <a:pt x="153" y="4"/>
                    <a:pt x="168" y="12"/>
                  </a:cubicBezTo>
                  <a:cubicBezTo>
                    <a:pt x="182" y="21"/>
                    <a:pt x="194" y="31"/>
                    <a:pt x="203" y="45"/>
                  </a:cubicBezTo>
                  <a:cubicBezTo>
                    <a:pt x="212" y="58"/>
                    <a:pt x="219" y="74"/>
                    <a:pt x="223" y="91"/>
                  </a:cubicBezTo>
                  <a:cubicBezTo>
                    <a:pt x="227" y="108"/>
                    <a:pt x="228" y="126"/>
                    <a:pt x="228" y="144"/>
                  </a:cubicBezTo>
                  <a:lnTo>
                    <a:pt x="31" y="144"/>
                  </a:lnTo>
                  <a:close/>
                  <a:moveTo>
                    <a:pt x="197" y="117"/>
                  </a:moveTo>
                  <a:cubicBezTo>
                    <a:pt x="196" y="105"/>
                    <a:pt x="194" y="94"/>
                    <a:pt x="190" y="83"/>
                  </a:cubicBezTo>
                  <a:cubicBezTo>
                    <a:pt x="187" y="72"/>
                    <a:pt x="181" y="63"/>
                    <a:pt x="174" y="54"/>
                  </a:cubicBezTo>
                  <a:cubicBezTo>
                    <a:pt x="167" y="46"/>
                    <a:pt x="159" y="39"/>
                    <a:pt x="149" y="34"/>
                  </a:cubicBezTo>
                  <a:cubicBezTo>
                    <a:pt x="139" y="29"/>
                    <a:pt x="128" y="26"/>
                    <a:pt x="115" y="26"/>
                  </a:cubicBezTo>
                  <a:cubicBezTo>
                    <a:pt x="102" y="26"/>
                    <a:pt x="91" y="29"/>
                    <a:pt x="81" y="34"/>
                  </a:cubicBezTo>
                  <a:cubicBezTo>
                    <a:pt x="71" y="39"/>
                    <a:pt x="63" y="46"/>
                    <a:pt x="56" y="54"/>
                  </a:cubicBezTo>
                  <a:cubicBezTo>
                    <a:pt x="49" y="63"/>
                    <a:pt x="43" y="72"/>
                    <a:pt x="39" y="83"/>
                  </a:cubicBezTo>
                  <a:cubicBezTo>
                    <a:pt x="35" y="95"/>
                    <a:pt x="32"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5" name="Freeform 12"/>
            <p:cNvSpPr>
              <a:spLocks/>
            </p:cNvSpPr>
            <p:nvPr/>
          </p:nvSpPr>
          <p:spPr bwMode="auto">
            <a:xfrm>
              <a:off x="11615738" y="952501"/>
              <a:ext cx="190500" cy="247650"/>
            </a:xfrm>
            <a:custGeom>
              <a:avLst/>
              <a:gdLst>
                <a:gd name="T0" fmla="*/ 168 w 208"/>
                <a:gd name="T1" fmla="*/ 82 h 270"/>
                <a:gd name="T2" fmla="*/ 162 w 208"/>
                <a:gd name="T3" fmla="*/ 57 h 270"/>
                <a:gd name="T4" fmla="*/ 147 w 208"/>
                <a:gd name="T5" fmla="*/ 40 h 270"/>
                <a:gd name="T6" fmla="*/ 126 w 208"/>
                <a:gd name="T7" fmla="*/ 29 h 270"/>
                <a:gd name="T8" fmla="*/ 101 w 208"/>
                <a:gd name="T9" fmla="*/ 26 h 270"/>
                <a:gd name="T10" fmla="*/ 80 w 208"/>
                <a:gd name="T11" fmla="*/ 28 h 270"/>
                <a:gd name="T12" fmla="*/ 60 w 208"/>
                <a:gd name="T13" fmla="*/ 36 h 270"/>
                <a:gd name="T14" fmla="*/ 46 w 208"/>
                <a:gd name="T15" fmla="*/ 50 h 270"/>
                <a:gd name="T16" fmla="*/ 41 w 208"/>
                <a:gd name="T17" fmla="*/ 70 h 270"/>
                <a:gd name="T18" fmla="*/ 46 w 208"/>
                <a:gd name="T19" fmla="*/ 88 h 270"/>
                <a:gd name="T20" fmla="*/ 59 w 208"/>
                <a:gd name="T21" fmla="*/ 100 h 270"/>
                <a:gd name="T22" fmla="*/ 76 w 208"/>
                <a:gd name="T23" fmla="*/ 108 h 270"/>
                <a:gd name="T24" fmla="*/ 94 w 208"/>
                <a:gd name="T25" fmla="*/ 113 h 270"/>
                <a:gd name="T26" fmla="*/ 135 w 208"/>
                <a:gd name="T27" fmla="*/ 123 h 270"/>
                <a:gd name="T28" fmla="*/ 162 w 208"/>
                <a:gd name="T29" fmla="*/ 130 h 270"/>
                <a:gd name="T30" fmla="*/ 185 w 208"/>
                <a:gd name="T31" fmla="*/ 144 h 270"/>
                <a:gd name="T32" fmla="*/ 202 w 208"/>
                <a:gd name="T33" fmla="*/ 164 h 270"/>
                <a:gd name="T34" fmla="*/ 208 w 208"/>
                <a:gd name="T35" fmla="*/ 194 h 270"/>
                <a:gd name="T36" fmla="*/ 199 w 208"/>
                <a:gd name="T37" fmla="*/ 229 h 270"/>
                <a:gd name="T38" fmla="*/ 175 w 208"/>
                <a:gd name="T39" fmla="*/ 253 h 270"/>
                <a:gd name="T40" fmla="*/ 142 w 208"/>
                <a:gd name="T41" fmla="*/ 266 h 270"/>
                <a:gd name="T42" fmla="*/ 105 w 208"/>
                <a:gd name="T43" fmla="*/ 270 h 270"/>
                <a:gd name="T44" fmla="*/ 32 w 208"/>
                <a:gd name="T45" fmla="*/ 249 h 270"/>
                <a:gd name="T46" fmla="*/ 0 w 208"/>
                <a:gd name="T47" fmla="*/ 180 h 270"/>
                <a:gd name="T48" fmla="*/ 32 w 208"/>
                <a:gd name="T49" fmla="*/ 180 h 270"/>
                <a:gd name="T50" fmla="*/ 55 w 208"/>
                <a:gd name="T51" fmla="*/ 228 h 270"/>
                <a:gd name="T52" fmla="*/ 107 w 208"/>
                <a:gd name="T53" fmla="*/ 244 h 270"/>
                <a:gd name="T54" fmla="*/ 130 w 208"/>
                <a:gd name="T55" fmla="*/ 242 h 270"/>
                <a:gd name="T56" fmla="*/ 153 w 208"/>
                <a:gd name="T57" fmla="*/ 233 h 270"/>
                <a:gd name="T58" fmla="*/ 170 w 208"/>
                <a:gd name="T59" fmla="*/ 218 h 270"/>
                <a:gd name="T60" fmla="*/ 177 w 208"/>
                <a:gd name="T61" fmla="*/ 196 h 270"/>
                <a:gd name="T62" fmla="*/ 172 w 208"/>
                <a:gd name="T63" fmla="*/ 177 h 270"/>
                <a:gd name="T64" fmla="*/ 159 w 208"/>
                <a:gd name="T65" fmla="*/ 164 h 270"/>
                <a:gd name="T66" fmla="*/ 141 w 208"/>
                <a:gd name="T67" fmla="*/ 155 h 270"/>
                <a:gd name="T68" fmla="*/ 121 w 208"/>
                <a:gd name="T69" fmla="*/ 149 h 270"/>
                <a:gd name="T70" fmla="*/ 81 w 208"/>
                <a:gd name="T71" fmla="*/ 140 h 270"/>
                <a:gd name="T72" fmla="*/ 52 w 208"/>
                <a:gd name="T73" fmla="*/ 131 h 270"/>
                <a:gd name="T74" fmla="*/ 30 w 208"/>
                <a:gd name="T75" fmla="*/ 118 h 270"/>
                <a:gd name="T76" fmla="*/ 15 w 208"/>
                <a:gd name="T77" fmla="*/ 99 h 270"/>
                <a:gd name="T78" fmla="*/ 9 w 208"/>
                <a:gd name="T79" fmla="*/ 72 h 270"/>
                <a:gd name="T80" fmla="*/ 18 w 208"/>
                <a:gd name="T81" fmla="*/ 39 h 270"/>
                <a:gd name="T82" fmla="*/ 41 w 208"/>
                <a:gd name="T83" fmla="*/ 16 h 270"/>
                <a:gd name="T84" fmla="*/ 72 w 208"/>
                <a:gd name="T85" fmla="*/ 4 h 270"/>
                <a:gd name="T86" fmla="*/ 105 w 208"/>
                <a:gd name="T87" fmla="*/ 0 h 270"/>
                <a:gd name="T88" fmla="*/ 141 w 208"/>
                <a:gd name="T89" fmla="*/ 5 h 270"/>
                <a:gd name="T90" fmla="*/ 171 w 208"/>
                <a:gd name="T91" fmla="*/ 20 h 270"/>
                <a:gd name="T92" fmla="*/ 191 w 208"/>
                <a:gd name="T93" fmla="*/ 46 h 270"/>
                <a:gd name="T94" fmla="*/ 199 w 208"/>
                <a:gd name="T95" fmla="*/ 82 h 270"/>
                <a:gd name="T96" fmla="*/ 168 w 208"/>
                <a:gd name="T97"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70">
                  <a:moveTo>
                    <a:pt x="168" y="82"/>
                  </a:moveTo>
                  <a:cubicBezTo>
                    <a:pt x="168" y="73"/>
                    <a:pt x="166" y="64"/>
                    <a:pt x="162" y="57"/>
                  </a:cubicBezTo>
                  <a:cubicBezTo>
                    <a:pt x="158" y="50"/>
                    <a:pt x="153" y="44"/>
                    <a:pt x="147" y="40"/>
                  </a:cubicBezTo>
                  <a:cubicBezTo>
                    <a:pt x="141" y="35"/>
                    <a:pt x="134" y="32"/>
                    <a:pt x="126" y="29"/>
                  </a:cubicBezTo>
                  <a:cubicBezTo>
                    <a:pt x="118" y="27"/>
                    <a:pt x="110" y="26"/>
                    <a:pt x="101" y="26"/>
                  </a:cubicBezTo>
                  <a:cubicBezTo>
                    <a:pt x="94" y="26"/>
                    <a:pt x="87" y="27"/>
                    <a:pt x="80" y="28"/>
                  </a:cubicBezTo>
                  <a:cubicBezTo>
                    <a:pt x="73" y="30"/>
                    <a:pt x="66" y="32"/>
                    <a:pt x="60" y="36"/>
                  </a:cubicBezTo>
                  <a:cubicBezTo>
                    <a:pt x="54" y="39"/>
                    <a:pt x="50" y="44"/>
                    <a:pt x="46" y="50"/>
                  </a:cubicBezTo>
                  <a:cubicBezTo>
                    <a:pt x="42" y="55"/>
                    <a:pt x="41" y="62"/>
                    <a:pt x="41" y="70"/>
                  </a:cubicBezTo>
                  <a:cubicBezTo>
                    <a:pt x="41" y="77"/>
                    <a:pt x="42" y="83"/>
                    <a:pt x="46" y="88"/>
                  </a:cubicBezTo>
                  <a:cubicBezTo>
                    <a:pt x="49" y="93"/>
                    <a:pt x="54" y="97"/>
                    <a:pt x="59" y="100"/>
                  </a:cubicBezTo>
                  <a:cubicBezTo>
                    <a:pt x="64" y="103"/>
                    <a:pt x="70" y="106"/>
                    <a:pt x="76" y="108"/>
                  </a:cubicBezTo>
                  <a:cubicBezTo>
                    <a:pt x="83" y="110"/>
                    <a:pt x="88" y="112"/>
                    <a:pt x="94" y="113"/>
                  </a:cubicBezTo>
                  <a:cubicBezTo>
                    <a:pt x="135" y="123"/>
                    <a:pt x="135" y="123"/>
                    <a:pt x="135" y="123"/>
                  </a:cubicBezTo>
                  <a:cubicBezTo>
                    <a:pt x="144" y="124"/>
                    <a:pt x="153" y="127"/>
                    <a:pt x="162" y="130"/>
                  </a:cubicBezTo>
                  <a:cubicBezTo>
                    <a:pt x="170" y="133"/>
                    <a:pt x="178" y="138"/>
                    <a:pt x="185" y="144"/>
                  </a:cubicBezTo>
                  <a:cubicBezTo>
                    <a:pt x="192" y="149"/>
                    <a:pt x="197" y="156"/>
                    <a:pt x="202" y="164"/>
                  </a:cubicBezTo>
                  <a:cubicBezTo>
                    <a:pt x="206" y="173"/>
                    <a:pt x="208" y="182"/>
                    <a:pt x="208" y="194"/>
                  </a:cubicBezTo>
                  <a:cubicBezTo>
                    <a:pt x="208" y="207"/>
                    <a:pt x="205" y="219"/>
                    <a:pt x="199" y="229"/>
                  </a:cubicBezTo>
                  <a:cubicBezTo>
                    <a:pt x="192" y="239"/>
                    <a:pt x="184" y="247"/>
                    <a:pt x="175" y="253"/>
                  </a:cubicBezTo>
                  <a:cubicBezTo>
                    <a:pt x="165" y="259"/>
                    <a:pt x="154" y="263"/>
                    <a:pt x="142" y="266"/>
                  </a:cubicBezTo>
                  <a:cubicBezTo>
                    <a:pt x="129" y="269"/>
                    <a:pt x="117" y="270"/>
                    <a:pt x="105" y="270"/>
                  </a:cubicBezTo>
                  <a:cubicBezTo>
                    <a:pt x="75" y="270"/>
                    <a:pt x="51" y="263"/>
                    <a:pt x="32" y="249"/>
                  </a:cubicBezTo>
                  <a:cubicBezTo>
                    <a:pt x="14" y="234"/>
                    <a:pt x="3" y="212"/>
                    <a:pt x="0" y="180"/>
                  </a:cubicBezTo>
                  <a:cubicBezTo>
                    <a:pt x="32" y="180"/>
                    <a:pt x="32" y="180"/>
                    <a:pt x="32" y="180"/>
                  </a:cubicBezTo>
                  <a:cubicBezTo>
                    <a:pt x="33" y="201"/>
                    <a:pt x="41" y="217"/>
                    <a:pt x="55" y="228"/>
                  </a:cubicBezTo>
                  <a:cubicBezTo>
                    <a:pt x="69" y="239"/>
                    <a:pt x="86" y="244"/>
                    <a:pt x="107" y="244"/>
                  </a:cubicBezTo>
                  <a:cubicBezTo>
                    <a:pt x="114" y="244"/>
                    <a:pt x="122" y="243"/>
                    <a:pt x="130" y="242"/>
                  </a:cubicBezTo>
                  <a:cubicBezTo>
                    <a:pt x="138" y="240"/>
                    <a:pt x="146" y="237"/>
                    <a:pt x="153" y="233"/>
                  </a:cubicBezTo>
                  <a:cubicBezTo>
                    <a:pt x="160" y="229"/>
                    <a:pt x="166" y="224"/>
                    <a:pt x="170" y="218"/>
                  </a:cubicBezTo>
                  <a:cubicBezTo>
                    <a:pt x="175" y="212"/>
                    <a:pt x="177" y="205"/>
                    <a:pt x="177" y="196"/>
                  </a:cubicBezTo>
                  <a:cubicBezTo>
                    <a:pt x="177" y="188"/>
                    <a:pt x="175" y="182"/>
                    <a:pt x="172" y="177"/>
                  </a:cubicBezTo>
                  <a:cubicBezTo>
                    <a:pt x="169" y="171"/>
                    <a:pt x="165" y="167"/>
                    <a:pt x="159" y="164"/>
                  </a:cubicBezTo>
                  <a:cubicBezTo>
                    <a:pt x="154" y="160"/>
                    <a:pt x="148" y="157"/>
                    <a:pt x="141" y="155"/>
                  </a:cubicBezTo>
                  <a:cubicBezTo>
                    <a:pt x="135" y="153"/>
                    <a:pt x="128" y="151"/>
                    <a:pt x="121" y="149"/>
                  </a:cubicBezTo>
                  <a:cubicBezTo>
                    <a:pt x="81" y="140"/>
                    <a:pt x="81" y="140"/>
                    <a:pt x="81" y="140"/>
                  </a:cubicBezTo>
                  <a:cubicBezTo>
                    <a:pt x="70" y="138"/>
                    <a:pt x="61" y="134"/>
                    <a:pt x="52" y="131"/>
                  </a:cubicBezTo>
                  <a:cubicBezTo>
                    <a:pt x="44" y="128"/>
                    <a:pt x="36" y="123"/>
                    <a:pt x="30" y="118"/>
                  </a:cubicBezTo>
                  <a:cubicBezTo>
                    <a:pt x="23" y="113"/>
                    <a:pt x="18" y="107"/>
                    <a:pt x="15" y="99"/>
                  </a:cubicBezTo>
                  <a:cubicBezTo>
                    <a:pt x="11" y="92"/>
                    <a:pt x="9" y="83"/>
                    <a:pt x="9" y="72"/>
                  </a:cubicBezTo>
                  <a:cubicBezTo>
                    <a:pt x="9" y="59"/>
                    <a:pt x="12" y="48"/>
                    <a:pt x="18" y="39"/>
                  </a:cubicBezTo>
                  <a:cubicBezTo>
                    <a:pt x="24" y="29"/>
                    <a:pt x="31" y="22"/>
                    <a:pt x="41" y="16"/>
                  </a:cubicBezTo>
                  <a:cubicBezTo>
                    <a:pt x="50" y="11"/>
                    <a:pt x="60" y="7"/>
                    <a:pt x="72" y="4"/>
                  </a:cubicBezTo>
                  <a:cubicBezTo>
                    <a:pt x="83" y="1"/>
                    <a:pt x="94" y="0"/>
                    <a:pt x="105" y="0"/>
                  </a:cubicBezTo>
                  <a:cubicBezTo>
                    <a:pt x="118" y="0"/>
                    <a:pt x="130" y="2"/>
                    <a:pt x="141" y="5"/>
                  </a:cubicBezTo>
                  <a:cubicBezTo>
                    <a:pt x="152" y="8"/>
                    <a:pt x="162" y="13"/>
                    <a:pt x="171" y="20"/>
                  </a:cubicBezTo>
                  <a:cubicBezTo>
                    <a:pt x="179" y="27"/>
                    <a:pt x="186" y="36"/>
                    <a:pt x="191" y="46"/>
                  </a:cubicBezTo>
                  <a:cubicBezTo>
                    <a:pt x="196" y="56"/>
                    <a:pt x="198" y="68"/>
                    <a:pt x="199" y="82"/>
                  </a:cubicBezTo>
                  <a:lnTo>
                    <a:pt x="168" y="8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6" name="Freeform 13"/>
            <p:cNvSpPr>
              <a:spLocks noEditPoints="1"/>
            </p:cNvSpPr>
            <p:nvPr/>
          </p:nvSpPr>
          <p:spPr bwMode="auto">
            <a:xfrm>
              <a:off x="10855325" y="423863"/>
              <a:ext cx="320675"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7" name="Freeform 14"/>
            <p:cNvSpPr>
              <a:spLocks noEditPoints="1"/>
            </p:cNvSpPr>
            <p:nvPr/>
          </p:nvSpPr>
          <p:spPr bwMode="auto">
            <a:xfrm>
              <a:off x="11491913" y="423863"/>
              <a:ext cx="319088"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8" name="Freeform 15"/>
            <p:cNvSpPr>
              <a:spLocks/>
            </p:cNvSpPr>
            <p:nvPr/>
          </p:nvSpPr>
          <p:spPr bwMode="auto">
            <a:xfrm>
              <a:off x="10123488" y="423863"/>
              <a:ext cx="293688" cy="334963"/>
            </a:xfrm>
            <a:custGeom>
              <a:avLst/>
              <a:gdLst>
                <a:gd name="T0" fmla="*/ 0 w 185"/>
                <a:gd name="T1" fmla="*/ 0 h 211"/>
                <a:gd name="T2" fmla="*/ 0 w 185"/>
                <a:gd name="T3" fmla="*/ 45 h 211"/>
                <a:gd name="T4" fmla="*/ 68 w 185"/>
                <a:gd name="T5" fmla="*/ 45 h 211"/>
                <a:gd name="T6" fmla="*/ 68 w 185"/>
                <a:gd name="T7" fmla="*/ 211 h 211"/>
                <a:gd name="T8" fmla="*/ 117 w 185"/>
                <a:gd name="T9" fmla="*/ 211 h 211"/>
                <a:gd name="T10" fmla="*/ 117 w 185"/>
                <a:gd name="T11" fmla="*/ 45 h 211"/>
                <a:gd name="T12" fmla="*/ 185 w 185"/>
                <a:gd name="T13" fmla="*/ 45 h 211"/>
                <a:gd name="T14" fmla="*/ 185 w 185"/>
                <a:gd name="T15" fmla="*/ 0 h 211"/>
                <a:gd name="T16" fmla="*/ 0 w 185"/>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11">
                  <a:moveTo>
                    <a:pt x="0" y="0"/>
                  </a:moveTo>
                  <a:lnTo>
                    <a:pt x="0" y="45"/>
                  </a:lnTo>
                  <a:lnTo>
                    <a:pt x="68" y="45"/>
                  </a:lnTo>
                  <a:lnTo>
                    <a:pt x="68" y="211"/>
                  </a:lnTo>
                  <a:lnTo>
                    <a:pt x="117" y="211"/>
                  </a:lnTo>
                  <a:lnTo>
                    <a:pt x="117" y="45"/>
                  </a:lnTo>
                  <a:lnTo>
                    <a:pt x="185" y="45"/>
                  </a:lnTo>
                  <a:lnTo>
                    <a:pt x="185"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9" name="Freeform 16"/>
            <p:cNvSpPr>
              <a:spLocks/>
            </p:cNvSpPr>
            <p:nvPr/>
          </p:nvSpPr>
          <p:spPr bwMode="auto">
            <a:xfrm>
              <a:off x="111918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0" name="Freeform 17"/>
            <p:cNvSpPr>
              <a:spLocks noEditPoints="1"/>
            </p:cNvSpPr>
            <p:nvPr/>
          </p:nvSpPr>
          <p:spPr bwMode="auto">
            <a:xfrm>
              <a:off x="10509250" y="423863"/>
              <a:ext cx="315913" cy="334963"/>
            </a:xfrm>
            <a:custGeom>
              <a:avLst/>
              <a:gdLst>
                <a:gd name="T0" fmla="*/ 345 w 345"/>
                <a:gd name="T1" fmla="*/ 237 h 364"/>
                <a:gd name="T2" fmla="*/ 345 w 345"/>
                <a:gd name="T3" fmla="*/ 128 h 364"/>
                <a:gd name="T4" fmla="*/ 224 w 345"/>
                <a:gd name="T5" fmla="*/ 0 h 364"/>
                <a:gd name="T6" fmla="*/ 0 w 345"/>
                <a:gd name="T7" fmla="*/ 0 h 364"/>
                <a:gd name="T8" fmla="*/ 0 w 345"/>
                <a:gd name="T9" fmla="*/ 364 h 364"/>
                <a:gd name="T10" fmla="*/ 228 w 345"/>
                <a:gd name="T11" fmla="*/ 364 h 364"/>
                <a:gd name="T12" fmla="*/ 345 w 345"/>
                <a:gd name="T13" fmla="*/ 237 h 364"/>
                <a:gd name="T14" fmla="*/ 260 w 345"/>
                <a:gd name="T15" fmla="*/ 238 h 364"/>
                <a:gd name="T16" fmla="*/ 218 w 345"/>
                <a:gd name="T17" fmla="*/ 287 h 364"/>
                <a:gd name="T18" fmla="*/ 84 w 345"/>
                <a:gd name="T19" fmla="*/ 287 h 364"/>
                <a:gd name="T20" fmla="*/ 84 w 345"/>
                <a:gd name="T21" fmla="*/ 78 h 364"/>
                <a:gd name="T22" fmla="*/ 218 w 345"/>
                <a:gd name="T23" fmla="*/ 78 h 364"/>
                <a:gd name="T24" fmla="*/ 260 w 345"/>
                <a:gd name="T25" fmla="*/ 126 h 364"/>
                <a:gd name="T26" fmla="*/ 260 w 345"/>
                <a:gd name="T27" fmla="*/ 23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4">
                  <a:moveTo>
                    <a:pt x="345" y="237"/>
                  </a:moveTo>
                  <a:cubicBezTo>
                    <a:pt x="345" y="128"/>
                    <a:pt x="345" y="128"/>
                    <a:pt x="345" y="128"/>
                  </a:cubicBezTo>
                  <a:cubicBezTo>
                    <a:pt x="345" y="33"/>
                    <a:pt x="308" y="0"/>
                    <a:pt x="224" y="0"/>
                  </a:cubicBezTo>
                  <a:cubicBezTo>
                    <a:pt x="0" y="0"/>
                    <a:pt x="0" y="0"/>
                    <a:pt x="0" y="0"/>
                  </a:cubicBezTo>
                  <a:cubicBezTo>
                    <a:pt x="0" y="364"/>
                    <a:pt x="0" y="364"/>
                    <a:pt x="0" y="364"/>
                  </a:cubicBezTo>
                  <a:cubicBezTo>
                    <a:pt x="228" y="364"/>
                    <a:pt x="228" y="364"/>
                    <a:pt x="228" y="364"/>
                  </a:cubicBezTo>
                  <a:cubicBezTo>
                    <a:pt x="317" y="364"/>
                    <a:pt x="345" y="320"/>
                    <a:pt x="345" y="237"/>
                  </a:cubicBezTo>
                  <a:moveTo>
                    <a:pt x="260" y="238"/>
                  </a:moveTo>
                  <a:cubicBezTo>
                    <a:pt x="260" y="273"/>
                    <a:pt x="248" y="287"/>
                    <a:pt x="218" y="287"/>
                  </a:cubicBezTo>
                  <a:cubicBezTo>
                    <a:pt x="84" y="287"/>
                    <a:pt x="84" y="287"/>
                    <a:pt x="84" y="287"/>
                  </a:cubicBezTo>
                  <a:cubicBezTo>
                    <a:pt x="84" y="78"/>
                    <a:pt x="84" y="78"/>
                    <a:pt x="84" y="78"/>
                  </a:cubicBezTo>
                  <a:cubicBezTo>
                    <a:pt x="218" y="78"/>
                    <a:pt x="218" y="78"/>
                    <a:pt x="218" y="78"/>
                  </a:cubicBezTo>
                  <a:cubicBezTo>
                    <a:pt x="248" y="78"/>
                    <a:pt x="260" y="91"/>
                    <a:pt x="260" y="126"/>
                  </a:cubicBezTo>
                  <a:lnTo>
                    <a:pt x="260" y="2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1" name="Freeform 18"/>
            <p:cNvSpPr>
              <a:spLocks/>
            </p:cNvSpPr>
            <p:nvPr/>
          </p:nvSpPr>
          <p:spPr bwMode="auto">
            <a:xfrm>
              <a:off x="9448800" y="420688"/>
              <a:ext cx="331788" cy="342900"/>
            </a:xfrm>
            <a:custGeom>
              <a:avLst/>
              <a:gdLst>
                <a:gd name="T0" fmla="*/ 273 w 363"/>
                <a:gd name="T1" fmla="*/ 282 h 373"/>
                <a:gd name="T2" fmla="*/ 146 w 363"/>
                <a:gd name="T3" fmla="*/ 42 h 373"/>
                <a:gd name="T4" fmla="*/ 74 w 363"/>
                <a:gd name="T5" fmla="*/ 0 h 373"/>
                <a:gd name="T6" fmla="*/ 0 w 363"/>
                <a:gd name="T7" fmla="*/ 96 h 373"/>
                <a:gd name="T8" fmla="*/ 0 w 363"/>
                <a:gd name="T9" fmla="*/ 369 h 373"/>
                <a:gd name="T10" fmla="*/ 82 w 363"/>
                <a:gd name="T11" fmla="*/ 369 h 373"/>
                <a:gd name="T12" fmla="*/ 82 w 363"/>
                <a:gd name="T13" fmla="*/ 142 h 373"/>
                <a:gd name="T14" fmla="*/ 81 w 363"/>
                <a:gd name="T15" fmla="*/ 96 h 373"/>
                <a:gd name="T16" fmla="*/ 83 w 363"/>
                <a:gd name="T17" fmla="*/ 87 h 373"/>
                <a:gd name="T18" fmla="*/ 89 w 363"/>
                <a:gd name="T19" fmla="*/ 91 h 373"/>
                <a:gd name="T20" fmla="*/ 217 w 363"/>
                <a:gd name="T21" fmla="*/ 331 h 373"/>
                <a:gd name="T22" fmla="*/ 288 w 363"/>
                <a:gd name="T23" fmla="*/ 373 h 373"/>
                <a:gd name="T24" fmla="*/ 363 w 363"/>
                <a:gd name="T25" fmla="*/ 276 h 373"/>
                <a:gd name="T26" fmla="*/ 363 w 363"/>
                <a:gd name="T27" fmla="*/ 4 h 373"/>
                <a:gd name="T28" fmla="*/ 280 w 363"/>
                <a:gd name="T29" fmla="*/ 4 h 373"/>
                <a:gd name="T30" fmla="*/ 280 w 363"/>
                <a:gd name="T31" fmla="*/ 231 h 373"/>
                <a:gd name="T32" fmla="*/ 282 w 363"/>
                <a:gd name="T33" fmla="*/ 277 h 373"/>
                <a:gd name="T34" fmla="*/ 279 w 363"/>
                <a:gd name="T35" fmla="*/ 286 h 373"/>
                <a:gd name="T36" fmla="*/ 273 w 363"/>
                <a:gd name="T37" fmla="*/ 2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373">
                  <a:moveTo>
                    <a:pt x="273" y="282"/>
                  </a:moveTo>
                  <a:cubicBezTo>
                    <a:pt x="271" y="278"/>
                    <a:pt x="160" y="63"/>
                    <a:pt x="146" y="42"/>
                  </a:cubicBezTo>
                  <a:cubicBezTo>
                    <a:pt x="130" y="17"/>
                    <a:pt x="111" y="0"/>
                    <a:pt x="74" y="0"/>
                  </a:cubicBezTo>
                  <a:cubicBezTo>
                    <a:pt x="40" y="0"/>
                    <a:pt x="0" y="15"/>
                    <a:pt x="0" y="96"/>
                  </a:cubicBezTo>
                  <a:cubicBezTo>
                    <a:pt x="0" y="369"/>
                    <a:pt x="0" y="369"/>
                    <a:pt x="0" y="369"/>
                  </a:cubicBezTo>
                  <a:cubicBezTo>
                    <a:pt x="82" y="369"/>
                    <a:pt x="82" y="369"/>
                    <a:pt x="82" y="369"/>
                  </a:cubicBezTo>
                  <a:cubicBezTo>
                    <a:pt x="82" y="142"/>
                    <a:pt x="82" y="142"/>
                    <a:pt x="82" y="142"/>
                  </a:cubicBezTo>
                  <a:cubicBezTo>
                    <a:pt x="82" y="125"/>
                    <a:pt x="81" y="101"/>
                    <a:pt x="81" y="96"/>
                  </a:cubicBezTo>
                  <a:cubicBezTo>
                    <a:pt x="81" y="92"/>
                    <a:pt x="81" y="88"/>
                    <a:pt x="83" y="87"/>
                  </a:cubicBezTo>
                  <a:cubicBezTo>
                    <a:pt x="85" y="86"/>
                    <a:pt x="88" y="88"/>
                    <a:pt x="89" y="91"/>
                  </a:cubicBezTo>
                  <a:cubicBezTo>
                    <a:pt x="91" y="94"/>
                    <a:pt x="195" y="297"/>
                    <a:pt x="217" y="331"/>
                  </a:cubicBezTo>
                  <a:cubicBezTo>
                    <a:pt x="232" y="355"/>
                    <a:pt x="251" y="373"/>
                    <a:pt x="288" y="373"/>
                  </a:cubicBezTo>
                  <a:cubicBezTo>
                    <a:pt x="322" y="373"/>
                    <a:pt x="363" y="357"/>
                    <a:pt x="363" y="276"/>
                  </a:cubicBezTo>
                  <a:cubicBezTo>
                    <a:pt x="363" y="4"/>
                    <a:pt x="363" y="4"/>
                    <a:pt x="363" y="4"/>
                  </a:cubicBezTo>
                  <a:cubicBezTo>
                    <a:pt x="280" y="4"/>
                    <a:pt x="280" y="4"/>
                    <a:pt x="280" y="4"/>
                  </a:cubicBezTo>
                  <a:cubicBezTo>
                    <a:pt x="280" y="231"/>
                    <a:pt x="280" y="231"/>
                    <a:pt x="280" y="231"/>
                  </a:cubicBezTo>
                  <a:cubicBezTo>
                    <a:pt x="280" y="248"/>
                    <a:pt x="281" y="272"/>
                    <a:pt x="282" y="277"/>
                  </a:cubicBezTo>
                  <a:cubicBezTo>
                    <a:pt x="282" y="281"/>
                    <a:pt x="282" y="284"/>
                    <a:pt x="279" y="286"/>
                  </a:cubicBezTo>
                  <a:cubicBezTo>
                    <a:pt x="277" y="287"/>
                    <a:pt x="275" y="285"/>
                    <a:pt x="273" y="28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2" name="Freeform 19"/>
            <p:cNvSpPr>
              <a:spLocks/>
            </p:cNvSpPr>
            <p:nvPr/>
          </p:nvSpPr>
          <p:spPr bwMode="auto">
            <a:xfrm>
              <a:off x="98075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41062973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Alternate Closing Slide">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9" name="TextBox 12"/>
          <p:cNvSpPr txBox="1"/>
          <p:nvPr userDrawn="1"/>
        </p:nvSpPr>
        <p:spPr>
          <a:xfrm>
            <a:off x="9906000" y="6597352"/>
            <a:ext cx="21428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grpSp>
        <p:nvGrpSpPr>
          <p:cNvPr id="5" name="Group 4"/>
          <p:cNvGrpSpPr/>
          <p:nvPr userDrawn="1"/>
        </p:nvGrpSpPr>
        <p:grpSpPr>
          <a:xfrm>
            <a:off x="4261573" y="2829464"/>
            <a:ext cx="3686134" cy="1216322"/>
            <a:chOff x="9448800" y="420688"/>
            <a:chExt cx="2362201" cy="779463"/>
          </a:xfrm>
        </p:grpSpPr>
        <p:sp>
          <p:nvSpPr>
            <p:cNvPr id="7" name="Freeform 5"/>
            <p:cNvSpPr>
              <a:spLocks/>
            </p:cNvSpPr>
            <p:nvPr/>
          </p:nvSpPr>
          <p:spPr bwMode="auto">
            <a:xfrm>
              <a:off x="10166350" y="862013"/>
              <a:ext cx="254000" cy="338138"/>
            </a:xfrm>
            <a:custGeom>
              <a:avLst/>
              <a:gdLst>
                <a:gd name="T0" fmla="*/ 35 w 278"/>
                <a:gd name="T1" fmla="*/ 245 h 368"/>
                <a:gd name="T2" fmla="*/ 43 w 278"/>
                <a:gd name="T3" fmla="*/ 290 h 368"/>
                <a:gd name="T4" fmla="*/ 68 w 278"/>
                <a:gd name="T5" fmla="*/ 319 h 368"/>
                <a:gd name="T6" fmla="*/ 105 w 278"/>
                <a:gd name="T7" fmla="*/ 335 h 368"/>
                <a:gd name="T8" fmla="*/ 150 w 278"/>
                <a:gd name="T9" fmla="*/ 340 h 368"/>
                <a:gd name="T10" fmla="*/ 181 w 278"/>
                <a:gd name="T11" fmla="*/ 336 h 368"/>
                <a:gd name="T12" fmla="*/ 211 w 278"/>
                <a:gd name="T13" fmla="*/ 323 h 368"/>
                <a:gd name="T14" fmla="*/ 235 w 278"/>
                <a:gd name="T15" fmla="*/ 301 h 368"/>
                <a:gd name="T16" fmla="*/ 244 w 278"/>
                <a:gd name="T17" fmla="*/ 268 h 368"/>
                <a:gd name="T18" fmla="*/ 237 w 278"/>
                <a:gd name="T19" fmla="*/ 242 h 368"/>
                <a:gd name="T20" fmla="*/ 220 w 278"/>
                <a:gd name="T21" fmla="*/ 224 h 368"/>
                <a:gd name="T22" fmla="*/ 196 w 278"/>
                <a:gd name="T23" fmla="*/ 212 h 368"/>
                <a:gd name="T24" fmla="*/ 171 w 278"/>
                <a:gd name="T25" fmla="*/ 204 h 368"/>
                <a:gd name="T26" fmla="*/ 92 w 278"/>
                <a:gd name="T27" fmla="*/ 185 h 368"/>
                <a:gd name="T28" fmla="*/ 62 w 278"/>
                <a:gd name="T29" fmla="*/ 175 h 368"/>
                <a:gd name="T30" fmla="*/ 37 w 278"/>
                <a:gd name="T31" fmla="*/ 159 h 368"/>
                <a:gd name="T32" fmla="*/ 19 w 278"/>
                <a:gd name="T33" fmla="*/ 135 h 368"/>
                <a:gd name="T34" fmla="*/ 13 w 278"/>
                <a:gd name="T35" fmla="*/ 99 h 368"/>
                <a:gd name="T36" fmla="*/ 18 w 278"/>
                <a:gd name="T37" fmla="*/ 69 h 368"/>
                <a:gd name="T38" fmla="*/ 36 w 278"/>
                <a:gd name="T39" fmla="*/ 37 h 368"/>
                <a:gd name="T40" fmla="*/ 74 w 278"/>
                <a:gd name="T41" fmla="*/ 11 h 368"/>
                <a:gd name="T42" fmla="*/ 135 w 278"/>
                <a:gd name="T43" fmla="*/ 0 h 368"/>
                <a:gd name="T44" fmla="*/ 185 w 278"/>
                <a:gd name="T45" fmla="*/ 7 h 368"/>
                <a:gd name="T46" fmla="*/ 226 w 278"/>
                <a:gd name="T47" fmla="*/ 28 h 368"/>
                <a:gd name="T48" fmla="*/ 255 w 278"/>
                <a:gd name="T49" fmla="*/ 62 h 368"/>
                <a:gd name="T50" fmla="*/ 265 w 278"/>
                <a:gd name="T51" fmla="*/ 110 h 368"/>
                <a:gd name="T52" fmla="*/ 232 w 278"/>
                <a:gd name="T53" fmla="*/ 110 h 368"/>
                <a:gd name="T54" fmla="*/ 223 w 278"/>
                <a:gd name="T55" fmla="*/ 74 h 368"/>
                <a:gd name="T56" fmla="*/ 201 w 278"/>
                <a:gd name="T57" fmla="*/ 49 h 368"/>
                <a:gd name="T58" fmla="*/ 171 w 278"/>
                <a:gd name="T59" fmla="*/ 34 h 368"/>
                <a:gd name="T60" fmla="*/ 135 w 278"/>
                <a:gd name="T61" fmla="*/ 29 h 368"/>
                <a:gd name="T62" fmla="*/ 102 w 278"/>
                <a:gd name="T63" fmla="*/ 32 h 368"/>
                <a:gd name="T64" fmla="*/ 73 w 278"/>
                <a:gd name="T65" fmla="*/ 44 h 368"/>
                <a:gd name="T66" fmla="*/ 54 w 278"/>
                <a:gd name="T67" fmla="*/ 66 h 368"/>
                <a:gd name="T68" fmla="*/ 46 w 278"/>
                <a:gd name="T69" fmla="*/ 99 h 368"/>
                <a:gd name="T70" fmla="*/ 51 w 278"/>
                <a:gd name="T71" fmla="*/ 121 h 368"/>
                <a:gd name="T72" fmla="*/ 62 w 278"/>
                <a:gd name="T73" fmla="*/ 136 h 368"/>
                <a:gd name="T74" fmla="*/ 79 w 278"/>
                <a:gd name="T75" fmla="*/ 146 h 368"/>
                <a:gd name="T76" fmla="*/ 100 w 278"/>
                <a:gd name="T77" fmla="*/ 153 h 368"/>
                <a:gd name="T78" fmla="*/ 186 w 278"/>
                <a:gd name="T79" fmla="*/ 174 h 368"/>
                <a:gd name="T80" fmla="*/ 221 w 278"/>
                <a:gd name="T81" fmla="*/ 186 h 368"/>
                <a:gd name="T82" fmla="*/ 251 w 278"/>
                <a:gd name="T83" fmla="*/ 204 h 368"/>
                <a:gd name="T84" fmla="*/ 270 w 278"/>
                <a:gd name="T85" fmla="*/ 230 h 368"/>
                <a:gd name="T86" fmla="*/ 278 w 278"/>
                <a:gd name="T87" fmla="*/ 267 h 368"/>
                <a:gd name="T88" fmla="*/ 276 w 278"/>
                <a:gd name="T89" fmla="*/ 283 h 368"/>
                <a:gd name="T90" fmla="*/ 270 w 278"/>
                <a:gd name="T91" fmla="*/ 304 h 368"/>
                <a:gd name="T92" fmla="*/ 257 w 278"/>
                <a:gd name="T93" fmla="*/ 327 h 368"/>
                <a:gd name="T94" fmla="*/ 233 w 278"/>
                <a:gd name="T95" fmla="*/ 348 h 368"/>
                <a:gd name="T96" fmla="*/ 196 w 278"/>
                <a:gd name="T97" fmla="*/ 363 h 368"/>
                <a:gd name="T98" fmla="*/ 142 w 278"/>
                <a:gd name="T99" fmla="*/ 368 h 368"/>
                <a:gd name="T100" fmla="*/ 85 w 278"/>
                <a:gd name="T101" fmla="*/ 361 h 368"/>
                <a:gd name="T102" fmla="*/ 39 w 278"/>
                <a:gd name="T103" fmla="*/ 339 h 368"/>
                <a:gd name="T104" fmla="*/ 10 w 278"/>
                <a:gd name="T105" fmla="*/ 300 h 368"/>
                <a:gd name="T106" fmla="*/ 1 w 278"/>
                <a:gd name="T107" fmla="*/ 245 h 368"/>
                <a:gd name="T108" fmla="*/ 35 w 278"/>
                <a:gd name="T109" fmla="*/ 2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368">
                  <a:moveTo>
                    <a:pt x="35" y="245"/>
                  </a:moveTo>
                  <a:cubicBezTo>
                    <a:pt x="35" y="263"/>
                    <a:pt x="37" y="278"/>
                    <a:pt x="43" y="290"/>
                  </a:cubicBezTo>
                  <a:cubicBezTo>
                    <a:pt x="49" y="302"/>
                    <a:pt x="58" y="312"/>
                    <a:pt x="68" y="319"/>
                  </a:cubicBezTo>
                  <a:cubicBezTo>
                    <a:pt x="78" y="327"/>
                    <a:pt x="91" y="332"/>
                    <a:pt x="105" y="335"/>
                  </a:cubicBezTo>
                  <a:cubicBezTo>
                    <a:pt x="119" y="338"/>
                    <a:pt x="134" y="340"/>
                    <a:pt x="150" y="340"/>
                  </a:cubicBezTo>
                  <a:cubicBezTo>
                    <a:pt x="160" y="340"/>
                    <a:pt x="170" y="338"/>
                    <a:pt x="181" y="336"/>
                  </a:cubicBezTo>
                  <a:cubicBezTo>
                    <a:pt x="191" y="333"/>
                    <a:pt x="202" y="329"/>
                    <a:pt x="211" y="323"/>
                  </a:cubicBezTo>
                  <a:cubicBezTo>
                    <a:pt x="220" y="317"/>
                    <a:pt x="228" y="310"/>
                    <a:pt x="235" y="301"/>
                  </a:cubicBezTo>
                  <a:cubicBezTo>
                    <a:pt x="241" y="292"/>
                    <a:pt x="244" y="281"/>
                    <a:pt x="244" y="268"/>
                  </a:cubicBezTo>
                  <a:cubicBezTo>
                    <a:pt x="244" y="258"/>
                    <a:pt x="242" y="249"/>
                    <a:pt x="237" y="242"/>
                  </a:cubicBezTo>
                  <a:cubicBezTo>
                    <a:pt x="233" y="235"/>
                    <a:pt x="227" y="229"/>
                    <a:pt x="220" y="224"/>
                  </a:cubicBezTo>
                  <a:cubicBezTo>
                    <a:pt x="213" y="219"/>
                    <a:pt x="205" y="215"/>
                    <a:pt x="196" y="212"/>
                  </a:cubicBezTo>
                  <a:cubicBezTo>
                    <a:pt x="188" y="209"/>
                    <a:pt x="179" y="206"/>
                    <a:pt x="171" y="204"/>
                  </a:cubicBezTo>
                  <a:cubicBezTo>
                    <a:pt x="92" y="185"/>
                    <a:pt x="92" y="185"/>
                    <a:pt x="92" y="185"/>
                  </a:cubicBezTo>
                  <a:cubicBezTo>
                    <a:pt x="82" y="182"/>
                    <a:pt x="72" y="179"/>
                    <a:pt x="62" y="175"/>
                  </a:cubicBezTo>
                  <a:cubicBezTo>
                    <a:pt x="53" y="171"/>
                    <a:pt x="44" y="166"/>
                    <a:pt x="37" y="159"/>
                  </a:cubicBezTo>
                  <a:cubicBezTo>
                    <a:pt x="30" y="152"/>
                    <a:pt x="24" y="144"/>
                    <a:pt x="19" y="135"/>
                  </a:cubicBezTo>
                  <a:cubicBezTo>
                    <a:pt x="15" y="125"/>
                    <a:pt x="13" y="113"/>
                    <a:pt x="13" y="99"/>
                  </a:cubicBezTo>
                  <a:cubicBezTo>
                    <a:pt x="13" y="91"/>
                    <a:pt x="14" y="81"/>
                    <a:pt x="18" y="69"/>
                  </a:cubicBezTo>
                  <a:cubicBezTo>
                    <a:pt x="21" y="58"/>
                    <a:pt x="27" y="47"/>
                    <a:pt x="36" y="37"/>
                  </a:cubicBezTo>
                  <a:cubicBezTo>
                    <a:pt x="45" y="26"/>
                    <a:pt x="58" y="18"/>
                    <a:pt x="74" y="11"/>
                  </a:cubicBezTo>
                  <a:cubicBezTo>
                    <a:pt x="89" y="3"/>
                    <a:pt x="110" y="0"/>
                    <a:pt x="135" y="0"/>
                  </a:cubicBezTo>
                  <a:cubicBezTo>
                    <a:pt x="152" y="0"/>
                    <a:pt x="169" y="2"/>
                    <a:pt x="185" y="7"/>
                  </a:cubicBezTo>
                  <a:cubicBezTo>
                    <a:pt x="200" y="12"/>
                    <a:pt x="214" y="18"/>
                    <a:pt x="226" y="28"/>
                  </a:cubicBezTo>
                  <a:cubicBezTo>
                    <a:pt x="238" y="37"/>
                    <a:pt x="248" y="48"/>
                    <a:pt x="255" y="62"/>
                  </a:cubicBezTo>
                  <a:cubicBezTo>
                    <a:pt x="262" y="76"/>
                    <a:pt x="265" y="92"/>
                    <a:pt x="265" y="110"/>
                  </a:cubicBezTo>
                  <a:cubicBezTo>
                    <a:pt x="232" y="110"/>
                    <a:pt x="232" y="110"/>
                    <a:pt x="232" y="110"/>
                  </a:cubicBezTo>
                  <a:cubicBezTo>
                    <a:pt x="231" y="96"/>
                    <a:pt x="228" y="85"/>
                    <a:pt x="223" y="74"/>
                  </a:cubicBezTo>
                  <a:cubicBezTo>
                    <a:pt x="217" y="64"/>
                    <a:pt x="210" y="56"/>
                    <a:pt x="201" y="49"/>
                  </a:cubicBezTo>
                  <a:cubicBezTo>
                    <a:pt x="192" y="42"/>
                    <a:pt x="182" y="37"/>
                    <a:pt x="171" y="34"/>
                  </a:cubicBezTo>
                  <a:cubicBezTo>
                    <a:pt x="160" y="30"/>
                    <a:pt x="148" y="29"/>
                    <a:pt x="135" y="29"/>
                  </a:cubicBezTo>
                  <a:cubicBezTo>
                    <a:pt x="123" y="29"/>
                    <a:pt x="112" y="30"/>
                    <a:pt x="102" y="32"/>
                  </a:cubicBezTo>
                  <a:cubicBezTo>
                    <a:pt x="91" y="35"/>
                    <a:pt x="81" y="39"/>
                    <a:pt x="73" y="44"/>
                  </a:cubicBezTo>
                  <a:cubicBezTo>
                    <a:pt x="65" y="50"/>
                    <a:pt x="59" y="57"/>
                    <a:pt x="54" y="66"/>
                  </a:cubicBezTo>
                  <a:cubicBezTo>
                    <a:pt x="49" y="75"/>
                    <a:pt x="46" y="86"/>
                    <a:pt x="46" y="99"/>
                  </a:cubicBezTo>
                  <a:cubicBezTo>
                    <a:pt x="46" y="107"/>
                    <a:pt x="48" y="114"/>
                    <a:pt x="51" y="121"/>
                  </a:cubicBezTo>
                  <a:cubicBezTo>
                    <a:pt x="53" y="127"/>
                    <a:pt x="57" y="132"/>
                    <a:pt x="62" y="136"/>
                  </a:cubicBezTo>
                  <a:cubicBezTo>
                    <a:pt x="67" y="140"/>
                    <a:pt x="73" y="143"/>
                    <a:pt x="79" y="146"/>
                  </a:cubicBezTo>
                  <a:cubicBezTo>
                    <a:pt x="86" y="149"/>
                    <a:pt x="93" y="151"/>
                    <a:pt x="100" y="153"/>
                  </a:cubicBezTo>
                  <a:cubicBezTo>
                    <a:pt x="186" y="174"/>
                    <a:pt x="186" y="174"/>
                    <a:pt x="186" y="174"/>
                  </a:cubicBezTo>
                  <a:cubicBezTo>
                    <a:pt x="199" y="178"/>
                    <a:pt x="210" y="182"/>
                    <a:pt x="221" y="186"/>
                  </a:cubicBezTo>
                  <a:cubicBezTo>
                    <a:pt x="232" y="191"/>
                    <a:pt x="242" y="197"/>
                    <a:pt x="251" y="204"/>
                  </a:cubicBezTo>
                  <a:cubicBezTo>
                    <a:pt x="259" y="211"/>
                    <a:pt x="266" y="220"/>
                    <a:pt x="270" y="230"/>
                  </a:cubicBezTo>
                  <a:cubicBezTo>
                    <a:pt x="275" y="240"/>
                    <a:pt x="278" y="253"/>
                    <a:pt x="278" y="267"/>
                  </a:cubicBezTo>
                  <a:cubicBezTo>
                    <a:pt x="278" y="271"/>
                    <a:pt x="277" y="277"/>
                    <a:pt x="276" y="283"/>
                  </a:cubicBezTo>
                  <a:cubicBezTo>
                    <a:pt x="276" y="290"/>
                    <a:pt x="274" y="297"/>
                    <a:pt x="270" y="304"/>
                  </a:cubicBezTo>
                  <a:cubicBezTo>
                    <a:pt x="267" y="312"/>
                    <a:pt x="263" y="319"/>
                    <a:pt x="257" y="327"/>
                  </a:cubicBezTo>
                  <a:cubicBezTo>
                    <a:pt x="251" y="334"/>
                    <a:pt x="243" y="341"/>
                    <a:pt x="233" y="348"/>
                  </a:cubicBezTo>
                  <a:cubicBezTo>
                    <a:pt x="223" y="354"/>
                    <a:pt x="211" y="359"/>
                    <a:pt x="196" y="363"/>
                  </a:cubicBezTo>
                  <a:cubicBezTo>
                    <a:pt x="181" y="366"/>
                    <a:pt x="163" y="368"/>
                    <a:pt x="142" y="368"/>
                  </a:cubicBezTo>
                  <a:cubicBezTo>
                    <a:pt x="122" y="368"/>
                    <a:pt x="102" y="366"/>
                    <a:pt x="85" y="361"/>
                  </a:cubicBezTo>
                  <a:cubicBezTo>
                    <a:pt x="67" y="356"/>
                    <a:pt x="51" y="349"/>
                    <a:pt x="39" y="339"/>
                  </a:cubicBezTo>
                  <a:cubicBezTo>
                    <a:pt x="26" y="329"/>
                    <a:pt x="17" y="316"/>
                    <a:pt x="10" y="300"/>
                  </a:cubicBezTo>
                  <a:cubicBezTo>
                    <a:pt x="3" y="285"/>
                    <a:pt x="0" y="266"/>
                    <a:pt x="1" y="245"/>
                  </a:cubicBezTo>
                  <a:lnTo>
                    <a:pt x="35" y="24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8" name="Freeform 6"/>
            <p:cNvSpPr>
              <a:spLocks noEditPoints="1"/>
            </p:cNvSpPr>
            <p:nvPr/>
          </p:nvSpPr>
          <p:spPr bwMode="auto">
            <a:xfrm>
              <a:off x="10452100" y="952501"/>
              <a:ext cx="209550" cy="247650"/>
            </a:xfrm>
            <a:custGeom>
              <a:avLst/>
              <a:gdLst>
                <a:gd name="T0" fmla="*/ 31 w 229"/>
                <a:gd name="T1" fmla="*/ 144 h 270"/>
                <a:gd name="T2" fmla="*/ 36 w 229"/>
                <a:gd name="T3" fmla="*/ 179 h 270"/>
                <a:gd name="T4" fmla="*/ 51 w 229"/>
                <a:gd name="T5" fmla="*/ 211 h 270"/>
                <a:gd name="T6" fmla="*/ 77 w 229"/>
                <a:gd name="T7" fmla="*/ 235 h 270"/>
                <a:gd name="T8" fmla="*/ 116 w 229"/>
                <a:gd name="T9" fmla="*/ 244 h 270"/>
                <a:gd name="T10" fmla="*/ 169 w 229"/>
                <a:gd name="T11" fmla="*/ 226 h 270"/>
                <a:gd name="T12" fmla="*/ 196 w 229"/>
                <a:gd name="T13" fmla="*/ 179 h 270"/>
                <a:gd name="T14" fmla="*/ 227 w 229"/>
                <a:gd name="T15" fmla="*/ 179 h 270"/>
                <a:gd name="T16" fmla="*/ 191 w 229"/>
                <a:gd name="T17" fmla="*/ 246 h 270"/>
                <a:gd name="T18" fmla="*/ 116 w 229"/>
                <a:gd name="T19" fmla="*/ 270 h 270"/>
                <a:gd name="T20" fmla="*/ 63 w 229"/>
                <a:gd name="T21" fmla="*/ 259 h 270"/>
                <a:gd name="T22" fmla="*/ 28 w 229"/>
                <a:gd name="T23" fmla="*/ 230 h 270"/>
                <a:gd name="T24" fmla="*/ 7 w 229"/>
                <a:gd name="T25" fmla="*/ 187 h 270"/>
                <a:gd name="T26" fmla="*/ 0 w 229"/>
                <a:gd name="T27" fmla="*/ 135 h 270"/>
                <a:gd name="T28" fmla="*/ 7 w 229"/>
                <a:gd name="T29" fmla="*/ 86 h 270"/>
                <a:gd name="T30" fmla="*/ 28 w 229"/>
                <a:gd name="T31" fmla="*/ 42 h 270"/>
                <a:gd name="T32" fmla="*/ 63 w 229"/>
                <a:gd name="T33" fmla="*/ 12 h 270"/>
                <a:gd name="T34" fmla="*/ 116 w 229"/>
                <a:gd name="T35" fmla="*/ 0 h 270"/>
                <a:gd name="T36" fmla="*/ 168 w 229"/>
                <a:gd name="T37" fmla="*/ 12 h 270"/>
                <a:gd name="T38" fmla="*/ 204 w 229"/>
                <a:gd name="T39" fmla="*/ 45 h 270"/>
                <a:gd name="T40" fmla="*/ 223 w 229"/>
                <a:gd name="T41" fmla="*/ 91 h 270"/>
                <a:gd name="T42" fmla="*/ 228 w 229"/>
                <a:gd name="T43" fmla="*/ 144 h 270"/>
                <a:gd name="T44" fmla="*/ 31 w 229"/>
                <a:gd name="T45" fmla="*/ 144 h 270"/>
                <a:gd name="T46" fmla="*/ 197 w 229"/>
                <a:gd name="T47" fmla="*/ 117 h 270"/>
                <a:gd name="T48" fmla="*/ 191 w 229"/>
                <a:gd name="T49" fmla="*/ 83 h 270"/>
                <a:gd name="T50" fmla="*/ 175 w 229"/>
                <a:gd name="T51" fmla="*/ 54 h 270"/>
                <a:gd name="T52" fmla="*/ 149 w 229"/>
                <a:gd name="T53" fmla="*/ 34 h 270"/>
                <a:gd name="T54" fmla="*/ 116 w 229"/>
                <a:gd name="T55" fmla="*/ 26 h 270"/>
                <a:gd name="T56" fmla="*/ 82 w 229"/>
                <a:gd name="T57" fmla="*/ 34 h 270"/>
                <a:gd name="T58" fmla="*/ 56 w 229"/>
                <a:gd name="T59" fmla="*/ 54 h 270"/>
                <a:gd name="T60" fmla="*/ 40 w 229"/>
                <a:gd name="T61" fmla="*/ 83 h 270"/>
                <a:gd name="T62" fmla="*/ 31 w 229"/>
                <a:gd name="T63" fmla="*/ 117 h 270"/>
                <a:gd name="T64" fmla="*/ 197 w 229"/>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270">
                  <a:moveTo>
                    <a:pt x="31" y="144"/>
                  </a:moveTo>
                  <a:cubicBezTo>
                    <a:pt x="31" y="155"/>
                    <a:pt x="33" y="167"/>
                    <a:pt x="36" y="179"/>
                  </a:cubicBezTo>
                  <a:cubicBezTo>
                    <a:pt x="40" y="191"/>
                    <a:pt x="45" y="201"/>
                    <a:pt x="51" y="211"/>
                  </a:cubicBezTo>
                  <a:cubicBezTo>
                    <a:pt x="58" y="221"/>
                    <a:pt x="67" y="228"/>
                    <a:pt x="77" y="235"/>
                  </a:cubicBezTo>
                  <a:cubicBezTo>
                    <a:pt x="88" y="241"/>
                    <a:pt x="101" y="244"/>
                    <a:pt x="116" y="244"/>
                  </a:cubicBezTo>
                  <a:cubicBezTo>
                    <a:pt x="138" y="244"/>
                    <a:pt x="156" y="238"/>
                    <a:pt x="169" y="226"/>
                  </a:cubicBezTo>
                  <a:cubicBezTo>
                    <a:pt x="182" y="214"/>
                    <a:pt x="191" y="198"/>
                    <a:pt x="196" y="179"/>
                  </a:cubicBezTo>
                  <a:cubicBezTo>
                    <a:pt x="227" y="179"/>
                    <a:pt x="227" y="179"/>
                    <a:pt x="227" y="179"/>
                  </a:cubicBezTo>
                  <a:cubicBezTo>
                    <a:pt x="220" y="208"/>
                    <a:pt x="208" y="230"/>
                    <a:pt x="191" y="246"/>
                  </a:cubicBezTo>
                  <a:cubicBezTo>
                    <a:pt x="173" y="262"/>
                    <a:pt x="148" y="270"/>
                    <a:pt x="116" y="270"/>
                  </a:cubicBezTo>
                  <a:cubicBezTo>
                    <a:pt x="95" y="270"/>
                    <a:pt x="78" y="267"/>
                    <a:pt x="63" y="259"/>
                  </a:cubicBezTo>
                  <a:cubicBezTo>
                    <a:pt x="49" y="252"/>
                    <a:pt x="37" y="242"/>
                    <a:pt x="28" y="230"/>
                  </a:cubicBezTo>
                  <a:cubicBezTo>
                    <a:pt x="18" y="218"/>
                    <a:pt x="11" y="203"/>
                    <a:pt x="7" y="187"/>
                  </a:cubicBezTo>
                  <a:cubicBezTo>
                    <a:pt x="3" y="171"/>
                    <a:pt x="0" y="153"/>
                    <a:pt x="0" y="135"/>
                  </a:cubicBezTo>
                  <a:cubicBezTo>
                    <a:pt x="0" y="118"/>
                    <a:pt x="3" y="102"/>
                    <a:pt x="7" y="86"/>
                  </a:cubicBezTo>
                  <a:cubicBezTo>
                    <a:pt x="11" y="69"/>
                    <a:pt x="18" y="55"/>
                    <a:pt x="28" y="42"/>
                  </a:cubicBezTo>
                  <a:cubicBezTo>
                    <a:pt x="37" y="30"/>
                    <a:pt x="49" y="19"/>
                    <a:pt x="63" y="12"/>
                  </a:cubicBezTo>
                  <a:cubicBezTo>
                    <a:pt x="78" y="4"/>
                    <a:pt x="95" y="0"/>
                    <a:pt x="116" y="0"/>
                  </a:cubicBezTo>
                  <a:cubicBezTo>
                    <a:pt x="136" y="0"/>
                    <a:pt x="154" y="4"/>
                    <a:pt x="168" y="12"/>
                  </a:cubicBezTo>
                  <a:cubicBezTo>
                    <a:pt x="183" y="21"/>
                    <a:pt x="194" y="31"/>
                    <a:pt x="204" y="45"/>
                  </a:cubicBezTo>
                  <a:cubicBezTo>
                    <a:pt x="213" y="58"/>
                    <a:pt x="219" y="74"/>
                    <a:pt x="223" y="91"/>
                  </a:cubicBezTo>
                  <a:cubicBezTo>
                    <a:pt x="227" y="108"/>
                    <a:pt x="229" y="126"/>
                    <a:pt x="228" y="144"/>
                  </a:cubicBezTo>
                  <a:lnTo>
                    <a:pt x="31" y="144"/>
                  </a:lnTo>
                  <a:close/>
                  <a:moveTo>
                    <a:pt x="197" y="117"/>
                  </a:moveTo>
                  <a:cubicBezTo>
                    <a:pt x="197" y="105"/>
                    <a:pt x="194" y="94"/>
                    <a:pt x="191" y="83"/>
                  </a:cubicBezTo>
                  <a:cubicBezTo>
                    <a:pt x="187" y="72"/>
                    <a:pt x="182" y="63"/>
                    <a:pt x="175" y="54"/>
                  </a:cubicBezTo>
                  <a:cubicBezTo>
                    <a:pt x="168" y="46"/>
                    <a:pt x="159" y="39"/>
                    <a:pt x="149" y="34"/>
                  </a:cubicBezTo>
                  <a:cubicBezTo>
                    <a:pt x="139" y="29"/>
                    <a:pt x="128" y="26"/>
                    <a:pt x="116" y="26"/>
                  </a:cubicBezTo>
                  <a:cubicBezTo>
                    <a:pt x="103" y="26"/>
                    <a:pt x="91" y="29"/>
                    <a:pt x="82" y="34"/>
                  </a:cubicBezTo>
                  <a:cubicBezTo>
                    <a:pt x="72" y="39"/>
                    <a:pt x="63" y="46"/>
                    <a:pt x="56" y="54"/>
                  </a:cubicBezTo>
                  <a:cubicBezTo>
                    <a:pt x="49" y="63"/>
                    <a:pt x="44" y="72"/>
                    <a:pt x="40" y="83"/>
                  </a:cubicBezTo>
                  <a:cubicBezTo>
                    <a:pt x="36" y="95"/>
                    <a:pt x="33"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0" name="Freeform 7"/>
            <p:cNvSpPr>
              <a:spLocks/>
            </p:cNvSpPr>
            <p:nvPr/>
          </p:nvSpPr>
          <p:spPr bwMode="auto">
            <a:xfrm>
              <a:off x="10698163" y="955676"/>
              <a:ext cx="115888" cy="238125"/>
            </a:xfrm>
            <a:custGeom>
              <a:avLst/>
              <a:gdLst>
                <a:gd name="T0" fmla="*/ 0 w 126"/>
                <a:gd name="T1" fmla="*/ 4 h 260"/>
                <a:gd name="T2" fmla="*/ 29 w 126"/>
                <a:gd name="T3" fmla="*/ 4 h 260"/>
                <a:gd name="T4" fmla="*/ 29 w 126"/>
                <a:gd name="T5" fmla="*/ 64 h 260"/>
                <a:gd name="T6" fmla="*/ 30 w 126"/>
                <a:gd name="T7" fmla="*/ 64 h 260"/>
                <a:gd name="T8" fmla="*/ 67 w 126"/>
                <a:gd name="T9" fmla="*/ 16 h 260"/>
                <a:gd name="T10" fmla="*/ 126 w 126"/>
                <a:gd name="T11" fmla="*/ 1 h 260"/>
                <a:gd name="T12" fmla="*/ 126 w 126"/>
                <a:gd name="T13" fmla="*/ 32 h 260"/>
                <a:gd name="T14" fmla="*/ 88 w 126"/>
                <a:gd name="T15" fmla="*/ 38 h 260"/>
                <a:gd name="T16" fmla="*/ 58 w 126"/>
                <a:gd name="T17" fmla="*/ 57 h 260"/>
                <a:gd name="T18" fmla="*/ 38 w 126"/>
                <a:gd name="T19" fmla="*/ 87 h 260"/>
                <a:gd name="T20" fmla="*/ 31 w 126"/>
                <a:gd name="T21" fmla="*/ 124 h 260"/>
                <a:gd name="T22" fmla="*/ 31 w 126"/>
                <a:gd name="T23" fmla="*/ 260 h 260"/>
                <a:gd name="T24" fmla="*/ 0 w 126"/>
                <a:gd name="T25" fmla="*/ 260 h 260"/>
                <a:gd name="T26" fmla="*/ 0 w 126"/>
                <a:gd name="T27" fmla="*/ 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0">
                  <a:moveTo>
                    <a:pt x="0" y="4"/>
                  </a:moveTo>
                  <a:cubicBezTo>
                    <a:pt x="29" y="4"/>
                    <a:pt x="29" y="4"/>
                    <a:pt x="29" y="4"/>
                  </a:cubicBezTo>
                  <a:cubicBezTo>
                    <a:pt x="29" y="64"/>
                    <a:pt x="29" y="64"/>
                    <a:pt x="29" y="64"/>
                  </a:cubicBezTo>
                  <a:cubicBezTo>
                    <a:pt x="30" y="64"/>
                    <a:pt x="30" y="64"/>
                    <a:pt x="30" y="64"/>
                  </a:cubicBezTo>
                  <a:cubicBezTo>
                    <a:pt x="38" y="44"/>
                    <a:pt x="50" y="28"/>
                    <a:pt x="67" y="16"/>
                  </a:cubicBezTo>
                  <a:cubicBezTo>
                    <a:pt x="83" y="5"/>
                    <a:pt x="103" y="0"/>
                    <a:pt x="126" y="1"/>
                  </a:cubicBezTo>
                  <a:cubicBezTo>
                    <a:pt x="126" y="32"/>
                    <a:pt x="126" y="32"/>
                    <a:pt x="126" y="32"/>
                  </a:cubicBezTo>
                  <a:cubicBezTo>
                    <a:pt x="112" y="31"/>
                    <a:pt x="99" y="33"/>
                    <a:pt x="88" y="38"/>
                  </a:cubicBezTo>
                  <a:cubicBezTo>
                    <a:pt x="76" y="42"/>
                    <a:pt x="66" y="49"/>
                    <a:pt x="58" y="57"/>
                  </a:cubicBezTo>
                  <a:cubicBezTo>
                    <a:pt x="49" y="65"/>
                    <a:pt x="43" y="75"/>
                    <a:pt x="38" y="87"/>
                  </a:cubicBezTo>
                  <a:cubicBezTo>
                    <a:pt x="34" y="98"/>
                    <a:pt x="31" y="111"/>
                    <a:pt x="31" y="124"/>
                  </a:cubicBezTo>
                  <a:cubicBezTo>
                    <a:pt x="31" y="260"/>
                    <a:pt x="31" y="260"/>
                    <a:pt x="31" y="260"/>
                  </a:cubicBezTo>
                  <a:cubicBezTo>
                    <a:pt x="0" y="260"/>
                    <a:pt x="0" y="260"/>
                    <a:pt x="0" y="260"/>
                  </a:cubicBezTo>
                  <a:lnTo>
                    <a:pt x="0" y="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1" name="Freeform 8"/>
            <p:cNvSpPr>
              <a:spLocks/>
            </p:cNvSpPr>
            <p:nvPr/>
          </p:nvSpPr>
          <p:spPr bwMode="auto">
            <a:xfrm>
              <a:off x="10837863" y="958851"/>
              <a:ext cx="207963" cy="234950"/>
            </a:xfrm>
            <a:custGeom>
              <a:avLst/>
              <a:gdLst>
                <a:gd name="T0" fmla="*/ 0 w 131"/>
                <a:gd name="T1" fmla="*/ 0 h 148"/>
                <a:gd name="T2" fmla="*/ 20 w 131"/>
                <a:gd name="T3" fmla="*/ 0 h 148"/>
                <a:gd name="T4" fmla="*/ 66 w 131"/>
                <a:gd name="T5" fmla="*/ 130 h 148"/>
                <a:gd name="T6" fmla="*/ 67 w 131"/>
                <a:gd name="T7" fmla="*/ 130 h 148"/>
                <a:gd name="T8" fmla="*/ 112 w 131"/>
                <a:gd name="T9" fmla="*/ 0 h 148"/>
                <a:gd name="T10" fmla="*/ 131 w 131"/>
                <a:gd name="T11" fmla="*/ 0 h 148"/>
                <a:gd name="T12" fmla="*/ 76 w 131"/>
                <a:gd name="T13" fmla="*/ 148 h 148"/>
                <a:gd name="T14" fmla="*/ 57 w 131"/>
                <a:gd name="T15" fmla="*/ 148 h 148"/>
                <a:gd name="T16" fmla="*/ 0 w 131"/>
                <a:gd name="T1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48">
                  <a:moveTo>
                    <a:pt x="0" y="0"/>
                  </a:moveTo>
                  <a:lnTo>
                    <a:pt x="20" y="0"/>
                  </a:lnTo>
                  <a:lnTo>
                    <a:pt x="66" y="130"/>
                  </a:lnTo>
                  <a:lnTo>
                    <a:pt x="67" y="130"/>
                  </a:lnTo>
                  <a:lnTo>
                    <a:pt x="112" y="0"/>
                  </a:lnTo>
                  <a:lnTo>
                    <a:pt x="131" y="0"/>
                  </a:lnTo>
                  <a:lnTo>
                    <a:pt x="76" y="148"/>
                  </a:lnTo>
                  <a:lnTo>
                    <a:pt x="57" y="14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2" name="Freeform 9"/>
            <p:cNvSpPr>
              <a:spLocks noEditPoints="1"/>
            </p:cNvSpPr>
            <p:nvPr/>
          </p:nvSpPr>
          <p:spPr bwMode="auto">
            <a:xfrm>
              <a:off x="11074400" y="868363"/>
              <a:ext cx="28575" cy="325438"/>
            </a:xfrm>
            <a:custGeom>
              <a:avLst/>
              <a:gdLst>
                <a:gd name="T0" fmla="*/ 0 w 18"/>
                <a:gd name="T1" fmla="*/ 0 h 205"/>
                <a:gd name="T2" fmla="*/ 18 w 18"/>
                <a:gd name="T3" fmla="*/ 0 h 205"/>
                <a:gd name="T4" fmla="*/ 18 w 18"/>
                <a:gd name="T5" fmla="*/ 29 h 205"/>
                <a:gd name="T6" fmla="*/ 0 w 18"/>
                <a:gd name="T7" fmla="*/ 29 h 205"/>
                <a:gd name="T8" fmla="*/ 0 w 18"/>
                <a:gd name="T9" fmla="*/ 0 h 205"/>
                <a:gd name="T10" fmla="*/ 0 w 18"/>
                <a:gd name="T11" fmla="*/ 57 h 205"/>
                <a:gd name="T12" fmla="*/ 18 w 18"/>
                <a:gd name="T13" fmla="*/ 57 h 205"/>
                <a:gd name="T14" fmla="*/ 18 w 18"/>
                <a:gd name="T15" fmla="*/ 205 h 205"/>
                <a:gd name="T16" fmla="*/ 0 w 18"/>
                <a:gd name="T17" fmla="*/ 205 h 205"/>
                <a:gd name="T18" fmla="*/ 0 w 18"/>
                <a:gd name="T19" fmla="*/ 5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5">
                  <a:moveTo>
                    <a:pt x="0" y="0"/>
                  </a:moveTo>
                  <a:lnTo>
                    <a:pt x="18" y="0"/>
                  </a:lnTo>
                  <a:lnTo>
                    <a:pt x="18" y="29"/>
                  </a:lnTo>
                  <a:lnTo>
                    <a:pt x="0" y="29"/>
                  </a:lnTo>
                  <a:lnTo>
                    <a:pt x="0" y="0"/>
                  </a:lnTo>
                  <a:close/>
                  <a:moveTo>
                    <a:pt x="0" y="57"/>
                  </a:moveTo>
                  <a:lnTo>
                    <a:pt x="18" y="57"/>
                  </a:lnTo>
                  <a:lnTo>
                    <a:pt x="18" y="205"/>
                  </a:lnTo>
                  <a:lnTo>
                    <a:pt x="0" y="205"/>
                  </a:lnTo>
                  <a:lnTo>
                    <a:pt x="0" y="5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3" name="Freeform 10"/>
            <p:cNvSpPr>
              <a:spLocks/>
            </p:cNvSpPr>
            <p:nvPr/>
          </p:nvSpPr>
          <p:spPr bwMode="auto">
            <a:xfrm>
              <a:off x="11145838" y="952501"/>
              <a:ext cx="207963" cy="247650"/>
            </a:xfrm>
            <a:custGeom>
              <a:avLst/>
              <a:gdLst>
                <a:gd name="T0" fmla="*/ 193 w 226"/>
                <a:gd name="T1" fmla="*/ 88 h 270"/>
                <a:gd name="T2" fmla="*/ 169 w 226"/>
                <a:gd name="T3" fmla="*/ 43 h 270"/>
                <a:gd name="T4" fmla="*/ 121 w 226"/>
                <a:gd name="T5" fmla="*/ 26 h 270"/>
                <a:gd name="T6" fmla="*/ 82 w 226"/>
                <a:gd name="T7" fmla="*/ 36 h 270"/>
                <a:gd name="T8" fmla="*/ 54 w 226"/>
                <a:gd name="T9" fmla="*/ 60 h 270"/>
                <a:gd name="T10" fmla="*/ 37 w 226"/>
                <a:gd name="T11" fmla="*/ 95 h 270"/>
                <a:gd name="T12" fmla="*/ 31 w 226"/>
                <a:gd name="T13" fmla="*/ 135 h 270"/>
                <a:gd name="T14" fmla="*/ 37 w 226"/>
                <a:gd name="T15" fmla="*/ 175 h 270"/>
                <a:gd name="T16" fmla="*/ 54 w 226"/>
                <a:gd name="T17" fmla="*/ 210 h 270"/>
                <a:gd name="T18" fmla="*/ 82 w 226"/>
                <a:gd name="T19" fmla="*/ 235 h 270"/>
                <a:gd name="T20" fmla="*/ 121 w 226"/>
                <a:gd name="T21" fmla="*/ 244 h 270"/>
                <a:gd name="T22" fmla="*/ 148 w 226"/>
                <a:gd name="T23" fmla="*/ 239 h 270"/>
                <a:gd name="T24" fmla="*/ 171 w 226"/>
                <a:gd name="T25" fmla="*/ 224 h 270"/>
                <a:gd name="T26" fmla="*/ 187 w 226"/>
                <a:gd name="T27" fmla="*/ 201 h 270"/>
                <a:gd name="T28" fmla="*/ 195 w 226"/>
                <a:gd name="T29" fmla="*/ 171 h 270"/>
                <a:gd name="T30" fmla="*/ 226 w 226"/>
                <a:gd name="T31" fmla="*/ 171 h 270"/>
                <a:gd name="T32" fmla="*/ 192 w 226"/>
                <a:gd name="T33" fmla="*/ 244 h 270"/>
                <a:gd name="T34" fmla="*/ 121 w 226"/>
                <a:gd name="T35" fmla="*/ 270 h 270"/>
                <a:gd name="T36" fmla="*/ 69 w 226"/>
                <a:gd name="T37" fmla="*/ 259 h 270"/>
                <a:gd name="T38" fmla="*/ 31 w 226"/>
                <a:gd name="T39" fmla="*/ 230 h 270"/>
                <a:gd name="T40" fmla="*/ 8 w 226"/>
                <a:gd name="T41" fmla="*/ 187 h 270"/>
                <a:gd name="T42" fmla="*/ 0 w 226"/>
                <a:gd name="T43" fmla="*/ 135 h 270"/>
                <a:gd name="T44" fmla="*/ 8 w 226"/>
                <a:gd name="T45" fmla="*/ 83 h 270"/>
                <a:gd name="T46" fmla="*/ 31 w 226"/>
                <a:gd name="T47" fmla="*/ 40 h 270"/>
                <a:gd name="T48" fmla="*/ 69 w 226"/>
                <a:gd name="T49" fmla="*/ 11 h 270"/>
                <a:gd name="T50" fmla="*/ 121 w 226"/>
                <a:gd name="T51" fmla="*/ 0 h 270"/>
                <a:gd name="T52" fmla="*/ 190 w 226"/>
                <a:gd name="T53" fmla="*/ 22 h 270"/>
                <a:gd name="T54" fmla="*/ 224 w 226"/>
                <a:gd name="T55" fmla="*/ 88 h 270"/>
                <a:gd name="T56" fmla="*/ 193 w 226"/>
                <a:gd name="T57"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270">
                  <a:moveTo>
                    <a:pt x="193" y="88"/>
                  </a:moveTo>
                  <a:cubicBezTo>
                    <a:pt x="189" y="69"/>
                    <a:pt x="181" y="53"/>
                    <a:pt x="169" y="43"/>
                  </a:cubicBezTo>
                  <a:cubicBezTo>
                    <a:pt x="157" y="32"/>
                    <a:pt x="141" y="26"/>
                    <a:pt x="121" y="26"/>
                  </a:cubicBezTo>
                  <a:cubicBezTo>
                    <a:pt x="106" y="26"/>
                    <a:pt x="93" y="29"/>
                    <a:pt x="82" y="36"/>
                  </a:cubicBezTo>
                  <a:cubicBezTo>
                    <a:pt x="70" y="42"/>
                    <a:pt x="61" y="50"/>
                    <a:pt x="54" y="60"/>
                  </a:cubicBezTo>
                  <a:cubicBezTo>
                    <a:pt x="46" y="71"/>
                    <a:pt x="41" y="82"/>
                    <a:pt x="37" y="95"/>
                  </a:cubicBezTo>
                  <a:cubicBezTo>
                    <a:pt x="33" y="108"/>
                    <a:pt x="31" y="122"/>
                    <a:pt x="31" y="135"/>
                  </a:cubicBezTo>
                  <a:cubicBezTo>
                    <a:pt x="31" y="149"/>
                    <a:pt x="33" y="162"/>
                    <a:pt x="37" y="175"/>
                  </a:cubicBezTo>
                  <a:cubicBezTo>
                    <a:pt x="41" y="188"/>
                    <a:pt x="46" y="200"/>
                    <a:pt x="54" y="210"/>
                  </a:cubicBezTo>
                  <a:cubicBezTo>
                    <a:pt x="61" y="220"/>
                    <a:pt x="70" y="228"/>
                    <a:pt x="82" y="235"/>
                  </a:cubicBezTo>
                  <a:cubicBezTo>
                    <a:pt x="93" y="241"/>
                    <a:pt x="106" y="244"/>
                    <a:pt x="121" y="244"/>
                  </a:cubicBezTo>
                  <a:cubicBezTo>
                    <a:pt x="130" y="244"/>
                    <a:pt x="139" y="242"/>
                    <a:pt x="148" y="239"/>
                  </a:cubicBezTo>
                  <a:cubicBezTo>
                    <a:pt x="157" y="235"/>
                    <a:pt x="164" y="230"/>
                    <a:pt x="171" y="224"/>
                  </a:cubicBezTo>
                  <a:cubicBezTo>
                    <a:pt x="177" y="217"/>
                    <a:pt x="183" y="209"/>
                    <a:pt x="187" y="201"/>
                  </a:cubicBezTo>
                  <a:cubicBezTo>
                    <a:pt x="191" y="192"/>
                    <a:pt x="194" y="182"/>
                    <a:pt x="195" y="171"/>
                  </a:cubicBezTo>
                  <a:cubicBezTo>
                    <a:pt x="226" y="171"/>
                    <a:pt x="226" y="171"/>
                    <a:pt x="226" y="171"/>
                  </a:cubicBezTo>
                  <a:cubicBezTo>
                    <a:pt x="222" y="202"/>
                    <a:pt x="210" y="227"/>
                    <a:pt x="192" y="244"/>
                  </a:cubicBezTo>
                  <a:cubicBezTo>
                    <a:pt x="173" y="262"/>
                    <a:pt x="149" y="270"/>
                    <a:pt x="121" y="270"/>
                  </a:cubicBezTo>
                  <a:cubicBezTo>
                    <a:pt x="101" y="270"/>
                    <a:pt x="84" y="267"/>
                    <a:pt x="69" y="259"/>
                  </a:cubicBezTo>
                  <a:cubicBezTo>
                    <a:pt x="54" y="252"/>
                    <a:pt x="41" y="242"/>
                    <a:pt x="31" y="230"/>
                  </a:cubicBezTo>
                  <a:cubicBezTo>
                    <a:pt x="21" y="218"/>
                    <a:pt x="13" y="204"/>
                    <a:pt x="8" y="187"/>
                  </a:cubicBezTo>
                  <a:cubicBezTo>
                    <a:pt x="3" y="171"/>
                    <a:pt x="0" y="154"/>
                    <a:pt x="0" y="135"/>
                  </a:cubicBezTo>
                  <a:cubicBezTo>
                    <a:pt x="0" y="117"/>
                    <a:pt x="3" y="100"/>
                    <a:pt x="8" y="83"/>
                  </a:cubicBezTo>
                  <a:cubicBezTo>
                    <a:pt x="13" y="67"/>
                    <a:pt x="21" y="52"/>
                    <a:pt x="31" y="40"/>
                  </a:cubicBezTo>
                  <a:cubicBezTo>
                    <a:pt x="41" y="28"/>
                    <a:pt x="54" y="18"/>
                    <a:pt x="69" y="11"/>
                  </a:cubicBezTo>
                  <a:cubicBezTo>
                    <a:pt x="84" y="4"/>
                    <a:pt x="101" y="0"/>
                    <a:pt x="121" y="0"/>
                  </a:cubicBezTo>
                  <a:cubicBezTo>
                    <a:pt x="148" y="0"/>
                    <a:pt x="171" y="7"/>
                    <a:pt x="190" y="22"/>
                  </a:cubicBezTo>
                  <a:cubicBezTo>
                    <a:pt x="209" y="36"/>
                    <a:pt x="221" y="58"/>
                    <a:pt x="224" y="88"/>
                  </a:cubicBezTo>
                  <a:lnTo>
                    <a:pt x="193" y="8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4" name="Freeform 11"/>
            <p:cNvSpPr>
              <a:spLocks noEditPoints="1"/>
            </p:cNvSpPr>
            <p:nvPr/>
          </p:nvSpPr>
          <p:spPr bwMode="auto">
            <a:xfrm>
              <a:off x="11382375" y="952501"/>
              <a:ext cx="207963" cy="247650"/>
            </a:xfrm>
            <a:custGeom>
              <a:avLst/>
              <a:gdLst>
                <a:gd name="T0" fmla="*/ 31 w 228"/>
                <a:gd name="T1" fmla="*/ 144 h 270"/>
                <a:gd name="T2" fmla="*/ 36 w 228"/>
                <a:gd name="T3" fmla="*/ 179 h 270"/>
                <a:gd name="T4" fmla="*/ 51 w 228"/>
                <a:gd name="T5" fmla="*/ 211 h 270"/>
                <a:gd name="T6" fmla="*/ 77 w 228"/>
                <a:gd name="T7" fmla="*/ 235 h 270"/>
                <a:gd name="T8" fmla="*/ 115 w 228"/>
                <a:gd name="T9" fmla="*/ 244 h 270"/>
                <a:gd name="T10" fmla="*/ 169 w 228"/>
                <a:gd name="T11" fmla="*/ 226 h 270"/>
                <a:gd name="T12" fmla="*/ 196 w 228"/>
                <a:gd name="T13" fmla="*/ 179 h 270"/>
                <a:gd name="T14" fmla="*/ 227 w 228"/>
                <a:gd name="T15" fmla="*/ 179 h 270"/>
                <a:gd name="T16" fmla="*/ 190 w 228"/>
                <a:gd name="T17" fmla="*/ 246 h 270"/>
                <a:gd name="T18" fmla="*/ 115 w 228"/>
                <a:gd name="T19" fmla="*/ 270 h 270"/>
                <a:gd name="T20" fmla="*/ 63 w 228"/>
                <a:gd name="T21" fmla="*/ 259 h 270"/>
                <a:gd name="T22" fmla="*/ 27 w 228"/>
                <a:gd name="T23" fmla="*/ 230 h 270"/>
                <a:gd name="T24" fmla="*/ 7 w 228"/>
                <a:gd name="T25" fmla="*/ 187 h 270"/>
                <a:gd name="T26" fmla="*/ 0 w 228"/>
                <a:gd name="T27" fmla="*/ 135 h 270"/>
                <a:gd name="T28" fmla="*/ 7 w 228"/>
                <a:gd name="T29" fmla="*/ 86 h 270"/>
                <a:gd name="T30" fmla="*/ 27 w 228"/>
                <a:gd name="T31" fmla="*/ 42 h 270"/>
                <a:gd name="T32" fmla="*/ 63 w 228"/>
                <a:gd name="T33" fmla="*/ 12 h 270"/>
                <a:gd name="T34" fmla="*/ 115 w 228"/>
                <a:gd name="T35" fmla="*/ 0 h 270"/>
                <a:gd name="T36" fmla="*/ 168 w 228"/>
                <a:gd name="T37" fmla="*/ 12 h 270"/>
                <a:gd name="T38" fmla="*/ 203 w 228"/>
                <a:gd name="T39" fmla="*/ 45 h 270"/>
                <a:gd name="T40" fmla="*/ 223 w 228"/>
                <a:gd name="T41" fmla="*/ 91 h 270"/>
                <a:gd name="T42" fmla="*/ 228 w 228"/>
                <a:gd name="T43" fmla="*/ 144 h 270"/>
                <a:gd name="T44" fmla="*/ 31 w 228"/>
                <a:gd name="T45" fmla="*/ 144 h 270"/>
                <a:gd name="T46" fmla="*/ 197 w 228"/>
                <a:gd name="T47" fmla="*/ 117 h 270"/>
                <a:gd name="T48" fmla="*/ 190 w 228"/>
                <a:gd name="T49" fmla="*/ 83 h 270"/>
                <a:gd name="T50" fmla="*/ 174 w 228"/>
                <a:gd name="T51" fmla="*/ 54 h 270"/>
                <a:gd name="T52" fmla="*/ 149 w 228"/>
                <a:gd name="T53" fmla="*/ 34 h 270"/>
                <a:gd name="T54" fmla="*/ 115 w 228"/>
                <a:gd name="T55" fmla="*/ 26 h 270"/>
                <a:gd name="T56" fmla="*/ 81 w 228"/>
                <a:gd name="T57" fmla="*/ 34 h 270"/>
                <a:gd name="T58" fmla="*/ 56 w 228"/>
                <a:gd name="T59" fmla="*/ 54 h 270"/>
                <a:gd name="T60" fmla="*/ 39 w 228"/>
                <a:gd name="T61" fmla="*/ 83 h 270"/>
                <a:gd name="T62" fmla="*/ 31 w 228"/>
                <a:gd name="T63" fmla="*/ 117 h 270"/>
                <a:gd name="T64" fmla="*/ 197 w 228"/>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70">
                  <a:moveTo>
                    <a:pt x="31" y="144"/>
                  </a:moveTo>
                  <a:cubicBezTo>
                    <a:pt x="31" y="155"/>
                    <a:pt x="33" y="167"/>
                    <a:pt x="36" y="179"/>
                  </a:cubicBezTo>
                  <a:cubicBezTo>
                    <a:pt x="39" y="191"/>
                    <a:pt x="44" y="201"/>
                    <a:pt x="51" y="211"/>
                  </a:cubicBezTo>
                  <a:cubicBezTo>
                    <a:pt x="58" y="221"/>
                    <a:pt x="66" y="228"/>
                    <a:pt x="77" y="235"/>
                  </a:cubicBezTo>
                  <a:cubicBezTo>
                    <a:pt x="88" y="241"/>
                    <a:pt x="100" y="244"/>
                    <a:pt x="115" y="244"/>
                  </a:cubicBezTo>
                  <a:cubicBezTo>
                    <a:pt x="138" y="244"/>
                    <a:pt x="156" y="238"/>
                    <a:pt x="169" y="226"/>
                  </a:cubicBezTo>
                  <a:cubicBezTo>
                    <a:pt x="182" y="214"/>
                    <a:pt x="191" y="198"/>
                    <a:pt x="196" y="179"/>
                  </a:cubicBezTo>
                  <a:cubicBezTo>
                    <a:pt x="227" y="179"/>
                    <a:pt x="227" y="179"/>
                    <a:pt x="227" y="179"/>
                  </a:cubicBezTo>
                  <a:cubicBezTo>
                    <a:pt x="220" y="208"/>
                    <a:pt x="208" y="230"/>
                    <a:pt x="190" y="246"/>
                  </a:cubicBezTo>
                  <a:cubicBezTo>
                    <a:pt x="173" y="262"/>
                    <a:pt x="148" y="270"/>
                    <a:pt x="115" y="270"/>
                  </a:cubicBezTo>
                  <a:cubicBezTo>
                    <a:pt x="95" y="270"/>
                    <a:pt x="77" y="267"/>
                    <a:pt x="63" y="259"/>
                  </a:cubicBezTo>
                  <a:cubicBezTo>
                    <a:pt x="48" y="252"/>
                    <a:pt x="36" y="242"/>
                    <a:pt x="27" y="230"/>
                  </a:cubicBezTo>
                  <a:cubicBezTo>
                    <a:pt x="18" y="218"/>
                    <a:pt x="11" y="203"/>
                    <a:pt x="7" y="187"/>
                  </a:cubicBezTo>
                  <a:cubicBezTo>
                    <a:pt x="2" y="171"/>
                    <a:pt x="0" y="153"/>
                    <a:pt x="0" y="135"/>
                  </a:cubicBezTo>
                  <a:cubicBezTo>
                    <a:pt x="0" y="118"/>
                    <a:pt x="2" y="102"/>
                    <a:pt x="7" y="86"/>
                  </a:cubicBezTo>
                  <a:cubicBezTo>
                    <a:pt x="11" y="69"/>
                    <a:pt x="18" y="55"/>
                    <a:pt x="27" y="42"/>
                  </a:cubicBezTo>
                  <a:cubicBezTo>
                    <a:pt x="36" y="30"/>
                    <a:pt x="48" y="19"/>
                    <a:pt x="63" y="12"/>
                  </a:cubicBezTo>
                  <a:cubicBezTo>
                    <a:pt x="77" y="4"/>
                    <a:pt x="95" y="0"/>
                    <a:pt x="115" y="0"/>
                  </a:cubicBezTo>
                  <a:cubicBezTo>
                    <a:pt x="136" y="0"/>
                    <a:pt x="153" y="4"/>
                    <a:pt x="168" y="12"/>
                  </a:cubicBezTo>
                  <a:cubicBezTo>
                    <a:pt x="182" y="21"/>
                    <a:pt x="194" y="31"/>
                    <a:pt x="203" y="45"/>
                  </a:cubicBezTo>
                  <a:cubicBezTo>
                    <a:pt x="212" y="58"/>
                    <a:pt x="219" y="74"/>
                    <a:pt x="223" y="91"/>
                  </a:cubicBezTo>
                  <a:cubicBezTo>
                    <a:pt x="227" y="108"/>
                    <a:pt x="228" y="126"/>
                    <a:pt x="228" y="144"/>
                  </a:cubicBezTo>
                  <a:lnTo>
                    <a:pt x="31" y="144"/>
                  </a:lnTo>
                  <a:close/>
                  <a:moveTo>
                    <a:pt x="197" y="117"/>
                  </a:moveTo>
                  <a:cubicBezTo>
                    <a:pt x="196" y="105"/>
                    <a:pt x="194" y="94"/>
                    <a:pt x="190" y="83"/>
                  </a:cubicBezTo>
                  <a:cubicBezTo>
                    <a:pt x="187" y="72"/>
                    <a:pt x="181" y="63"/>
                    <a:pt x="174" y="54"/>
                  </a:cubicBezTo>
                  <a:cubicBezTo>
                    <a:pt x="167" y="46"/>
                    <a:pt x="159" y="39"/>
                    <a:pt x="149" y="34"/>
                  </a:cubicBezTo>
                  <a:cubicBezTo>
                    <a:pt x="139" y="29"/>
                    <a:pt x="128" y="26"/>
                    <a:pt x="115" y="26"/>
                  </a:cubicBezTo>
                  <a:cubicBezTo>
                    <a:pt x="102" y="26"/>
                    <a:pt x="91" y="29"/>
                    <a:pt x="81" y="34"/>
                  </a:cubicBezTo>
                  <a:cubicBezTo>
                    <a:pt x="71" y="39"/>
                    <a:pt x="63" y="46"/>
                    <a:pt x="56" y="54"/>
                  </a:cubicBezTo>
                  <a:cubicBezTo>
                    <a:pt x="49" y="63"/>
                    <a:pt x="43" y="72"/>
                    <a:pt x="39" y="83"/>
                  </a:cubicBezTo>
                  <a:cubicBezTo>
                    <a:pt x="35" y="95"/>
                    <a:pt x="32"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5" name="Freeform 12"/>
            <p:cNvSpPr>
              <a:spLocks/>
            </p:cNvSpPr>
            <p:nvPr/>
          </p:nvSpPr>
          <p:spPr bwMode="auto">
            <a:xfrm>
              <a:off x="11615738" y="952501"/>
              <a:ext cx="190500" cy="247650"/>
            </a:xfrm>
            <a:custGeom>
              <a:avLst/>
              <a:gdLst>
                <a:gd name="T0" fmla="*/ 168 w 208"/>
                <a:gd name="T1" fmla="*/ 82 h 270"/>
                <a:gd name="T2" fmla="*/ 162 w 208"/>
                <a:gd name="T3" fmla="*/ 57 h 270"/>
                <a:gd name="T4" fmla="*/ 147 w 208"/>
                <a:gd name="T5" fmla="*/ 40 h 270"/>
                <a:gd name="T6" fmla="*/ 126 w 208"/>
                <a:gd name="T7" fmla="*/ 29 h 270"/>
                <a:gd name="T8" fmla="*/ 101 w 208"/>
                <a:gd name="T9" fmla="*/ 26 h 270"/>
                <a:gd name="T10" fmla="*/ 80 w 208"/>
                <a:gd name="T11" fmla="*/ 28 h 270"/>
                <a:gd name="T12" fmla="*/ 60 w 208"/>
                <a:gd name="T13" fmla="*/ 36 h 270"/>
                <a:gd name="T14" fmla="*/ 46 w 208"/>
                <a:gd name="T15" fmla="*/ 50 h 270"/>
                <a:gd name="T16" fmla="*/ 41 w 208"/>
                <a:gd name="T17" fmla="*/ 70 h 270"/>
                <a:gd name="T18" fmla="*/ 46 w 208"/>
                <a:gd name="T19" fmla="*/ 88 h 270"/>
                <a:gd name="T20" fmla="*/ 59 w 208"/>
                <a:gd name="T21" fmla="*/ 100 h 270"/>
                <a:gd name="T22" fmla="*/ 76 w 208"/>
                <a:gd name="T23" fmla="*/ 108 h 270"/>
                <a:gd name="T24" fmla="*/ 94 w 208"/>
                <a:gd name="T25" fmla="*/ 113 h 270"/>
                <a:gd name="T26" fmla="*/ 135 w 208"/>
                <a:gd name="T27" fmla="*/ 123 h 270"/>
                <a:gd name="T28" fmla="*/ 162 w 208"/>
                <a:gd name="T29" fmla="*/ 130 h 270"/>
                <a:gd name="T30" fmla="*/ 185 w 208"/>
                <a:gd name="T31" fmla="*/ 144 h 270"/>
                <a:gd name="T32" fmla="*/ 202 w 208"/>
                <a:gd name="T33" fmla="*/ 164 h 270"/>
                <a:gd name="T34" fmla="*/ 208 w 208"/>
                <a:gd name="T35" fmla="*/ 194 h 270"/>
                <a:gd name="T36" fmla="*/ 199 w 208"/>
                <a:gd name="T37" fmla="*/ 229 h 270"/>
                <a:gd name="T38" fmla="*/ 175 w 208"/>
                <a:gd name="T39" fmla="*/ 253 h 270"/>
                <a:gd name="T40" fmla="*/ 142 w 208"/>
                <a:gd name="T41" fmla="*/ 266 h 270"/>
                <a:gd name="T42" fmla="*/ 105 w 208"/>
                <a:gd name="T43" fmla="*/ 270 h 270"/>
                <a:gd name="T44" fmla="*/ 32 w 208"/>
                <a:gd name="T45" fmla="*/ 249 h 270"/>
                <a:gd name="T46" fmla="*/ 0 w 208"/>
                <a:gd name="T47" fmla="*/ 180 h 270"/>
                <a:gd name="T48" fmla="*/ 32 w 208"/>
                <a:gd name="T49" fmla="*/ 180 h 270"/>
                <a:gd name="T50" fmla="*/ 55 w 208"/>
                <a:gd name="T51" fmla="*/ 228 h 270"/>
                <a:gd name="T52" fmla="*/ 107 w 208"/>
                <a:gd name="T53" fmla="*/ 244 h 270"/>
                <a:gd name="T54" fmla="*/ 130 w 208"/>
                <a:gd name="T55" fmla="*/ 242 h 270"/>
                <a:gd name="T56" fmla="*/ 153 w 208"/>
                <a:gd name="T57" fmla="*/ 233 h 270"/>
                <a:gd name="T58" fmla="*/ 170 w 208"/>
                <a:gd name="T59" fmla="*/ 218 h 270"/>
                <a:gd name="T60" fmla="*/ 177 w 208"/>
                <a:gd name="T61" fmla="*/ 196 h 270"/>
                <a:gd name="T62" fmla="*/ 172 w 208"/>
                <a:gd name="T63" fmla="*/ 177 h 270"/>
                <a:gd name="T64" fmla="*/ 159 w 208"/>
                <a:gd name="T65" fmla="*/ 164 h 270"/>
                <a:gd name="T66" fmla="*/ 141 w 208"/>
                <a:gd name="T67" fmla="*/ 155 h 270"/>
                <a:gd name="T68" fmla="*/ 121 w 208"/>
                <a:gd name="T69" fmla="*/ 149 h 270"/>
                <a:gd name="T70" fmla="*/ 81 w 208"/>
                <a:gd name="T71" fmla="*/ 140 h 270"/>
                <a:gd name="T72" fmla="*/ 52 w 208"/>
                <a:gd name="T73" fmla="*/ 131 h 270"/>
                <a:gd name="T74" fmla="*/ 30 w 208"/>
                <a:gd name="T75" fmla="*/ 118 h 270"/>
                <a:gd name="T76" fmla="*/ 15 w 208"/>
                <a:gd name="T77" fmla="*/ 99 h 270"/>
                <a:gd name="T78" fmla="*/ 9 w 208"/>
                <a:gd name="T79" fmla="*/ 72 h 270"/>
                <a:gd name="T80" fmla="*/ 18 w 208"/>
                <a:gd name="T81" fmla="*/ 39 h 270"/>
                <a:gd name="T82" fmla="*/ 41 w 208"/>
                <a:gd name="T83" fmla="*/ 16 h 270"/>
                <a:gd name="T84" fmla="*/ 72 w 208"/>
                <a:gd name="T85" fmla="*/ 4 h 270"/>
                <a:gd name="T86" fmla="*/ 105 w 208"/>
                <a:gd name="T87" fmla="*/ 0 h 270"/>
                <a:gd name="T88" fmla="*/ 141 w 208"/>
                <a:gd name="T89" fmla="*/ 5 h 270"/>
                <a:gd name="T90" fmla="*/ 171 w 208"/>
                <a:gd name="T91" fmla="*/ 20 h 270"/>
                <a:gd name="T92" fmla="*/ 191 w 208"/>
                <a:gd name="T93" fmla="*/ 46 h 270"/>
                <a:gd name="T94" fmla="*/ 199 w 208"/>
                <a:gd name="T95" fmla="*/ 82 h 270"/>
                <a:gd name="T96" fmla="*/ 168 w 208"/>
                <a:gd name="T97"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70">
                  <a:moveTo>
                    <a:pt x="168" y="82"/>
                  </a:moveTo>
                  <a:cubicBezTo>
                    <a:pt x="168" y="73"/>
                    <a:pt x="166" y="64"/>
                    <a:pt x="162" y="57"/>
                  </a:cubicBezTo>
                  <a:cubicBezTo>
                    <a:pt x="158" y="50"/>
                    <a:pt x="153" y="44"/>
                    <a:pt x="147" y="40"/>
                  </a:cubicBezTo>
                  <a:cubicBezTo>
                    <a:pt x="141" y="35"/>
                    <a:pt x="134" y="32"/>
                    <a:pt x="126" y="29"/>
                  </a:cubicBezTo>
                  <a:cubicBezTo>
                    <a:pt x="118" y="27"/>
                    <a:pt x="110" y="26"/>
                    <a:pt x="101" y="26"/>
                  </a:cubicBezTo>
                  <a:cubicBezTo>
                    <a:pt x="94" y="26"/>
                    <a:pt x="87" y="27"/>
                    <a:pt x="80" y="28"/>
                  </a:cubicBezTo>
                  <a:cubicBezTo>
                    <a:pt x="73" y="30"/>
                    <a:pt x="66" y="32"/>
                    <a:pt x="60" y="36"/>
                  </a:cubicBezTo>
                  <a:cubicBezTo>
                    <a:pt x="54" y="39"/>
                    <a:pt x="50" y="44"/>
                    <a:pt x="46" y="50"/>
                  </a:cubicBezTo>
                  <a:cubicBezTo>
                    <a:pt x="42" y="55"/>
                    <a:pt x="41" y="62"/>
                    <a:pt x="41" y="70"/>
                  </a:cubicBezTo>
                  <a:cubicBezTo>
                    <a:pt x="41" y="77"/>
                    <a:pt x="42" y="83"/>
                    <a:pt x="46" y="88"/>
                  </a:cubicBezTo>
                  <a:cubicBezTo>
                    <a:pt x="49" y="93"/>
                    <a:pt x="54" y="97"/>
                    <a:pt x="59" y="100"/>
                  </a:cubicBezTo>
                  <a:cubicBezTo>
                    <a:pt x="64" y="103"/>
                    <a:pt x="70" y="106"/>
                    <a:pt x="76" y="108"/>
                  </a:cubicBezTo>
                  <a:cubicBezTo>
                    <a:pt x="83" y="110"/>
                    <a:pt x="88" y="112"/>
                    <a:pt x="94" y="113"/>
                  </a:cubicBezTo>
                  <a:cubicBezTo>
                    <a:pt x="135" y="123"/>
                    <a:pt x="135" y="123"/>
                    <a:pt x="135" y="123"/>
                  </a:cubicBezTo>
                  <a:cubicBezTo>
                    <a:pt x="144" y="124"/>
                    <a:pt x="153" y="127"/>
                    <a:pt x="162" y="130"/>
                  </a:cubicBezTo>
                  <a:cubicBezTo>
                    <a:pt x="170" y="133"/>
                    <a:pt x="178" y="138"/>
                    <a:pt x="185" y="144"/>
                  </a:cubicBezTo>
                  <a:cubicBezTo>
                    <a:pt x="192" y="149"/>
                    <a:pt x="197" y="156"/>
                    <a:pt x="202" y="164"/>
                  </a:cubicBezTo>
                  <a:cubicBezTo>
                    <a:pt x="206" y="173"/>
                    <a:pt x="208" y="182"/>
                    <a:pt x="208" y="194"/>
                  </a:cubicBezTo>
                  <a:cubicBezTo>
                    <a:pt x="208" y="207"/>
                    <a:pt x="205" y="219"/>
                    <a:pt x="199" y="229"/>
                  </a:cubicBezTo>
                  <a:cubicBezTo>
                    <a:pt x="192" y="239"/>
                    <a:pt x="184" y="247"/>
                    <a:pt x="175" y="253"/>
                  </a:cubicBezTo>
                  <a:cubicBezTo>
                    <a:pt x="165" y="259"/>
                    <a:pt x="154" y="263"/>
                    <a:pt x="142" y="266"/>
                  </a:cubicBezTo>
                  <a:cubicBezTo>
                    <a:pt x="129" y="269"/>
                    <a:pt x="117" y="270"/>
                    <a:pt x="105" y="270"/>
                  </a:cubicBezTo>
                  <a:cubicBezTo>
                    <a:pt x="75" y="270"/>
                    <a:pt x="51" y="263"/>
                    <a:pt x="32" y="249"/>
                  </a:cubicBezTo>
                  <a:cubicBezTo>
                    <a:pt x="14" y="234"/>
                    <a:pt x="3" y="212"/>
                    <a:pt x="0" y="180"/>
                  </a:cubicBezTo>
                  <a:cubicBezTo>
                    <a:pt x="32" y="180"/>
                    <a:pt x="32" y="180"/>
                    <a:pt x="32" y="180"/>
                  </a:cubicBezTo>
                  <a:cubicBezTo>
                    <a:pt x="33" y="201"/>
                    <a:pt x="41" y="217"/>
                    <a:pt x="55" y="228"/>
                  </a:cubicBezTo>
                  <a:cubicBezTo>
                    <a:pt x="69" y="239"/>
                    <a:pt x="86" y="244"/>
                    <a:pt x="107" y="244"/>
                  </a:cubicBezTo>
                  <a:cubicBezTo>
                    <a:pt x="114" y="244"/>
                    <a:pt x="122" y="243"/>
                    <a:pt x="130" y="242"/>
                  </a:cubicBezTo>
                  <a:cubicBezTo>
                    <a:pt x="138" y="240"/>
                    <a:pt x="146" y="237"/>
                    <a:pt x="153" y="233"/>
                  </a:cubicBezTo>
                  <a:cubicBezTo>
                    <a:pt x="160" y="229"/>
                    <a:pt x="166" y="224"/>
                    <a:pt x="170" y="218"/>
                  </a:cubicBezTo>
                  <a:cubicBezTo>
                    <a:pt x="175" y="212"/>
                    <a:pt x="177" y="205"/>
                    <a:pt x="177" y="196"/>
                  </a:cubicBezTo>
                  <a:cubicBezTo>
                    <a:pt x="177" y="188"/>
                    <a:pt x="175" y="182"/>
                    <a:pt x="172" y="177"/>
                  </a:cubicBezTo>
                  <a:cubicBezTo>
                    <a:pt x="169" y="171"/>
                    <a:pt x="165" y="167"/>
                    <a:pt x="159" y="164"/>
                  </a:cubicBezTo>
                  <a:cubicBezTo>
                    <a:pt x="154" y="160"/>
                    <a:pt x="148" y="157"/>
                    <a:pt x="141" y="155"/>
                  </a:cubicBezTo>
                  <a:cubicBezTo>
                    <a:pt x="135" y="153"/>
                    <a:pt x="128" y="151"/>
                    <a:pt x="121" y="149"/>
                  </a:cubicBezTo>
                  <a:cubicBezTo>
                    <a:pt x="81" y="140"/>
                    <a:pt x="81" y="140"/>
                    <a:pt x="81" y="140"/>
                  </a:cubicBezTo>
                  <a:cubicBezTo>
                    <a:pt x="70" y="138"/>
                    <a:pt x="61" y="134"/>
                    <a:pt x="52" y="131"/>
                  </a:cubicBezTo>
                  <a:cubicBezTo>
                    <a:pt x="44" y="128"/>
                    <a:pt x="36" y="123"/>
                    <a:pt x="30" y="118"/>
                  </a:cubicBezTo>
                  <a:cubicBezTo>
                    <a:pt x="23" y="113"/>
                    <a:pt x="18" y="107"/>
                    <a:pt x="15" y="99"/>
                  </a:cubicBezTo>
                  <a:cubicBezTo>
                    <a:pt x="11" y="92"/>
                    <a:pt x="9" y="83"/>
                    <a:pt x="9" y="72"/>
                  </a:cubicBezTo>
                  <a:cubicBezTo>
                    <a:pt x="9" y="59"/>
                    <a:pt x="12" y="48"/>
                    <a:pt x="18" y="39"/>
                  </a:cubicBezTo>
                  <a:cubicBezTo>
                    <a:pt x="24" y="29"/>
                    <a:pt x="31" y="22"/>
                    <a:pt x="41" y="16"/>
                  </a:cubicBezTo>
                  <a:cubicBezTo>
                    <a:pt x="50" y="11"/>
                    <a:pt x="60" y="7"/>
                    <a:pt x="72" y="4"/>
                  </a:cubicBezTo>
                  <a:cubicBezTo>
                    <a:pt x="83" y="1"/>
                    <a:pt x="94" y="0"/>
                    <a:pt x="105" y="0"/>
                  </a:cubicBezTo>
                  <a:cubicBezTo>
                    <a:pt x="118" y="0"/>
                    <a:pt x="130" y="2"/>
                    <a:pt x="141" y="5"/>
                  </a:cubicBezTo>
                  <a:cubicBezTo>
                    <a:pt x="152" y="8"/>
                    <a:pt x="162" y="13"/>
                    <a:pt x="171" y="20"/>
                  </a:cubicBezTo>
                  <a:cubicBezTo>
                    <a:pt x="179" y="27"/>
                    <a:pt x="186" y="36"/>
                    <a:pt x="191" y="46"/>
                  </a:cubicBezTo>
                  <a:cubicBezTo>
                    <a:pt x="196" y="56"/>
                    <a:pt x="198" y="68"/>
                    <a:pt x="199" y="82"/>
                  </a:cubicBezTo>
                  <a:lnTo>
                    <a:pt x="168" y="8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6" name="Freeform 13"/>
            <p:cNvSpPr>
              <a:spLocks noEditPoints="1"/>
            </p:cNvSpPr>
            <p:nvPr/>
          </p:nvSpPr>
          <p:spPr bwMode="auto">
            <a:xfrm>
              <a:off x="10855325" y="423863"/>
              <a:ext cx="320675"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7" name="Freeform 14"/>
            <p:cNvSpPr>
              <a:spLocks noEditPoints="1"/>
            </p:cNvSpPr>
            <p:nvPr/>
          </p:nvSpPr>
          <p:spPr bwMode="auto">
            <a:xfrm>
              <a:off x="11491913" y="423863"/>
              <a:ext cx="319088"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8" name="Freeform 15"/>
            <p:cNvSpPr>
              <a:spLocks/>
            </p:cNvSpPr>
            <p:nvPr/>
          </p:nvSpPr>
          <p:spPr bwMode="auto">
            <a:xfrm>
              <a:off x="10123488" y="423863"/>
              <a:ext cx="293688" cy="334963"/>
            </a:xfrm>
            <a:custGeom>
              <a:avLst/>
              <a:gdLst>
                <a:gd name="T0" fmla="*/ 0 w 185"/>
                <a:gd name="T1" fmla="*/ 0 h 211"/>
                <a:gd name="T2" fmla="*/ 0 w 185"/>
                <a:gd name="T3" fmla="*/ 45 h 211"/>
                <a:gd name="T4" fmla="*/ 68 w 185"/>
                <a:gd name="T5" fmla="*/ 45 h 211"/>
                <a:gd name="T6" fmla="*/ 68 w 185"/>
                <a:gd name="T7" fmla="*/ 211 h 211"/>
                <a:gd name="T8" fmla="*/ 117 w 185"/>
                <a:gd name="T9" fmla="*/ 211 h 211"/>
                <a:gd name="T10" fmla="*/ 117 w 185"/>
                <a:gd name="T11" fmla="*/ 45 h 211"/>
                <a:gd name="T12" fmla="*/ 185 w 185"/>
                <a:gd name="T13" fmla="*/ 45 h 211"/>
                <a:gd name="T14" fmla="*/ 185 w 185"/>
                <a:gd name="T15" fmla="*/ 0 h 211"/>
                <a:gd name="T16" fmla="*/ 0 w 185"/>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11">
                  <a:moveTo>
                    <a:pt x="0" y="0"/>
                  </a:moveTo>
                  <a:lnTo>
                    <a:pt x="0" y="45"/>
                  </a:lnTo>
                  <a:lnTo>
                    <a:pt x="68" y="45"/>
                  </a:lnTo>
                  <a:lnTo>
                    <a:pt x="68" y="211"/>
                  </a:lnTo>
                  <a:lnTo>
                    <a:pt x="117" y="211"/>
                  </a:lnTo>
                  <a:lnTo>
                    <a:pt x="117" y="45"/>
                  </a:lnTo>
                  <a:lnTo>
                    <a:pt x="185" y="45"/>
                  </a:lnTo>
                  <a:lnTo>
                    <a:pt x="185"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9" name="Freeform 16"/>
            <p:cNvSpPr>
              <a:spLocks/>
            </p:cNvSpPr>
            <p:nvPr/>
          </p:nvSpPr>
          <p:spPr bwMode="auto">
            <a:xfrm>
              <a:off x="111918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0" name="Freeform 17"/>
            <p:cNvSpPr>
              <a:spLocks noEditPoints="1"/>
            </p:cNvSpPr>
            <p:nvPr/>
          </p:nvSpPr>
          <p:spPr bwMode="auto">
            <a:xfrm>
              <a:off x="10509250" y="423863"/>
              <a:ext cx="315913" cy="334963"/>
            </a:xfrm>
            <a:custGeom>
              <a:avLst/>
              <a:gdLst>
                <a:gd name="T0" fmla="*/ 345 w 345"/>
                <a:gd name="T1" fmla="*/ 237 h 364"/>
                <a:gd name="T2" fmla="*/ 345 w 345"/>
                <a:gd name="T3" fmla="*/ 128 h 364"/>
                <a:gd name="T4" fmla="*/ 224 w 345"/>
                <a:gd name="T5" fmla="*/ 0 h 364"/>
                <a:gd name="T6" fmla="*/ 0 w 345"/>
                <a:gd name="T7" fmla="*/ 0 h 364"/>
                <a:gd name="T8" fmla="*/ 0 w 345"/>
                <a:gd name="T9" fmla="*/ 364 h 364"/>
                <a:gd name="T10" fmla="*/ 228 w 345"/>
                <a:gd name="T11" fmla="*/ 364 h 364"/>
                <a:gd name="T12" fmla="*/ 345 w 345"/>
                <a:gd name="T13" fmla="*/ 237 h 364"/>
                <a:gd name="T14" fmla="*/ 260 w 345"/>
                <a:gd name="T15" fmla="*/ 238 h 364"/>
                <a:gd name="T16" fmla="*/ 218 w 345"/>
                <a:gd name="T17" fmla="*/ 287 h 364"/>
                <a:gd name="T18" fmla="*/ 84 w 345"/>
                <a:gd name="T19" fmla="*/ 287 h 364"/>
                <a:gd name="T20" fmla="*/ 84 w 345"/>
                <a:gd name="T21" fmla="*/ 78 h 364"/>
                <a:gd name="T22" fmla="*/ 218 w 345"/>
                <a:gd name="T23" fmla="*/ 78 h 364"/>
                <a:gd name="T24" fmla="*/ 260 w 345"/>
                <a:gd name="T25" fmla="*/ 126 h 364"/>
                <a:gd name="T26" fmla="*/ 260 w 345"/>
                <a:gd name="T27" fmla="*/ 23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4">
                  <a:moveTo>
                    <a:pt x="345" y="237"/>
                  </a:moveTo>
                  <a:cubicBezTo>
                    <a:pt x="345" y="128"/>
                    <a:pt x="345" y="128"/>
                    <a:pt x="345" y="128"/>
                  </a:cubicBezTo>
                  <a:cubicBezTo>
                    <a:pt x="345" y="33"/>
                    <a:pt x="308" y="0"/>
                    <a:pt x="224" y="0"/>
                  </a:cubicBezTo>
                  <a:cubicBezTo>
                    <a:pt x="0" y="0"/>
                    <a:pt x="0" y="0"/>
                    <a:pt x="0" y="0"/>
                  </a:cubicBezTo>
                  <a:cubicBezTo>
                    <a:pt x="0" y="364"/>
                    <a:pt x="0" y="364"/>
                    <a:pt x="0" y="364"/>
                  </a:cubicBezTo>
                  <a:cubicBezTo>
                    <a:pt x="228" y="364"/>
                    <a:pt x="228" y="364"/>
                    <a:pt x="228" y="364"/>
                  </a:cubicBezTo>
                  <a:cubicBezTo>
                    <a:pt x="317" y="364"/>
                    <a:pt x="345" y="320"/>
                    <a:pt x="345" y="237"/>
                  </a:cubicBezTo>
                  <a:moveTo>
                    <a:pt x="260" y="238"/>
                  </a:moveTo>
                  <a:cubicBezTo>
                    <a:pt x="260" y="273"/>
                    <a:pt x="248" y="287"/>
                    <a:pt x="218" y="287"/>
                  </a:cubicBezTo>
                  <a:cubicBezTo>
                    <a:pt x="84" y="287"/>
                    <a:pt x="84" y="287"/>
                    <a:pt x="84" y="287"/>
                  </a:cubicBezTo>
                  <a:cubicBezTo>
                    <a:pt x="84" y="78"/>
                    <a:pt x="84" y="78"/>
                    <a:pt x="84" y="78"/>
                  </a:cubicBezTo>
                  <a:cubicBezTo>
                    <a:pt x="218" y="78"/>
                    <a:pt x="218" y="78"/>
                    <a:pt x="218" y="78"/>
                  </a:cubicBezTo>
                  <a:cubicBezTo>
                    <a:pt x="248" y="78"/>
                    <a:pt x="260" y="91"/>
                    <a:pt x="260" y="126"/>
                  </a:cubicBezTo>
                  <a:lnTo>
                    <a:pt x="260" y="2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1" name="Freeform 18"/>
            <p:cNvSpPr>
              <a:spLocks/>
            </p:cNvSpPr>
            <p:nvPr/>
          </p:nvSpPr>
          <p:spPr bwMode="auto">
            <a:xfrm>
              <a:off x="9448800" y="420688"/>
              <a:ext cx="331788" cy="342900"/>
            </a:xfrm>
            <a:custGeom>
              <a:avLst/>
              <a:gdLst>
                <a:gd name="T0" fmla="*/ 273 w 363"/>
                <a:gd name="T1" fmla="*/ 282 h 373"/>
                <a:gd name="T2" fmla="*/ 146 w 363"/>
                <a:gd name="T3" fmla="*/ 42 h 373"/>
                <a:gd name="T4" fmla="*/ 74 w 363"/>
                <a:gd name="T5" fmla="*/ 0 h 373"/>
                <a:gd name="T6" fmla="*/ 0 w 363"/>
                <a:gd name="T7" fmla="*/ 96 h 373"/>
                <a:gd name="T8" fmla="*/ 0 w 363"/>
                <a:gd name="T9" fmla="*/ 369 h 373"/>
                <a:gd name="T10" fmla="*/ 82 w 363"/>
                <a:gd name="T11" fmla="*/ 369 h 373"/>
                <a:gd name="T12" fmla="*/ 82 w 363"/>
                <a:gd name="T13" fmla="*/ 142 h 373"/>
                <a:gd name="T14" fmla="*/ 81 w 363"/>
                <a:gd name="T15" fmla="*/ 96 h 373"/>
                <a:gd name="T16" fmla="*/ 83 w 363"/>
                <a:gd name="T17" fmla="*/ 87 h 373"/>
                <a:gd name="T18" fmla="*/ 89 w 363"/>
                <a:gd name="T19" fmla="*/ 91 h 373"/>
                <a:gd name="T20" fmla="*/ 217 w 363"/>
                <a:gd name="T21" fmla="*/ 331 h 373"/>
                <a:gd name="T22" fmla="*/ 288 w 363"/>
                <a:gd name="T23" fmla="*/ 373 h 373"/>
                <a:gd name="T24" fmla="*/ 363 w 363"/>
                <a:gd name="T25" fmla="*/ 276 h 373"/>
                <a:gd name="T26" fmla="*/ 363 w 363"/>
                <a:gd name="T27" fmla="*/ 4 h 373"/>
                <a:gd name="T28" fmla="*/ 280 w 363"/>
                <a:gd name="T29" fmla="*/ 4 h 373"/>
                <a:gd name="T30" fmla="*/ 280 w 363"/>
                <a:gd name="T31" fmla="*/ 231 h 373"/>
                <a:gd name="T32" fmla="*/ 282 w 363"/>
                <a:gd name="T33" fmla="*/ 277 h 373"/>
                <a:gd name="T34" fmla="*/ 279 w 363"/>
                <a:gd name="T35" fmla="*/ 286 h 373"/>
                <a:gd name="T36" fmla="*/ 273 w 363"/>
                <a:gd name="T37" fmla="*/ 2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373">
                  <a:moveTo>
                    <a:pt x="273" y="282"/>
                  </a:moveTo>
                  <a:cubicBezTo>
                    <a:pt x="271" y="278"/>
                    <a:pt x="160" y="63"/>
                    <a:pt x="146" y="42"/>
                  </a:cubicBezTo>
                  <a:cubicBezTo>
                    <a:pt x="130" y="17"/>
                    <a:pt x="111" y="0"/>
                    <a:pt x="74" y="0"/>
                  </a:cubicBezTo>
                  <a:cubicBezTo>
                    <a:pt x="40" y="0"/>
                    <a:pt x="0" y="15"/>
                    <a:pt x="0" y="96"/>
                  </a:cubicBezTo>
                  <a:cubicBezTo>
                    <a:pt x="0" y="369"/>
                    <a:pt x="0" y="369"/>
                    <a:pt x="0" y="369"/>
                  </a:cubicBezTo>
                  <a:cubicBezTo>
                    <a:pt x="82" y="369"/>
                    <a:pt x="82" y="369"/>
                    <a:pt x="82" y="369"/>
                  </a:cubicBezTo>
                  <a:cubicBezTo>
                    <a:pt x="82" y="142"/>
                    <a:pt x="82" y="142"/>
                    <a:pt x="82" y="142"/>
                  </a:cubicBezTo>
                  <a:cubicBezTo>
                    <a:pt x="82" y="125"/>
                    <a:pt x="81" y="101"/>
                    <a:pt x="81" y="96"/>
                  </a:cubicBezTo>
                  <a:cubicBezTo>
                    <a:pt x="81" y="92"/>
                    <a:pt x="81" y="88"/>
                    <a:pt x="83" y="87"/>
                  </a:cubicBezTo>
                  <a:cubicBezTo>
                    <a:pt x="85" y="86"/>
                    <a:pt x="88" y="88"/>
                    <a:pt x="89" y="91"/>
                  </a:cubicBezTo>
                  <a:cubicBezTo>
                    <a:pt x="91" y="94"/>
                    <a:pt x="195" y="297"/>
                    <a:pt x="217" y="331"/>
                  </a:cubicBezTo>
                  <a:cubicBezTo>
                    <a:pt x="232" y="355"/>
                    <a:pt x="251" y="373"/>
                    <a:pt x="288" y="373"/>
                  </a:cubicBezTo>
                  <a:cubicBezTo>
                    <a:pt x="322" y="373"/>
                    <a:pt x="363" y="357"/>
                    <a:pt x="363" y="276"/>
                  </a:cubicBezTo>
                  <a:cubicBezTo>
                    <a:pt x="363" y="4"/>
                    <a:pt x="363" y="4"/>
                    <a:pt x="363" y="4"/>
                  </a:cubicBezTo>
                  <a:cubicBezTo>
                    <a:pt x="280" y="4"/>
                    <a:pt x="280" y="4"/>
                    <a:pt x="280" y="4"/>
                  </a:cubicBezTo>
                  <a:cubicBezTo>
                    <a:pt x="280" y="231"/>
                    <a:pt x="280" y="231"/>
                    <a:pt x="280" y="231"/>
                  </a:cubicBezTo>
                  <a:cubicBezTo>
                    <a:pt x="280" y="248"/>
                    <a:pt x="281" y="272"/>
                    <a:pt x="282" y="277"/>
                  </a:cubicBezTo>
                  <a:cubicBezTo>
                    <a:pt x="282" y="281"/>
                    <a:pt x="282" y="284"/>
                    <a:pt x="279" y="286"/>
                  </a:cubicBezTo>
                  <a:cubicBezTo>
                    <a:pt x="277" y="287"/>
                    <a:pt x="275" y="285"/>
                    <a:pt x="273" y="28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2" name="Freeform 19"/>
            <p:cNvSpPr>
              <a:spLocks/>
            </p:cNvSpPr>
            <p:nvPr/>
          </p:nvSpPr>
          <p:spPr bwMode="auto">
            <a:xfrm>
              <a:off x="98075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grpSp>
      <p:pic>
        <p:nvPicPr>
          <p:cNvPr id="4" name="Picture 3">
            <a:extLst>
              <a:ext uri="{FF2B5EF4-FFF2-40B4-BE49-F238E27FC236}">
                <a16:creationId xmlns:a16="http://schemas.microsoft.com/office/drawing/2014/main" id="{1AEE5305-6DD2-4E7B-AF05-5DC060A47D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32504" y="2720340"/>
            <a:ext cx="4126992" cy="1417320"/>
          </a:xfrm>
          <a:prstGeom prst="rect">
            <a:avLst/>
          </a:prstGeom>
        </p:spPr>
      </p:pic>
    </p:spTree>
    <p:extLst>
      <p:ext uri="{BB962C8B-B14F-4D97-AF65-F5344CB8AC3E}">
        <p14:creationId xmlns:p14="http://schemas.microsoft.com/office/powerpoint/2010/main" val="11089303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8616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9658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9" name="TextBox 12"/>
          <p:cNvSpPr txBox="1"/>
          <p:nvPr userDrawn="1"/>
        </p:nvSpPr>
        <p:spPr>
          <a:xfrm>
            <a:off x="9906000" y="6597352"/>
            <a:ext cx="21428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grpSp>
        <p:nvGrpSpPr>
          <p:cNvPr id="5" name="Group 4"/>
          <p:cNvGrpSpPr/>
          <p:nvPr userDrawn="1"/>
        </p:nvGrpSpPr>
        <p:grpSpPr>
          <a:xfrm>
            <a:off x="4261573" y="2829464"/>
            <a:ext cx="3686134" cy="1216322"/>
            <a:chOff x="9448800" y="420688"/>
            <a:chExt cx="2362201" cy="779463"/>
          </a:xfrm>
        </p:grpSpPr>
        <p:sp>
          <p:nvSpPr>
            <p:cNvPr id="7" name="Freeform 5"/>
            <p:cNvSpPr>
              <a:spLocks/>
            </p:cNvSpPr>
            <p:nvPr/>
          </p:nvSpPr>
          <p:spPr bwMode="auto">
            <a:xfrm>
              <a:off x="10166350" y="862013"/>
              <a:ext cx="254000" cy="338138"/>
            </a:xfrm>
            <a:custGeom>
              <a:avLst/>
              <a:gdLst>
                <a:gd name="T0" fmla="*/ 35 w 278"/>
                <a:gd name="T1" fmla="*/ 245 h 368"/>
                <a:gd name="T2" fmla="*/ 43 w 278"/>
                <a:gd name="T3" fmla="*/ 290 h 368"/>
                <a:gd name="T4" fmla="*/ 68 w 278"/>
                <a:gd name="T5" fmla="*/ 319 h 368"/>
                <a:gd name="T6" fmla="*/ 105 w 278"/>
                <a:gd name="T7" fmla="*/ 335 h 368"/>
                <a:gd name="T8" fmla="*/ 150 w 278"/>
                <a:gd name="T9" fmla="*/ 340 h 368"/>
                <a:gd name="T10" fmla="*/ 181 w 278"/>
                <a:gd name="T11" fmla="*/ 336 h 368"/>
                <a:gd name="T12" fmla="*/ 211 w 278"/>
                <a:gd name="T13" fmla="*/ 323 h 368"/>
                <a:gd name="T14" fmla="*/ 235 w 278"/>
                <a:gd name="T15" fmla="*/ 301 h 368"/>
                <a:gd name="T16" fmla="*/ 244 w 278"/>
                <a:gd name="T17" fmla="*/ 268 h 368"/>
                <a:gd name="T18" fmla="*/ 237 w 278"/>
                <a:gd name="T19" fmla="*/ 242 h 368"/>
                <a:gd name="T20" fmla="*/ 220 w 278"/>
                <a:gd name="T21" fmla="*/ 224 h 368"/>
                <a:gd name="T22" fmla="*/ 196 w 278"/>
                <a:gd name="T23" fmla="*/ 212 h 368"/>
                <a:gd name="T24" fmla="*/ 171 w 278"/>
                <a:gd name="T25" fmla="*/ 204 h 368"/>
                <a:gd name="T26" fmla="*/ 92 w 278"/>
                <a:gd name="T27" fmla="*/ 185 h 368"/>
                <a:gd name="T28" fmla="*/ 62 w 278"/>
                <a:gd name="T29" fmla="*/ 175 h 368"/>
                <a:gd name="T30" fmla="*/ 37 w 278"/>
                <a:gd name="T31" fmla="*/ 159 h 368"/>
                <a:gd name="T32" fmla="*/ 19 w 278"/>
                <a:gd name="T33" fmla="*/ 135 h 368"/>
                <a:gd name="T34" fmla="*/ 13 w 278"/>
                <a:gd name="T35" fmla="*/ 99 h 368"/>
                <a:gd name="T36" fmla="*/ 18 w 278"/>
                <a:gd name="T37" fmla="*/ 69 h 368"/>
                <a:gd name="T38" fmla="*/ 36 w 278"/>
                <a:gd name="T39" fmla="*/ 37 h 368"/>
                <a:gd name="T40" fmla="*/ 74 w 278"/>
                <a:gd name="T41" fmla="*/ 11 h 368"/>
                <a:gd name="T42" fmla="*/ 135 w 278"/>
                <a:gd name="T43" fmla="*/ 0 h 368"/>
                <a:gd name="T44" fmla="*/ 185 w 278"/>
                <a:gd name="T45" fmla="*/ 7 h 368"/>
                <a:gd name="T46" fmla="*/ 226 w 278"/>
                <a:gd name="T47" fmla="*/ 28 h 368"/>
                <a:gd name="T48" fmla="*/ 255 w 278"/>
                <a:gd name="T49" fmla="*/ 62 h 368"/>
                <a:gd name="T50" fmla="*/ 265 w 278"/>
                <a:gd name="T51" fmla="*/ 110 h 368"/>
                <a:gd name="T52" fmla="*/ 232 w 278"/>
                <a:gd name="T53" fmla="*/ 110 h 368"/>
                <a:gd name="T54" fmla="*/ 223 w 278"/>
                <a:gd name="T55" fmla="*/ 74 h 368"/>
                <a:gd name="T56" fmla="*/ 201 w 278"/>
                <a:gd name="T57" fmla="*/ 49 h 368"/>
                <a:gd name="T58" fmla="*/ 171 w 278"/>
                <a:gd name="T59" fmla="*/ 34 h 368"/>
                <a:gd name="T60" fmla="*/ 135 w 278"/>
                <a:gd name="T61" fmla="*/ 29 h 368"/>
                <a:gd name="T62" fmla="*/ 102 w 278"/>
                <a:gd name="T63" fmla="*/ 32 h 368"/>
                <a:gd name="T64" fmla="*/ 73 w 278"/>
                <a:gd name="T65" fmla="*/ 44 h 368"/>
                <a:gd name="T66" fmla="*/ 54 w 278"/>
                <a:gd name="T67" fmla="*/ 66 h 368"/>
                <a:gd name="T68" fmla="*/ 46 w 278"/>
                <a:gd name="T69" fmla="*/ 99 h 368"/>
                <a:gd name="T70" fmla="*/ 51 w 278"/>
                <a:gd name="T71" fmla="*/ 121 h 368"/>
                <a:gd name="T72" fmla="*/ 62 w 278"/>
                <a:gd name="T73" fmla="*/ 136 h 368"/>
                <a:gd name="T74" fmla="*/ 79 w 278"/>
                <a:gd name="T75" fmla="*/ 146 h 368"/>
                <a:gd name="T76" fmla="*/ 100 w 278"/>
                <a:gd name="T77" fmla="*/ 153 h 368"/>
                <a:gd name="T78" fmla="*/ 186 w 278"/>
                <a:gd name="T79" fmla="*/ 174 h 368"/>
                <a:gd name="T80" fmla="*/ 221 w 278"/>
                <a:gd name="T81" fmla="*/ 186 h 368"/>
                <a:gd name="T82" fmla="*/ 251 w 278"/>
                <a:gd name="T83" fmla="*/ 204 h 368"/>
                <a:gd name="T84" fmla="*/ 270 w 278"/>
                <a:gd name="T85" fmla="*/ 230 h 368"/>
                <a:gd name="T86" fmla="*/ 278 w 278"/>
                <a:gd name="T87" fmla="*/ 267 h 368"/>
                <a:gd name="T88" fmla="*/ 276 w 278"/>
                <a:gd name="T89" fmla="*/ 283 h 368"/>
                <a:gd name="T90" fmla="*/ 270 w 278"/>
                <a:gd name="T91" fmla="*/ 304 h 368"/>
                <a:gd name="T92" fmla="*/ 257 w 278"/>
                <a:gd name="T93" fmla="*/ 327 h 368"/>
                <a:gd name="T94" fmla="*/ 233 w 278"/>
                <a:gd name="T95" fmla="*/ 348 h 368"/>
                <a:gd name="T96" fmla="*/ 196 w 278"/>
                <a:gd name="T97" fmla="*/ 363 h 368"/>
                <a:gd name="T98" fmla="*/ 142 w 278"/>
                <a:gd name="T99" fmla="*/ 368 h 368"/>
                <a:gd name="T100" fmla="*/ 85 w 278"/>
                <a:gd name="T101" fmla="*/ 361 h 368"/>
                <a:gd name="T102" fmla="*/ 39 w 278"/>
                <a:gd name="T103" fmla="*/ 339 h 368"/>
                <a:gd name="T104" fmla="*/ 10 w 278"/>
                <a:gd name="T105" fmla="*/ 300 h 368"/>
                <a:gd name="T106" fmla="*/ 1 w 278"/>
                <a:gd name="T107" fmla="*/ 245 h 368"/>
                <a:gd name="T108" fmla="*/ 35 w 278"/>
                <a:gd name="T109" fmla="*/ 2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368">
                  <a:moveTo>
                    <a:pt x="35" y="245"/>
                  </a:moveTo>
                  <a:cubicBezTo>
                    <a:pt x="35" y="263"/>
                    <a:pt x="37" y="278"/>
                    <a:pt x="43" y="290"/>
                  </a:cubicBezTo>
                  <a:cubicBezTo>
                    <a:pt x="49" y="302"/>
                    <a:pt x="58" y="312"/>
                    <a:pt x="68" y="319"/>
                  </a:cubicBezTo>
                  <a:cubicBezTo>
                    <a:pt x="78" y="327"/>
                    <a:pt x="91" y="332"/>
                    <a:pt x="105" y="335"/>
                  </a:cubicBezTo>
                  <a:cubicBezTo>
                    <a:pt x="119" y="338"/>
                    <a:pt x="134" y="340"/>
                    <a:pt x="150" y="340"/>
                  </a:cubicBezTo>
                  <a:cubicBezTo>
                    <a:pt x="160" y="340"/>
                    <a:pt x="170" y="338"/>
                    <a:pt x="181" y="336"/>
                  </a:cubicBezTo>
                  <a:cubicBezTo>
                    <a:pt x="191" y="333"/>
                    <a:pt x="202" y="329"/>
                    <a:pt x="211" y="323"/>
                  </a:cubicBezTo>
                  <a:cubicBezTo>
                    <a:pt x="220" y="317"/>
                    <a:pt x="228" y="310"/>
                    <a:pt x="235" y="301"/>
                  </a:cubicBezTo>
                  <a:cubicBezTo>
                    <a:pt x="241" y="292"/>
                    <a:pt x="244" y="281"/>
                    <a:pt x="244" y="268"/>
                  </a:cubicBezTo>
                  <a:cubicBezTo>
                    <a:pt x="244" y="258"/>
                    <a:pt x="242" y="249"/>
                    <a:pt x="237" y="242"/>
                  </a:cubicBezTo>
                  <a:cubicBezTo>
                    <a:pt x="233" y="235"/>
                    <a:pt x="227" y="229"/>
                    <a:pt x="220" y="224"/>
                  </a:cubicBezTo>
                  <a:cubicBezTo>
                    <a:pt x="213" y="219"/>
                    <a:pt x="205" y="215"/>
                    <a:pt x="196" y="212"/>
                  </a:cubicBezTo>
                  <a:cubicBezTo>
                    <a:pt x="188" y="209"/>
                    <a:pt x="179" y="206"/>
                    <a:pt x="171" y="204"/>
                  </a:cubicBezTo>
                  <a:cubicBezTo>
                    <a:pt x="92" y="185"/>
                    <a:pt x="92" y="185"/>
                    <a:pt x="92" y="185"/>
                  </a:cubicBezTo>
                  <a:cubicBezTo>
                    <a:pt x="82" y="182"/>
                    <a:pt x="72" y="179"/>
                    <a:pt x="62" y="175"/>
                  </a:cubicBezTo>
                  <a:cubicBezTo>
                    <a:pt x="53" y="171"/>
                    <a:pt x="44" y="166"/>
                    <a:pt x="37" y="159"/>
                  </a:cubicBezTo>
                  <a:cubicBezTo>
                    <a:pt x="30" y="152"/>
                    <a:pt x="24" y="144"/>
                    <a:pt x="19" y="135"/>
                  </a:cubicBezTo>
                  <a:cubicBezTo>
                    <a:pt x="15" y="125"/>
                    <a:pt x="13" y="113"/>
                    <a:pt x="13" y="99"/>
                  </a:cubicBezTo>
                  <a:cubicBezTo>
                    <a:pt x="13" y="91"/>
                    <a:pt x="14" y="81"/>
                    <a:pt x="18" y="69"/>
                  </a:cubicBezTo>
                  <a:cubicBezTo>
                    <a:pt x="21" y="58"/>
                    <a:pt x="27" y="47"/>
                    <a:pt x="36" y="37"/>
                  </a:cubicBezTo>
                  <a:cubicBezTo>
                    <a:pt x="45" y="26"/>
                    <a:pt x="58" y="18"/>
                    <a:pt x="74" y="11"/>
                  </a:cubicBezTo>
                  <a:cubicBezTo>
                    <a:pt x="89" y="3"/>
                    <a:pt x="110" y="0"/>
                    <a:pt x="135" y="0"/>
                  </a:cubicBezTo>
                  <a:cubicBezTo>
                    <a:pt x="152" y="0"/>
                    <a:pt x="169" y="2"/>
                    <a:pt x="185" y="7"/>
                  </a:cubicBezTo>
                  <a:cubicBezTo>
                    <a:pt x="200" y="12"/>
                    <a:pt x="214" y="18"/>
                    <a:pt x="226" y="28"/>
                  </a:cubicBezTo>
                  <a:cubicBezTo>
                    <a:pt x="238" y="37"/>
                    <a:pt x="248" y="48"/>
                    <a:pt x="255" y="62"/>
                  </a:cubicBezTo>
                  <a:cubicBezTo>
                    <a:pt x="262" y="76"/>
                    <a:pt x="265" y="92"/>
                    <a:pt x="265" y="110"/>
                  </a:cubicBezTo>
                  <a:cubicBezTo>
                    <a:pt x="232" y="110"/>
                    <a:pt x="232" y="110"/>
                    <a:pt x="232" y="110"/>
                  </a:cubicBezTo>
                  <a:cubicBezTo>
                    <a:pt x="231" y="96"/>
                    <a:pt x="228" y="85"/>
                    <a:pt x="223" y="74"/>
                  </a:cubicBezTo>
                  <a:cubicBezTo>
                    <a:pt x="217" y="64"/>
                    <a:pt x="210" y="56"/>
                    <a:pt x="201" y="49"/>
                  </a:cubicBezTo>
                  <a:cubicBezTo>
                    <a:pt x="192" y="42"/>
                    <a:pt x="182" y="37"/>
                    <a:pt x="171" y="34"/>
                  </a:cubicBezTo>
                  <a:cubicBezTo>
                    <a:pt x="160" y="30"/>
                    <a:pt x="148" y="29"/>
                    <a:pt x="135" y="29"/>
                  </a:cubicBezTo>
                  <a:cubicBezTo>
                    <a:pt x="123" y="29"/>
                    <a:pt x="112" y="30"/>
                    <a:pt x="102" y="32"/>
                  </a:cubicBezTo>
                  <a:cubicBezTo>
                    <a:pt x="91" y="35"/>
                    <a:pt x="81" y="39"/>
                    <a:pt x="73" y="44"/>
                  </a:cubicBezTo>
                  <a:cubicBezTo>
                    <a:pt x="65" y="50"/>
                    <a:pt x="59" y="57"/>
                    <a:pt x="54" y="66"/>
                  </a:cubicBezTo>
                  <a:cubicBezTo>
                    <a:pt x="49" y="75"/>
                    <a:pt x="46" y="86"/>
                    <a:pt x="46" y="99"/>
                  </a:cubicBezTo>
                  <a:cubicBezTo>
                    <a:pt x="46" y="107"/>
                    <a:pt x="48" y="114"/>
                    <a:pt x="51" y="121"/>
                  </a:cubicBezTo>
                  <a:cubicBezTo>
                    <a:pt x="53" y="127"/>
                    <a:pt x="57" y="132"/>
                    <a:pt x="62" y="136"/>
                  </a:cubicBezTo>
                  <a:cubicBezTo>
                    <a:pt x="67" y="140"/>
                    <a:pt x="73" y="143"/>
                    <a:pt x="79" y="146"/>
                  </a:cubicBezTo>
                  <a:cubicBezTo>
                    <a:pt x="86" y="149"/>
                    <a:pt x="93" y="151"/>
                    <a:pt x="100" y="153"/>
                  </a:cubicBezTo>
                  <a:cubicBezTo>
                    <a:pt x="186" y="174"/>
                    <a:pt x="186" y="174"/>
                    <a:pt x="186" y="174"/>
                  </a:cubicBezTo>
                  <a:cubicBezTo>
                    <a:pt x="199" y="178"/>
                    <a:pt x="210" y="182"/>
                    <a:pt x="221" y="186"/>
                  </a:cubicBezTo>
                  <a:cubicBezTo>
                    <a:pt x="232" y="191"/>
                    <a:pt x="242" y="197"/>
                    <a:pt x="251" y="204"/>
                  </a:cubicBezTo>
                  <a:cubicBezTo>
                    <a:pt x="259" y="211"/>
                    <a:pt x="266" y="220"/>
                    <a:pt x="270" y="230"/>
                  </a:cubicBezTo>
                  <a:cubicBezTo>
                    <a:pt x="275" y="240"/>
                    <a:pt x="278" y="253"/>
                    <a:pt x="278" y="267"/>
                  </a:cubicBezTo>
                  <a:cubicBezTo>
                    <a:pt x="278" y="271"/>
                    <a:pt x="277" y="277"/>
                    <a:pt x="276" y="283"/>
                  </a:cubicBezTo>
                  <a:cubicBezTo>
                    <a:pt x="276" y="290"/>
                    <a:pt x="274" y="297"/>
                    <a:pt x="270" y="304"/>
                  </a:cubicBezTo>
                  <a:cubicBezTo>
                    <a:pt x="267" y="312"/>
                    <a:pt x="263" y="319"/>
                    <a:pt x="257" y="327"/>
                  </a:cubicBezTo>
                  <a:cubicBezTo>
                    <a:pt x="251" y="334"/>
                    <a:pt x="243" y="341"/>
                    <a:pt x="233" y="348"/>
                  </a:cubicBezTo>
                  <a:cubicBezTo>
                    <a:pt x="223" y="354"/>
                    <a:pt x="211" y="359"/>
                    <a:pt x="196" y="363"/>
                  </a:cubicBezTo>
                  <a:cubicBezTo>
                    <a:pt x="181" y="366"/>
                    <a:pt x="163" y="368"/>
                    <a:pt x="142" y="368"/>
                  </a:cubicBezTo>
                  <a:cubicBezTo>
                    <a:pt x="122" y="368"/>
                    <a:pt x="102" y="366"/>
                    <a:pt x="85" y="361"/>
                  </a:cubicBezTo>
                  <a:cubicBezTo>
                    <a:pt x="67" y="356"/>
                    <a:pt x="51" y="349"/>
                    <a:pt x="39" y="339"/>
                  </a:cubicBezTo>
                  <a:cubicBezTo>
                    <a:pt x="26" y="329"/>
                    <a:pt x="17" y="316"/>
                    <a:pt x="10" y="300"/>
                  </a:cubicBezTo>
                  <a:cubicBezTo>
                    <a:pt x="3" y="285"/>
                    <a:pt x="0" y="266"/>
                    <a:pt x="1" y="245"/>
                  </a:cubicBezTo>
                  <a:lnTo>
                    <a:pt x="35" y="24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8" name="Freeform 6"/>
            <p:cNvSpPr>
              <a:spLocks noEditPoints="1"/>
            </p:cNvSpPr>
            <p:nvPr/>
          </p:nvSpPr>
          <p:spPr bwMode="auto">
            <a:xfrm>
              <a:off x="10452100" y="952501"/>
              <a:ext cx="209550" cy="247650"/>
            </a:xfrm>
            <a:custGeom>
              <a:avLst/>
              <a:gdLst>
                <a:gd name="T0" fmla="*/ 31 w 229"/>
                <a:gd name="T1" fmla="*/ 144 h 270"/>
                <a:gd name="T2" fmla="*/ 36 w 229"/>
                <a:gd name="T3" fmla="*/ 179 h 270"/>
                <a:gd name="T4" fmla="*/ 51 w 229"/>
                <a:gd name="T5" fmla="*/ 211 h 270"/>
                <a:gd name="T6" fmla="*/ 77 w 229"/>
                <a:gd name="T7" fmla="*/ 235 h 270"/>
                <a:gd name="T8" fmla="*/ 116 w 229"/>
                <a:gd name="T9" fmla="*/ 244 h 270"/>
                <a:gd name="T10" fmla="*/ 169 w 229"/>
                <a:gd name="T11" fmla="*/ 226 h 270"/>
                <a:gd name="T12" fmla="*/ 196 w 229"/>
                <a:gd name="T13" fmla="*/ 179 h 270"/>
                <a:gd name="T14" fmla="*/ 227 w 229"/>
                <a:gd name="T15" fmla="*/ 179 h 270"/>
                <a:gd name="T16" fmla="*/ 191 w 229"/>
                <a:gd name="T17" fmla="*/ 246 h 270"/>
                <a:gd name="T18" fmla="*/ 116 w 229"/>
                <a:gd name="T19" fmla="*/ 270 h 270"/>
                <a:gd name="T20" fmla="*/ 63 w 229"/>
                <a:gd name="T21" fmla="*/ 259 h 270"/>
                <a:gd name="T22" fmla="*/ 28 w 229"/>
                <a:gd name="T23" fmla="*/ 230 h 270"/>
                <a:gd name="T24" fmla="*/ 7 w 229"/>
                <a:gd name="T25" fmla="*/ 187 h 270"/>
                <a:gd name="T26" fmla="*/ 0 w 229"/>
                <a:gd name="T27" fmla="*/ 135 h 270"/>
                <a:gd name="T28" fmla="*/ 7 w 229"/>
                <a:gd name="T29" fmla="*/ 86 h 270"/>
                <a:gd name="T30" fmla="*/ 28 w 229"/>
                <a:gd name="T31" fmla="*/ 42 h 270"/>
                <a:gd name="T32" fmla="*/ 63 w 229"/>
                <a:gd name="T33" fmla="*/ 12 h 270"/>
                <a:gd name="T34" fmla="*/ 116 w 229"/>
                <a:gd name="T35" fmla="*/ 0 h 270"/>
                <a:gd name="T36" fmla="*/ 168 w 229"/>
                <a:gd name="T37" fmla="*/ 12 h 270"/>
                <a:gd name="T38" fmla="*/ 204 w 229"/>
                <a:gd name="T39" fmla="*/ 45 h 270"/>
                <a:gd name="T40" fmla="*/ 223 w 229"/>
                <a:gd name="T41" fmla="*/ 91 h 270"/>
                <a:gd name="T42" fmla="*/ 228 w 229"/>
                <a:gd name="T43" fmla="*/ 144 h 270"/>
                <a:gd name="T44" fmla="*/ 31 w 229"/>
                <a:gd name="T45" fmla="*/ 144 h 270"/>
                <a:gd name="T46" fmla="*/ 197 w 229"/>
                <a:gd name="T47" fmla="*/ 117 h 270"/>
                <a:gd name="T48" fmla="*/ 191 w 229"/>
                <a:gd name="T49" fmla="*/ 83 h 270"/>
                <a:gd name="T50" fmla="*/ 175 w 229"/>
                <a:gd name="T51" fmla="*/ 54 h 270"/>
                <a:gd name="T52" fmla="*/ 149 w 229"/>
                <a:gd name="T53" fmla="*/ 34 h 270"/>
                <a:gd name="T54" fmla="*/ 116 w 229"/>
                <a:gd name="T55" fmla="*/ 26 h 270"/>
                <a:gd name="T56" fmla="*/ 82 w 229"/>
                <a:gd name="T57" fmla="*/ 34 h 270"/>
                <a:gd name="T58" fmla="*/ 56 w 229"/>
                <a:gd name="T59" fmla="*/ 54 h 270"/>
                <a:gd name="T60" fmla="*/ 40 w 229"/>
                <a:gd name="T61" fmla="*/ 83 h 270"/>
                <a:gd name="T62" fmla="*/ 31 w 229"/>
                <a:gd name="T63" fmla="*/ 117 h 270"/>
                <a:gd name="T64" fmla="*/ 197 w 229"/>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270">
                  <a:moveTo>
                    <a:pt x="31" y="144"/>
                  </a:moveTo>
                  <a:cubicBezTo>
                    <a:pt x="31" y="155"/>
                    <a:pt x="33" y="167"/>
                    <a:pt x="36" y="179"/>
                  </a:cubicBezTo>
                  <a:cubicBezTo>
                    <a:pt x="40" y="191"/>
                    <a:pt x="45" y="201"/>
                    <a:pt x="51" y="211"/>
                  </a:cubicBezTo>
                  <a:cubicBezTo>
                    <a:pt x="58" y="221"/>
                    <a:pt x="67" y="228"/>
                    <a:pt x="77" y="235"/>
                  </a:cubicBezTo>
                  <a:cubicBezTo>
                    <a:pt x="88" y="241"/>
                    <a:pt x="101" y="244"/>
                    <a:pt x="116" y="244"/>
                  </a:cubicBezTo>
                  <a:cubicBezTo>
                    <a:pt x="138" y="244"/>
                    <a:pt x="156" y="238"/>
                    <a:pt x="169" y="226"/>
                  </a:cubicBezTo>
                  <a:cubicBezTo>
                    <a:pt x="182" y="214"/>
                    <a:pt x="191" y="198"/>
                    <a:pt x="196" y="179"/>
                  </a:cubicBezTo>
                  <a:cubicBezTo>
                    <a:pt x="227" y="179"/>
                    <a:pt x="227" y="179"/>
                    <a:pt x="227" y="179"/>
                  </a:cubicBezTo>
                  <a:cubicBezTo>
                    <a:pt x="220" y="208"/>
                    <a:pt x="208" y="230"/>
                    <a:pt x="191" y="246"/>
                  </a:cubicBezTo>
                  <a:cubicBezTo>
                    <a:pt x="173" y="262"/>
                    <a:pt x="148" y="270"/>
                    <a:pt x="116" y="270"/>
                  </a:cubicBezTo>
                  <a:cubicBezTo>
                    <a:pt x="95" y="270"/>
                    <a:pt x="78" y="267"/>
                    <a:pt x="63" y="259"/>
                  </a:cubicBezTo>
                  <a:cubicBezTo>
                    <a:pt x="49" y="252"/>
                    <a:pt x="37" y="242"/>
                    <a:pt x="28" y="230"/>
                  </a:cubicBezTo>
                  <a:cubicBezTo>
                    <a:pt x="18" y="218"/>
                    <a:pt x="11" y="203"/>
                    <a:pt x="7" y="187"/>
                  </a:cubicBezTo>
                  <a:cubicBezTo>
                    <a:pt x="3" y="171"/>
                    <a:pt x="0" y="153"/>
                    <a:pt x="0" y="135"/>
                  </a:cubicBezTo>
                  <a:cubicBezTo>
                    <a:pt x="0" y="118"/>
                    <a:pt x="3" y="102"/>
                    <a:pt x="7" y="86"/>
                  </a:cubicBezTo>
                  <a:cubicBezTo>
                    <a:pt x="11" y="69"/>
                    <a:pt x="18" y="55"/>
                    <a:pt x="28" y="42"/>
                  </a:cubicBezTo>
                  <a:cubicBezTo>
                    <a:pt x="37" y="30"/>
                    <a:pt x="49" y="19"/>
                    <a:pt x="63" y="12"/>
                  </a:cubicBezTo>
                  <a:cubicBezTo>
                    <a:pt x="78" y="4"/>
                    <a:pt x="95" y="0"/>
                    <a:pt x="116" y="0"/>
                  </a:cubicBezTo>
                  <a:cubicBezTo>
                    <a:pt x="136" y="0"/>
                    <a:pt x="154" y="4"/>
                    <a:pt x="168" y="12"/>
                  </a:cubicBezTo>
                  <a:cubicBezTo>
                    <a:pt x="183" y="21"/>
                    <a:pt x="194" y="31"/>
                    <a:pt x="204" y="45"/>
                  </a:cubicBezTo>
                  <a:cubicBezTo>
                    <a:pt x="213" y="58"/>
                    <a:pt x="219" y="74"/>
                    <a:pt x="223" y="91"/>
                  </a:cubicBezTo>
                  <a:cubicBezTo>
                    <a:pt x="227" y="108"/>
                    <a:pt x="229" y="126"/>
                    <a:pt x="228" y="144"/>
                  </a:cubicBezTo>
                  <a:lnTo>
                    <a:pt x="31" y="144"/>
                  </a:lnTo>
                  <a:close/>
                  <a:moveTo>
                    <a:pt x="197" y="117"/>
                  </a:moveTo>
                  <a:cubicBezTo>
                    <a:pt x="197" y="105"/>
                    <a:pt x="194" y="94"/>
                    <a:pt x="191" y="83"/>
                  </a:cubicBezTo>
                  <a:cubicBezTo>
                    <a:pt x="187" y="72"/>
                    <a:pt x="182" y="63"/>
                    <a:pt x="175" y="54"/>
                  </a:cubicBezTo>
                  <a:cubicBezTo>
                    <a:pt x="168" y="46"/>
                    <a:pt x="159" y="39"/>
                    <a:pt x="149" y="34"/>
                  </a:cubicBezTo>
                  <a:cubicBezTo>
                    <a:pt x="139" y="29"/>
                    <a:pt x="128" y="26"/>
                    <a:pt x="116" y="26"/>
                  </a:cubicBezTo>
                  <a:cubicBezTo>
                    <a:pt x="103" y="26"/>
                    <a:pt x="91" y="29"/>
                    <a:pt x="82" y="34"/>
                  </a:cubicBezTo>
                  <a:cubicBezTo>
                    <a:pt x="72" y="39"/>
                    <a:pt x="63" y="46"/>
                    <a:pt x="56" y="54"/>
                  </a:cubicBezTo>
                  <a:cubicBezTo>
                    <a:pt x="49" y="63"/>
                    <a:pt x="44" y="72"/>
                    <a:pt x="40" y="83"/>
                  </a:cubicBezTo>
                  <a:cubicBezTo>
                    <a:pt x="36" y="95"/>
                    <a:pt x="33"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0" name="Freeform 7"/>
            <p:cNvSpPr>
              <a:spLocks/>
            </p:cNvSpPr>
            <p:nvPr/>
          </p:nvSpPr>
          <p:spPr bwMode="auto">
            <a:xfrm>
              <a:off x="10698163" y="955676"/>
              <a:ext cx="115888" cy="238125"/>
            </a:xfrm>
            <a:custGeom>
              <a:avLst/>
              <a:gdLst>
                <a:gd name="T0" fmla="*/ 0 w 126"/>
                <a:gd name="T1" fmla="*/ 4 h 260"/>
                <a:gd name="T2" fmla="*/ 29 w 126"/>
                <a:gd name="T3" fmla="*/ 4 h 260"/>
                <a:gd name="T4" fmla="*/ 29 w 126"/>
                <a:gd name="T5" fmla="*/ 64 h 260"/>
                <a:gd name="T6" fmla="*/ 30 w 126"/>
                <a:gd name="T7" fmla="*/ 64 h 260"/>
                <a:gd name="T8" fmla="*/ 67 w 126"/>
                <a:gd name="T9" fmla="*/ 16 h 260"/>
                <a:gd name="T10" fmla="*/ 126 w 126"/>
                <a:gd name="T11" fmla="*/ 1 h 260"/>
                <a:gd name="T12" fmla="*/ 126 w 126"/>
                <a:gd name="T13" fmla="*/ 32 h 260"/>
                <a:gd name="T14" fmla="*/ 88 w 126"/>
                <a:gd name="T15" fmla="*/ 38 h 260"/>
                <a:gd name="T16" fmla="*/ 58 w 126"/>
                <a:gd name="T17" fmla="*/ 57 h 260"/>
                <a:gd name="T18" fmla="*/ 38 w 126"/>
                <a:gd name="T19" fmla="*/ 87 h 260"/>
                <a:gd name="T20" fmla="*/ 31 w 126"/>
                <a:gd name="T21" fmla="*/ 124 h 260"/>
                <a:gd name="T22" fmla="*/ 31 w 126"/>
                <a:gd name="T23" fmla="*/ 260 h 260"/>
                <a:gd name="T24" fmla="*/ 0 w 126"/>
                <a:gd name="T25" fmla="*/ 260 h 260"/>
                <a:gd name="T26" fmla="*/ 0 w 126"/>
                <a:gd name="T27" fmla="*/ 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0">
                  <a:moveTo>
                    <a:pt x="0" y="4"/>
                  </a:moveTo>
                  <a:cubicBezTo>
                    <a:pt x="29" y="4"/>
                    <a:pt x="29" y="4"/>
                    <a:pt x="29" y="4"/>
                  </a:cubicBezTo>
                  <a:cubicBezTo>
                    <a:pt x="29" y="64"/>
                    <a:pt x="29" y="64"/>
                    <a:pt x="29" y="64"/>
                  </a:cubicBezTo>
                  <a:cubicBezTo>
                    <a:pt x="30" y="64"/>
                    <a:pt x="30" y="64"/>
                    <a:pt x="30" y="64"/>
                  </a:cubicBezTo>
                  <a:cubicBezTo>
                    <a:pt x="38" y="44"/>
                    <a:pt x="50" y="28"/>
                    <a:pt x="67" y="16"/>
                  </a:cubicBezTo>
                  <a:cubicBezTo>
                    <a:pt x="83" y="5"/>
                    <a:pt x="103" y="0"/>
                    <a:pt x="126" y="1"/>
                  </a:cubicBezTo>
                  <a:cubicBezTo>
                    <a:pt x="126" y="32"/>
                    <a:pt x="126" y="32"/>
                    <a:pt x="126" y="32"/>
                  </a:cubicBezTo>
                  <a:cubicBezTo>
                    <a:pt x="112" y="31"/>
                    <a:pt x="99" y="33"/>
                    <a:pt x="88" y="38"/>
                  </a:cubicBezTo>
                  <a:cubicBezTo>
                    <a:pt x="76" y="42"/>
                    <a:pt x="66" y="49"/>
                    <a:pt x="58" y="57"/>
                  </a:cubicBezTo>
                  <a:cubicBezTo>
                    <a:pt x="49" y="65"/>
                    <a:pt x="43" y="75"/>
                    <a:pt x="38" y="87"/>
                  </a:cubicBezTo>
                  <a:cubicBezTo>
                    <a:pt x="34" y="98"/>
                    <a:pt x="31" y="111"/>
                    <a:pt x="31" y="124"/>
                  </a:cubicBezTo>
                  <a:cubicBezTo>
                    <a:pt x="31" y="260"/>
                    <a:pt x="31" y="260"/>
                    <a:pt x="31" y="260"/>
                  </a:cubicBezTo>
                  <a:cubicBezTo>
                    <a:pt x="0" y="260"/>
                    <a:pt x="0" y="260"/>
                    <a:pt x="0" y="260"/>
                  </a:cubicBezTo>
                  <a:lnTo>
                    <a:pt x="0" y="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1" name="Freeform 8"/>
            <p:cNvSpPr>
              <a:spLocks/>
            </p:cNvSpPr>
            <p:nvPr/>
          </p:nvSpPr>
          <p:spPr bwMode="auto">
            <a:xfrm>
              <a:off x="10837863" y="958851"/>
              <a:ext cx="207963" cy="234950"/>
            </a:xfrm>
            <a:custGeom>
              <a:avLst/>
              <a:gdLst>
                <a:gd name="T0" fmla="*/ 0 w 131"/>
                <a:gd name="T1" fmla="*/ 0 h 148"/>
                <a:gd name="T2" fmla="*/ 20 w 131"/>
                <a:gd name="T3" fmla="*/ 0 h 148"/>
                <a:gd name="T4" fmla="*/ 66 w 131"/>
                <a:gd name="T5" fmla="*/ 130 h 148"/>
                <a:gd name="T6" fmla="*/ 67 w 131"/>
                <a:gd name="T7" fmla="*/ 130 h 148"/>
                <a:gd name="T8" fmla="*/ 112 w 131"/>
                <a:gd name="T9" fmla="*/ 0 h 148"/>
                <a:gd name="T10" fmla="*/ 131 w 131"/>
                <a:gd name="T11" fmla="*/ 0 h 148"/>
                <a:gd name="T12" fmla="*/ 76 w 131"/>
                <a:gd name="T13" fmla="*/ 148 h 148"/>
                <a:gd name="T14" fmla="*/ 57 w 131"/>
                <a:gd name="T15" fmla="*/ 148 h 148"/>
                <a:gd name="T16" fmla="*/ 0 w 131"/>
                <a:gd name="T1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48">
                  <a:moveTo>
                    <a:pt x="0" y="0"/>
                  </a:moveTo>
                  <a:lnTo>
                    <a:pt x="20" y="0"/>
                  </a:lnTo>
                  <a:lnTo>
                    <a:pt x="66" y="130"/>
                  </a:lnTo>
                  <a:lnTo>
                    <a:pt x="67" y="130"/>
                  </a:lnTo>
                  <a:lnTo>
                    <a:pt x="112" y="0"/>
                  </a:lnTo>
                  <a:lnTo>
                    <a:pt x="131" y="0"/>
                  </a:lnTo>
                  <a:lnTo>
                    <a:pt x="76" y="148"/>
                  </a:lnTo>
                  <a:lnTo>
                    <a:pt x="57" y="14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2" name="Freeform 9"/>
            <p:cNvSpPr>
              <a:spLocks noEditPoints="1"/>
            </p:cNvSpPr>
            <p:nvPr/>
          </p:nvSpPr>
          <p:spPr bwMode="auto">
            <a:xfrm>
              <a:off x="11074400" y="868363"/>
              <a:ext cx="28575" cy="325438"/>
            </a:xfrm>
            <a:custGeom>
              <a:avLst/>
              <a:gdLst>
                <a:gd name="T0" fmla="*/ 0 w 18"/>
                <a:gd name="T1" fmla="*/ 0 h 205"/>
                <a:gd name="T2" fmla="*/ 18 w 18"/>
                <a:gd name="T3" fmla="*/ 0 h 205"/>
                <a:gd name="T4" fmla="*/ 18 w 18"/>
                <a:gd name="T5" fmla="*/ 29 h 205"/>
                <a:gd name="T6" fmla="*/ 0 w 18"/>
                <a:gd name="T7" fmla="*/ 29 h 205"/>
                <a:gd name="T8" fmla="*/ 0 w 18"/>
                <a:gd name="T9" fmla="*/ 0 h 205"/>
                <a:gd name="T10" fmla="*/ 0 w 18"/>
                <a:gd name="T11" fmla="*/ 57 h 205"/>
                <a:gd name="T12" fmla="*/ 18 w 18"/>
                <a:gd name="T13" fmla="*/ 57 h 205"/>
                <a:gd name="T14" fmla="*/ 18 w 18"/>
                <a:gd name="T15" fmla="*/ 205 h 205"/>
                <a:gd name="T16" fmla="*/ 0 w 18"/>
                <a:gd name="T17" fmla="*/ 205 h 205"/>
                <a:gd name="T18" fmla="*/ 0 w 18"/>
                <a:gd name="T19" fmla="*/ 5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5">
                  <a:moveTo>
                    <a:pt x="0" y="0"/>
                  </a:moveTo>
                  <a:lnTo>
                    <a:pt x="18" y="0"/>
                  </a:lnTo>
                  <a:lnTo>
                    <a:pt x="18" y="29"/>
                  </a:lnTo>
                  <a:lnTo>
                    <a:pt x="0" y="29"/>
                  </a:lnTo>
                  <a:lnTo>
                    <a:pt x="0" y="0"/>
                  </a:lnTo>
                  <a:close/>
                  <a:moveTo>
                    <a:pt x="0" y="57"/>
                  </a:moveTo>
                  <a:lnTo>
                    <a:pt x="18" y="57"/>
                  </a:lnTo>
                  <a:lnTo>
                    <a:pt x="18" y="205"/>
                  </a:lnTo>
                  <a:lnTo>
                    <a:pt x="0" y="205"/>
                  </a:lnTo>
                  <a:lnTo>
                    <a:pt x="0" y="5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3" name="Freeform 10"/>
            <p:cNvSpPr>
              <a:spLocks/>
            </p:cNvSpPr>
            <p:nvPr/>
          </p:nvSpPr>
          <p:spPr bwMode="auto">
            <a:xfrm>
              <a:off x="11145838" y="952501"/>
              <a:ext cx="207963" cy="247650"/>
            </a:xfrm>
            <a:custGeom>
              <a:avLst/>
              <a:gdLst>
                <a:gd name="T0" fmla="*/ 193 w 226"/>
                <a:gd name="T1" fmla="*/ 88 h 270"/>
                <a:gd name="T2" fmla="*/ 169 w 226"/>
                <a:gd name="T3" fmla="*/ 43 h 270"/>
                <a:gd name="T4" fmla="*/ 121 w 226"/>
                <a:gd name="T5" fmla="*/ 26 h 270"/>
                <a:gd name="T6" fmla="*/ 82 w 226"/>
                <a:gd name="T7" fmla="*/ 36 h 270"/>
                <a:gd name="T8" fmla="*/ 54 w 226"/>
                <a:gd name="T9" fmla="*/ 60 h 270"/>
                <a:gd name="T10" fmla="*/ 37 w 226"/>
                <a:gd name="T11" fmla="*/ 95 h 270"/>
                <a:gd name="T12" fmla="*/ 31 w 226"/>
                <a:gd name="T13" fmla="*/ 135 h 270"/>
                <a:gd name="T14" fmla="*/ 37 w 226"/>
                <a:gd name="T15" fmla="*/ 175 h 270"/>
                <a:gd name="T16" fmla="*/ 54 w 226"/>
                <a:gd name="T17" fmla="*/ 210 h 270"/>
                <a:gd name="T18" fmla="*/ 82 w 226"/>
                <a:gd name="T19" fmla="*/ 235 h 270"/>
                <a:gd name="T20" fmla="*/ 121 w 226"/>
                <a:gd name="T21" fmla="*/ 244 h 270"/>
                <a:gd name="T22" fmla="*/ 148 w 226"/>
                <a:gd name="T23" fmla="*/ 239 h 270"/>
                <a:gd name="T24" fmla="*/ 171 w 226"/>
                <a:gd name="T25" fmla="*/ 224 h 270"/>
                <a:gd name="T26" fmla="*/ 187 w 226"/>
                <a:gd name="T27" fmla="*/ 201 h 270"/>
                <a:gd name="T28" fmla="*/ 195 w 226"/>
                <a:gd name="T29" fmla="*/ 171 h 270"/>
                <a:gd name="T30" fmla="*/ 226 w 226"/>
                <a:gd name="T31" fmla="*/ 171 h 270"/>
                <a:gd name="T32" fmla="*/ 192 w 226"/>
                <a:gd name="T33" fmla="*/ 244 h 270"/>
                <a:gd name="T34" fmla="*/ 121 w 226"/>
                <a:gd name="T35" fmla="*/ 270 h 270"/>
                <a:gd name="T36" fmla="*/ 69 w 226"/>
                <a:gd name="T37" fmla="*/ 259 h 270"/>
                <a:gd name="T38" fmla="*/ 31 w 226"/>
                <a:gd name="T39" fmla="*/ 230 h 270"/>
                <a:gd name="T40" fmla="*/ 8 w 226"/>
                <a:gd name="T41" fmla="*/ 187 h 270"/>
                <a:gd name="T42" fmla="*/ 0 w 226"/>
                <a:gd name="T43" fmla="*/ 135 h 270"/>
                <a:gd name="T44" fmla="*/ 8 w 226"/>
                <a:gd name="T45" fmla="*/ 83 h 270"/>
                <a:gd name="T46" fmla="*/ 31 w 226"/>
                <a:gd name="T47" fmla="*/ 40 h 270"/>
                <a:gd name="T48" fmla="*/ 69 w 226"/>
                <a:gd name="T49" fmla="*/ 11 h 270"/>
                <a:gd name="T50" fmla="*/ 121 w 226"/>
                <a:gd name="T51" fmla="*/ 0 h 270"/>
                <a:gd name="T52" fmla="*/ 190 w 226"/>
                <a:gd name="T53" fmla="*/ 22 h 270"/>
                <a:gd name="T54" fmla="*/ 224 w 226"/>
                <a:gd name="T55" fmla="*/ 88 h 270"/>
                <a:gd name="T56" fmla="*/ 193 w 226"/>
                <a:gd name="T57"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270">
                  <a:moveTo>
                    <a:pt x="193" y="88"/>
                  </a:moveTo>
                  <a:cubicBezTo>
                    <a:pt x="189" y="69"/>
                    <a:pt x="181" y="53"/>
                    <a:pt x="169" y="43"/>
                  </a:cubicBezTo>
                  <a:cubicBezTo>
                    <a:pt x="157" y="32"/>
                    <a:pt x="141" y="26"/>
                    <a:pt x="121" y="26"/>
                  </a:cubicBezTo>
                  <a:cubicBezTo>
                    <a:pt x="106" y="26"/>
                    <a:pt x="93" y="29"/>
                    <a:pt x="82" y="36"/>
                  </a:cubicBezTo>
                  <a:cubicBezTo>
                    <a:pt x="70" y="42"/>
                    <a:pt x="61" y="50"/>
                    <a:pt x="54" y="60"/>
                  </a:cubicBezTo>
                  <a:cubicBezTo>
                    <a:pt x="46" y="71"/>
                    <a:pt x="41" y="82"/>
                    <a:pt x="37" y="95"/>
                  </a:cubicBezTo>
                  <a:cubicBezTo>
                    <a:pt x="33" y="108"/>
                    <a:pt x="31" y="122"/>
                    <a:pt x="31" y="135"/>
                  </a:cubicBezTo>
                  <a:cubicBezTo>
                    <a:pt x="31" y="149"/>
                    <a:pt x="33" y="162"/>
                    <a:pt x="37" y="175"/>
                  </a:cubicBezTo>
                  <a:cubicBezTo>
                    <a:pt x="41" y="188"/>
                    <a:pt x="46" y="200"/>
                    <a:pt x="54" y="210"/>
                  </a:cubicBezTo>
                  <a:cubicBezTo>
                    <a:pt x="61" y="220"/>
                    <a:pt x="70" y="228"/>
                    <a:pt x="82" y="235"/>
                  </a:cubicBezTo>
                  <a:cubicBezTo>
                    <a:pt x="93" y="241"/>
                    <a:pt x="106" y="244"/>
                    <a:pt x="121" y="244"/>
                  </a:cubicBezTo>
                  <a:cubicBezTo>
                    <a:pt x="130" y="244"/>
                    <a:pt x="139" y="242"/>
                    <a:pt x="148" y="239"/>
                  </a:cubicBezTo>
                  <a:cubicBezTo>
                    <a:pt x="157" y="235"/>
                    <a:pt x="164" y="230"/>
                    <a:pt x="171" y="224"/>
                  </a:cubicBezTo>
                  <a:cubicBezTo>
                    <a:pt x="177" y="217"/>
                    <a:pt x="183" y="209"/>
                    <a:pt x="187" y="201"/>
                  </a:cubicBezTo>
                  <a:cubicBezTo>
                    <a:pt x="191" y="192"/>
                    <a:pt x="194" y="182"/>
                    <a:pt x="195" y="171"/>
                  </a:cubicBezTo>
                  <a:cubicBezTo>
                    <a:pt x="226" y="171"/>
                    <a:pt x="226" y="171"/>
                    <a:pt x="226" y="171"/>
                  </a:cubicBezTo>
                  <a:cubicBezTo>
                    <a:pt x="222" y="202"/>
                    <a:pt x="210" y="227"/>
                    <a:pt x="192" y="244"/>
                  </a:cubicBezTo>
                  <a:cubicBezTo>
                    <a:pt x="173" y="262"/>
                    <a:pt x="149" y="270"/>
                    <a:pt x="121" y="270"/>
                  </a:cubicBezTo>
                  <a:cubicBezTo>
                    <a:pt x="101" y="270"/>
                    <a:pt x="84" y="267"/>
                    <a:pt x="69" y="259"/>
                  </a:cubicBezTo>
                  <a:cubicBezTo>
                    <a:pt x="54" y="252"/>
                    <a:pt x="41" y="242"/>
                    <a:pt x="31" y="230"/>
                  </a:cubicBezTo>
                  <a:cubicBezTo>
                    <a:pt x="21" y="218"/>
                    <a:pt x="13" y="204"/>
                    <a:pt x="8" y="187"/>
                  </a:cubicBezTo>
                  <a:cubicBezTo>
                    <a:pt x="3" y="171"/>
                    <a:pt x="0" y="154"/>
                    <a:pt x="0" y="135"/>
                  </a:cubicBezTo>
                  <a:cubicBezTo>
                    <a:pt x="0" y="117"/>
                    <a:pt x="3" y="100"/>
                    <a:pt x="8" y="83"/>
                  </a:cubicBezTo>
                  <a:cubicBezTo>
                    <a:pt x="13" y="67"/>
                    <a:pt x="21" y="52"/>
                    <a:pt x="31" y="40"/>
                  </a:cubicBezTo>
                  <a:cubicBezTo>
                    <a:pt x="41" y="28"/>
                    <a:pt x="54" y="18"/>
                    <a:pt x="69" y="11"/>
                  </a:cubicBezTo>
                  <a:cubicBezTo>
                    <a:pt x="84" y="4"/>
                    <a:pt x="101" y="0"/>
                    <a:pt x="121" y="0"/>
                  </a:cubicBezTo>
                  <a:cubicBezTo>
                    <a:pt x="148" y="0"/>
                    <a:pt x="171" y="7"/>
                    <a:pt x="190" y="22"/>
                  </a:cubicBezTo>
                  <a:cubicBezTo>
                    <a:pt x="209" y="36"/>
                    <a:pt x="221" y="58"/>
                    <a:pt x="224" y="88"/>
                  </a:cubicBezTo>
                  <a:lnTo>
                    <a:pt x="193" y="8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4" name="Freeform 11"/>
            <p:cNvSpPr>
              <a:spLocks noEditPoints="1"/>
            </p:cNvSpPr>
            <p:nvPr/>
          </p:nvSpPr>
          <p:spPr bwMode="auto">
            <a:xfrm>
              <a:off x="11382375" y="952501"/>
              <a:ext cx="207963" cy="247650"/>
            </a:xfrm>
            <a:custGeom>
              <a:avLst/>
              <a:gdLst>
                <a:gd name="T0" fmla="*/ 31 w 228"/>
                <a:gd name="T1" fmla="*/ 144 h 270"/>
                <a:gd name="T2" fmla="*/ 36 w 228"/>
                <a:gd name="T3" fmla="*/ 179 h 270"/>
                <a:gd name="T4" fmla="*/ 51 w 228"/>
                <a:gd name="T5" fmla="*/ 211 h 270"/>
                <a:gd name="T6" fmla="*/ 77 w 228"/>
                <a:gd name="T7" fmla="*/ 235 h 270"/>
                <a:gd name="T8" fmla="*/ 115 w 228"/>
                <a:gd name="T9" fmla="*/ 244 h 270"/>
                <a:gd name="T10" fmla="*/ 169 w 228"/>
                <a:gd name="T11" fmla="*/ 226 h 270"/>
                <a:gd name="T12" fmla="*/ 196 w 228"/>
                <a:gd name="T13" fmla="*/ 179 h 270"/>
                <a:gd name="T14" fmla="*/ 227 w 228"/>
                <a:gd name="T15" fmla="*/ 179 h 270"/>
                <a:gd name="T16" fmla="*/ 190 w 228"/>
                <a:gd name="T17" fmla="*/ 246 h 270"/>
                <a:gd name="T18" fmla="*/ 115 w 228"/>
                <a:gd name="T19" fmla="*/ 270 h 270"/>
                <a:gd name="T20" fmla="*/ 63 w 228"/>
                <a:gd name="T21" fmla="*/ 259 h 270"/>
                <a:gd name="T22" fmla="*/ 27 w 228"/>
                <a:gd name="T23" fmla="*/ 230 h 270"/>
                <a:gd name="T24" fmla="*/ 7 w 228"/>
                <a:gd name="T25" fmla="*/ 187 h 270"/>
                <a:gd name="T26" fmla="*/ 0 w 228"/>
                <a:gd name="T27" fmla="*/ 135 h 270"/>
                <a:gd name="T28" fmla="*/ 7 w 228"/>
                <a:gd name="T29" fmla="*/ 86 h 270"/>
                <a:gd name="T30" fmla="*/ 27 w 228"/>
                <a:gd name="T31" fmla="*/ 42 h 270"/>
                <a:gd name="T32" fmla="*/ 63 w 228"/>
                <a:gd name="T33" fmla="*/ 12 h 270"/>
                <a:gd name="T34" fmla="*/ 115 w 228"/>
                <a:gd name="T35" fmla="*/ 0 h 270"/>
                <a:gd name="T36" fmla="*/ 168 w 228"/>
                <a:gd name="T37" fmla="*/ 12 h 270"/>
                <a:gd name="T38" fmla="*/ 203 w 228"/>
                <a:gd name="T39" fmla="*/ 45 h 270"/>
                <a:gd name="T40" fmla="*/ 223 w 228"/>
                <a:gd name="T41" fmla="*/ 91 h 270"/>
                <a:gd name="T42" fmla="*/ 228 w 228"/>
                <a:gd name="T43" fmla="*/ 144 h 270"/>
                <a:gd name="T44" fmla="*/ 31 w 228"/>
                <a:gd name="T45" fmla="*/ 144 h 270"/>
                <a:gd name="T46" fmla="*/ 197 w 228"/>
                <a:gd name="T47" fmla="*/ 117 h 270"/>
                <a:gd name="T48" fmla="*/ 190 w 228"/>
                <a:gd name="T49" fmla="*/ 83 h 270"/>
                <a:gd name="T50" fmla="*/ 174 w 228"/>
                <a:gd name="T51" fmla="*/ 54 h 270"/>
                <a:gd name="T52" fmla="*/ 149 w 228"/>
                <a:gd name="T53" fmla="*/ 34 h 270"/>
                <a:gd name="T54" fmla="*/ 115 w 228"/>
                <a:gd name="T55" fmla="*/ 26 h 270"/>
                <a:gd name="T56" fmla="*/ 81 w 228"/>
                <a:gd name="T57" fmla="*/ 34 h 270"/>
                <a:gd name="T58" fmla="*/ 56 w 228"/>
                <a:gd name="T59" fmla="*/ 54 h 270"/>
                <a:gd name="T60" fmla="*/ 39 w 228"/>
                <a:gd name="T61" fmla="*/ 83 h 270"/>
                <a:gd name="T62" fmla="*/ 31 w 228"/>
                <a:gd name="T63" fmla="*/ 117 h 270"/>
                <a:gd name="T64" fmla="*/ 197 w 228"/>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70">
                  <a:moveTo>
                    <a:pt x="31" y="144"/>
                  </a:moveTo>
                  <a:cubicBezTo>
                    <a:pt x="31" y="155"/>
                    <a:pt x="33" y="167"/>
                    <a:pt x="36" y="179"/>
                  </a:cubicBezTo>
                  <a:cubicBezTo>
                    <a:pt x="39" y="191"/>
                    <a:pt x="44" y="201"/>
                    <a:pt x="51" y="211"/>
                  </a:cubicBezTo>
                  <a:cubicBezTo>
                    <a:pt x="58" y="221"/>
                    <a:pt x="66" y="228"/>
                    <a:pt x="77" y="235"/>
                  </a:cubicBezTo>
                  <a:cubicBezTo>
                    <a:pt x="88" y="241"/>
                    <a:pt x="100" y="244"/>
                    <a:pt x="115" y="244"/>
                  </a:cubicBezTo>
                  <a:cubicBezTo>
                    <a:pt x="138" y="244"/>
                    <a:pt x="156" y="238"/>
                    <a:pt x="169" y="226"/>
                  </a:cubicBezTo>
                  <a:cubicBezTo>
                    <a:pt x="182" y="214"/>
                    <a:pt x="191" y="198"/>
                    <a:pt x="196" y="179"/>
                  </a:cubicBezTo>
                  <a:cubicBezTo>
                    <a:pt x="227" y="179"/>
                    <a:pt x="227" y="179"/>
                    <a:pt x="227" y="179"/>
                  </a:cubicBezTo>
                  <a:cubicBezTo>
                    <a:pt x="220" y="208"/>
                    <a:pt x="208" y="230"/>
                    <a:pt x="190" y="246"/>
                  </a:cubicBezTo>
                  <a:cubicBezTo>
                    <a:pt x="173" y="262"/>
                    <a:pt x="148" y="270"/>
                    <a:pt x="115" y="270"/>
                  </a:cubicBezTo>
                  <a:cubicBezTo>
                    <a:pt x="95" y="270"/>
                    <a:pt x="77" y="267"/>
                    <a:pt x="63" y="259"/>
                  </a:cubicBezTo>
                  <a:cubicBezTo>
                    <a:pt x="48" y="252"/>
                    <a:pt x="36" y="242"/>
                    <a:pt x="27" y="230"/>
                  </a:cubicBezTo>
                  <a:cubicBezTo>
                    <a:pt x="18" y="218"/>
                    <a:pt x="11" y="203"/>
                    <a:pt x="7" y="187"/>
                  </a:cubicBezTo>
                  <a:cubicBezTo>
                    <a:pt x="2" y="171"/>
                    <a:pt x="0" y="153"/>
                    <a:pt x="0" y="135"/>
                  </a:cubicBezTo>
                  <a:cubicBezTo>
                    <a:pt x="0" y="118"/>
                    <a:pt x="2" y="102"/>
                    <a:pt x="7" y="86"/>
                  </a:cubicBezTo>
                  <a:cubicBezTo>
                    <a:pt x="11" y="69"/>
                    <a:pt x="18" y="55"/>
                    <a:pt x="27" y="42"/>
                  </a:cubicBezTo>
                  <a:cubicBezTo>
                    <a:pt x="36" y="30"/>
                    <a:pt x="48" y="19"/>
                    <a:pt x="63" y="12"/>
                  </a:cubicBezTo>
                  <a:cubicBezTo>
                    <a:pt x="77" y="4"/>
                    <a:pt x="95" y="0"/>
                    <a:pt x="115" y="0"/>
                  </a:cubicBezTo>
                  <a:cubicBezTo>
                    <a:pt x="136" y="0"/>
                    <a:pt x="153" y="4"/>
                    <a:pt x="168" y="12"/>
                  </a:cubicBezTo>
                  <a:cubicBezTo>
                    <a:pt x="182" y="21"/>
                    <a:pt x="194" y="31"/>
                    <a:pt x="203" y="45"/>
                  </a:cubicBezTo>
                  <a:cubicBezTo>
                    <a:pt x="212" y="58"/>
                    <a:pt x="219" y="74"/>
                    <a:pt x="223" y="91"/>
                  </a:cubicBezTo>
                  <a:cubicBezTo>
                    <a:pt x="227" y="108"/>
                    <a:pt x="228" y="126"/>
                    <a:pt x="228" y="144"/>
                  </a:cubicBezTo>
                  <a:lnTo>
                    <a:pt x="31" y="144"/>
                  </a:lnTo>
                  <a:close/>
                  <a:moveTo>
                    <a:pt x="197" y="117"/>
                  </a:moveTo>
                  <a:cubicBezTo>
                    <a:pt x="196" y="105"/>
                    <a:pt x="194" y="94"/>
                    <a:pt x="190" y="83"/>
                  </a:cubicBezTo>
                  <a:cubicBezTo>
                    <a:pt x="187" y="72"/>
                    <a:pt x="181" y="63"/>
                    <a:pt x="174" y="54"/>
                  </a:cubicBezTo>
                  <a:cubicBezTo>
                    <a:pt x="167" y="46"/>
                    <a:pt x="159" y="39"/>
                    <a:pt x="149" y="34"/>
                  </a:cubicBezTo>
                  <a:cubicBezTo>
                    <a:pt x="139" y="29"/>
                    <a:pt x="128" y="26"/>
                    <a:pt x="115" y="26"/>
                  </a:cubicBezTo>
                  <a:cubicBezTo>
                    <a:pt x="102" y="26"/>
                    <a:pt x="91" y="29"/>
                    <a:pt x="81" y="34"/>
                  </a:cubicBezTo>
                  <a:cubicBezTo>
                    <a:pt x="71" y="39"/>
                    <a:pt x="63" y="46"/>
                    <a:pt x="56" y="54"/>
                  </a:cubicBezTo>
                  <a:cubicBezTo>
                    <a:pt x="49" y="63"/>
                    <a:pt x="43" y="72"/>
                    <a:pt x="39" y="83"/>
                  </a:cubicBezTo>
                  <a:cubicBezTo>
                    <a:pt x="35" y="95"/>
                    <a:pt x="32"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5" name="Freeform 12"/>
            <p:cNvSpPr>
              <a:spLocks/>
            </p:cNvSpPr>
            <p:nvPr/>
          </p:nvSpPr>
          <p:spPr bwMode="auto">
            <a:xfrm>
              <a:off x="11615738" y="952501"/>
              <a:ext cx="190500" cy="247650"/>
            </a:xfrm>
            <a:custGeom>
              <a:avLst/>
              <a:gdLst>
                <a:gd name="T0" fmla="*/ 168 w 208"/>
                <a:gd name="T1" fmla="*/ 82 h 270"/>
                <a:gd name="T2" fmla="*/ 162 w 208"/>
                <a:gd name="T3" fmla="*/ 57 h 270"/>
                <a:gd name="T4" fmla="*/ 147 w 208"/>
                <a:gd name="T5" fmla="*/ 40 h 270"/>
                <a:gd name="T6" fmla="*/ 126 w 208"/>
                <a:gd name="T7" fmla="*/ 29 h 270"/>
                <a:gd name="T8" fmla="*/ 101 w 208"/>
                <a:gd name="T9" fmla="*/ 26 h 270"/>
                <a:gd name="T10" fmla="*/ 80 w 208"/>
                <a:gd name="T11" fmla="*/ 28 h 270"/>
                <a:gd name="T12" fmla="*/ 60 w 208"/>
                <a:gd name="T13" fmla="*/ 36 h 270"/>
                <a:gd name="T14" fmla="*/ 46 w 208"/>
                <a:gd name="T15" fmla="*/ 50 h 270"/>
                <a:gd name="T16" fmla="*/ 41 w 208"/>
                <a:gd name="T17" fmla="*/ 70 h 270"/>
                <a:gd name="T18" fmla="*/ 46 w 208"/>
                <a:gd name="T19" fmla="*/ 88 h 270"/>
                <a:gd name="T20" fmla="*/ 59 w 208"/>
                <a:gd name="T21" fmla="*/ 100 h 270"/>
                <a:gd name="T22" fmla="*/ 76 w 208"/>
                <a:gd name="T23" fmla="*/ 108 h 270"/>
                <a:gd name="T24" fmla="*/ 94 w 208"/>
                <a:gd name="T25" fmla="*/ 113 h 270"/>
                <a:gd name="T26" fmla="*/ 135 w 208"/>
                <a:gd name="T27" fmla="*/ 123 h 270"/>
                <a:gd name="T28" fmla="*/ 162 w 208"/>
                <a:gd name="T29" fmla="*/ 130 h 270"/>
                <a:gd name="T30" fmla="*/ 185 w 208"/>
                <a:gd name="T31" fmla="*/ 144 h 270"/>
                <a:gd name="T32" fmla="*/ 202 w 208"/>
                <a:gd name="T33" fmla="*/ 164 h 270"/>
                <a:gd name="T34" fmla="*/ 208 w 208"/>
                <a:gd name="T35" fmla="*/ 194 h 270"/>
                <a:gd name="T36" fmla="*/ 199 w 208"/>
                <a:gd name="T37" fmla="*/ 229 h 270"/>
                <a:gd name="T38" fmla="*/ 175 w 208"/>
                <a:gd name="T39" fmla="*/ 253 h 270"/>
                <a:gd name="T40" fmla="*/ 142 w 208"/>
                <a:gd name="T41" fmla="*/ 266 h 270"/>
                <a:gd name="T42" fmla="*/ 105 w 208"/>
                <a:gd name="T43" fmla="*/ 270 h 270"/>
                <a:gd name="T44" fmla="*/ 32 w 208"/>
                <a:gd name="T45" fmla="*/ 249 h 270"/>
                <a:gd name="T46" fmla="*/ 0 w 208"/>
                <a:gd name="T47" fmla="*/ 180 h 270"/>
                <a:gd name="T48" fmla="*/ 32 w 208"/>
                <a:gd name="T49" fmla="*/ 180 h 270"/>
                <a:gd name="T50" fmla="*/ 55 w 208"/>
                <a:gd name="T51" fmla="*/ 228 h 270"/>
                <a:gd name="T52" fmla="*/ 107 w 208"/>
                <a:gd name="T53" fmla="*/ 244 h 270"/>
                <a:gd name="T54" fmla="*/ 130 w 208"/>
                <a:gd name="T55" fmla="*/ 242 h 270"/>
                <a:gd name="T56" fmla="*/ 153 w 208"/>
                <a:gd name="T57" fmla="*/ 233 h 270"/>
                <a:gd name="T58" fmla="*/ 170 w 208"/>
                <a:gd name="T59" fmla="*/ 218 h 270"/>
                <a:gd name="T60" fmla="*/ 177 w 208"/>
                <a:gd name="T61" fmla="*/ 196 h 270"/>
                <a:gd name="T62" fmla="*/ 172 w 208"/>
                <a:gd name="T63" fmla="*/ 177 h 270"/>
                <a:gd name="T64" fmla="*/ 159 w 208"/>
                <a:gd name="T65" fmla="*/ 164 h 270"/>
                <a:gd name="T66" fmla="*/ 141 w 208"/>
                <a:gd name="T67" fmla="*/ 155 h 270"/>
                <a:gd name="T68" fmla="*/ 121 w 208"/>
                <a:gd name="T69" fmla="*/ 149 h 270"/>
                <a:gd name="T70" fmla="*/ 81 w 208"/>
                <a:gd name="T71" fmla="*/ 140 h 270"/>
                <a:gd name="T72" fmla="*/ 52 w 208"/>
                <a:gd name="T73" fmla="*/ 131 h 270"/>
                <a:gd name="T74" fmla="*/ 30 w 208"/>
                <a:gd name="T75" fmla="*/ 118 h 270"/>
                <a:gd name="T76" fmla="*/ 15 w 208"/>
                <a:gd name="T77" fmla="*/ 99 h 270"/>
                <a:gd name="T78" fmla="*/ 9 w 208"/>
                <a:gd name="T79" fmla="*/ 72 h 270"/>
                <a:gd name="T80" fmla="*/ 18 w 208"/>
                <a:gd name="T81" fmla="*/ 39 h 270"/>
                <a:gd name="T82" fmla="*/ 41 w 208"/>
                <a:gd name="T83" fmla="*/ 16 h 270"/>
                <a:gd name="T84" fmla="*/ 72 w 208"/>
                <a:gd name="T85" fmla="*/ 4 h 270"/>
                <a:gd name="T86" fmla="*/ 105 w 208"/>
                <a:gd name="T87" fmla="*/ 0 h 270"/>
                <a:gd name="T88" fmla="*/ 141 w 208"/>
                <a:gd name="T89" fmla="*/ 5 h 270"/>
                <a:gd name="T90" fmla="*/ 171 w 208"/>
                <a:gd name="T91" fmla="*/ 20 h 270"/>
                <a:gd name="T92" fmla="*/ 191 w 208"/>
                <a:gd name="T93" fmla="*/ 46 h 270"/>
                <a:gd name="T94" fmla="*/ 199 w 208"/>
                <a:gd name="T95" fmla="*/ 82 h 270"/>
                <a:gd name="T96" fmla="*/ 168 w 208"/>
                <a:gd name="T97"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70">
                  <a:moveTo>
                    <a:pt x="168" y="82"/>
                  </a:moveTo>
                  <a:cubicBezTo>
                    <a:pt x="168" y="73"/>
                    <a:pt x="166" y="64"/>
                    <a:pt x="162" y="57"/>
                  </a:cubicBezTo>
                  <a:cubicBezTo>
                    <a:pt x="158" y="50"/>
                    <a:pt x="153" y="44"/>
                    <a:pt x="147" y="40"/>
                  </a:cubicBezTo>
                  <a:cubicBezTo>
                    <a:pt x="141" y="35"/>
                    <a:pt x="134" y="32"/>
                    <a:pt x="126" y="29"/>
                  </a:cubicBezTo>
                  <a:cubicBezTo>
                    <a:pt x="118" y="27"/>
                    <a:pt x="110" y="26"/>
                    <a:pt x="101" y="26"/>
                  </a:cubicBezTo>
                  <a:cubicBezTo>
                    <a:pt x="94" y="26"/>
                    <a:pt x="87" y="27"/>
                    <a:pt x="80" y="28"/>
                  </a:cubicBezTo>
                  <a:cubicBezTo>
                    <a:pt x="73" y="30"/>
                    <a:pt x="66" y="32"/>
                    <a:pt x="60" y="36"/>
                  </a:cubicBezTo>
                  <a:cubicBezTo>
                    <a:pt x="54" y="39"/>
                    <a:pt x="50" y="44"/>
                    <a:pt x="46" y="50"/>
                  </a:cubicBezTo>
                  <a:cubicBezTo>
                    <a:pt x="42" y="55"/>
                    <a:pt x="41" y="62"/>
                    <a:pt x="41" y="70"/>
                  </a:cubicBezTo>
                  <a:cubicBezTo>
                    <a:pt x="41" y="77"/>
                    <a:pt x="42" y="83"/>
                    <a:pt x="46" y="88"/>
                  </a:cubicBezTo>
                  <a:cubicBezTo>
                    <a:pt x="49" y="93"/>
                    <a:pt x="54" y="97"/>
                    <a:pt x="59" y="100"/>
                  </a:cubicBezTo>
                  <a:cubicBezTo>
                    <a:pt x="64" y="103"/>
                    <a:pt x="70" y="106"/>
                    <a:pt x="76" y="108"/>
                  </a:cubicBezTo>
                  <a:cubicBezTo>
                    <a:pt x="83" y="110"/>
                    <a:pt x="88" y="112"/>
                    <a:pt x="94" y="113"/>
                  </a:cubicBezTo>
                  <a:cubicBezTo>
                    <a:pt x="135" y="123"/>
                    <a:pt x="135" y="123"/>
                    <a:pt x="135" y="123"/>
                  </a:cubicBezTo>
                  <a:cubicBezTo>
                    <a:pt x="144" y="124"/>
                    <a:pt x="153" y="127"/>
                    <a:pt x="162" y="130"/>
                  </a:cubicBezTo>
                  <a:cubicBezTo>
                    <a:pt x="170" y="133"/>
                    <a:pt x="178" y="138"/>
                    <a:pt x="185" y="144"/>
                  </a:cubicBezTo>
                  <a:cubicBezTo>
                    <a:pt x="192" y="149"/>
                    <a:pt x="197" y="156"/>
                    <a:pt x="202" y="164"/>
                  </a:cubicBezTo>
                  <a:cubicBezTo>
                    <a:pt x="206" y="173"/>
                    <a:pt x="208" y="182"/>
                    <a:pt x="208" y="194"/>
                  </a:cubicBezTo>
                  <a:cubicBezTo>
                    <a:pt x="208" y="207"/>
                    <a:pt x="205" y="219"/>
                    <a:pt x="199" y="229"/>
                  </a:cubicBezTo>
                  <a:cubicBezTo>
                    <a:pt x="192" y="239"/>
                    <a:pt x="184" y="247"/>
                    <a:pt x="175" y="253"/>
                  </a:cubicBezTo>
                  <a:cubicBezTo>
                    <a:pt x="165" y="259"/>
                    <a:pt x="154" y="263"/>
                    <a:pt x="142" y="266"/>
                  </a:cubicBezTo>
                  <a:cubicBezTo>
                    <a:pt x="129" y="269"/>
                    <a:pt x="117" y="270"/>
                    <a:pt x="105" y="270"/>
                  </a:cubicBezTo>
                  <a:cubicBezTo>
                    <a:pt x="75" y="270"/>
                    <a:pt x="51" y="263"/>
                    <a:pt x="32" y="249"/>
                  </a:cubicBezTo>
                  <a:cubicBezTo>
                    <a:pt x="14" y="234"/>
                    <a:pt x="3" y="212"/>
                    <a:pt x="0" y="180"/>
                  </a:cubicBezTo>
                  <a:cubicBezTo>
                    <a:pt x="32" y="180"/>
                    <a:pt x="32" y="180"/>
                    <a:pt x="32" y="180"/>
                  </a:cubicBezTo>
                  <a:cubicBezTo>
                    <a:pt x="33" y="201"/>
                    <a:pt x="41" y="217"/>
                    <a:pt x="55" y="228"/>
                  </a:cubicBezTo>
                  <a:cubicBezTo>
                    <a:pt x="69" y="239"/>
                    <a:pt x="86" y="244"/>
                    <a:pt x="107" y="244"/>
                  </a:cubicBezTo>
                  <a:cubicBezTo>
                    <a:pt x="114" y="244"/>
                    <a:pt x="122" y="243"/>
                    <a:pt x="130" y="242"/>
                  </a:cubicBezTo>
                  <a:cubicBezTo>
                    <a:pt x="138" y="240"/>
                    <a:pt x="146" y="237"/>
                    <a:pt x="153" y="233"/>
                  </a:cubicBezTo>
                  <a:cubicBezTo>
                    <a:pt x="160" y="229"/>
                    <a:pt x="166" y="224"/>
                    <a:pt x="170" y="218"/>
                  </a:cubicBezTo>
                  <a:cubicBezTo>
                    <a:pt x="175" y="212"/>
                    <a:pt x="177" y="205"/>
                    <a:pt x="177" y="196"/>
                  </a:cubicBezTo>
                  <a:cubicBezTo>
                    <a:pt x="177" y="188"/>
                    <a:pt x="175" y="182"/>
                    <a:pt x="172" y="177"/>
                  </a:cubicBezTo>
                  <a:cubicBezTo>
                    <a:pt x="169" y="171"/>
                    <a:pt x="165" y="167"/>
                    <a:pt x="159" y="164"/>
                  </a:cubicBezTo>
                  <a:cubicBezTo>
                    <a:pt x="154" y="160"/>
                    <a:pt x="148" y="157"/>
                    <a:pt x="141" y="155"/>
                  </a:cubicBezTo>
                  <a:cubicBezTo>
                    <a:pt x="135" y="153"/>
                    <a:pt x="128" y="151"/>
                    <a:pt x="121" y="149"/>
                  </a:cubicBezTo>
                  <a:cubicBezTo>
                    <a:pt x="81" y="140"/>
                    <a:pt x="81" y="140"/>
                    <a:pt x="81" y="140"/>
                  </a:cubicBezTo>
                  <a:cubicBezTo>
                    <a:pt x="70" y="138"/>
                    <a:pt x="61" y="134"/>
                    <a:pt x="52" y="131"/>
                  </a:cubicBezTo>
                  <a:cubicBezTo>
                    <a:pt x="44" y="128"/>
                    <a:pt x="36" y="123"/>
                    <a:pt x="30" y="118"/>
                  </a:cubicBezTo>
                  <a:cubicBezTo>
                    <a:pt x="23" y="113"/>
                    <a:pt x="18" y="107"/>
                    <a:pt x="15" y="99"/>
                  </a:cubicBezTo>
                  <a:cubicBezTo>
                    <a:pt x="11" y="92"/>
                    <a:pt x="9" y="83"/>
                    <a:pt x="9" y="72"/>
                  </a:cubicBezTo>
                  <a:cubicBezTo>
                    <a:pt x="9" y="59"/>
                    <a:pt x="12" y="48"/>
                    <a:pt x="18" y="39"/>
                  </a:cubicBezTo>
                  <a:cubicBezTo>
                    <a:pt x="24" y="29"/>
                    <a:pt x="31" y="22"/>
                    <a:pt x="41" y="16"/>
                  </a:cubicBezTo>
                  <a:cubicBezTo>
                    <a:pt x="50" y="11"/>
                    <a:pt x="60" y="7"/>
                    <a:pt x="72" y="4"/>
                  </a:cubicBezTo>
                  <a:cubicBezTo>
                    <a:pt x="83" y="1"/>
                    <a:pt x="94" y="0"/>
                    <a:pt x="105" y="0"/>
                  </a:cubicBezTo>
                  <a:cubicBezTo>
                    <a:pt x="118" y="0"/>
                    <a:pt x="130" y="2"/>
                    <a:pt x="141" y="5"/>
                  </a:cubicBezTo>
                  <a:cubicBezTo>
                    <a:pt x="152" y="8"/>
                    <a:pt x="162" y="13"/>
                    <a:pt x="171" y="20"/>
                  </a:cubicBezTo>
                  <a:cubicBezTo>
                    <a:pt x="179" y="27"/>
                    <a:pt x="186" y="36"/>
                    <a:pt x="191" y="46"/>
                  </a:cubicBezTo>
                  <a:cubicBezTo>
                    <a:pt x="196" y="56"/>
                    <a:pt x="198" y="68"/>
                    <a:pt x="199" y="82"/>
                  </a:cubicBezTo>
                  <a:lnTo>
                    <a:pt x="168" y="8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6" name="Freeform 13"/>
            <p:cNvSpPr>
              <a:spLocks noEditPoints="1"/>
            </p:cNvSpPr>
            <p:nvPr/>
          </p:nvSpPr>
          <p:spPr bwMode="auto">
            <a:xfrm>
              <a:off x="10855325" y="423863"/>
              <a:ext cx="320675"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7" name="Freeform 14"/>
            <p:cNvSpPr>
              <a:spLocks noEditPoints="1"/>
            </p:cNvSpPr>
            <p:nvPr/>
          </p:nvSpPr>
          <p:spPr bwMode="auto">
            <a:xfrm>
              <a:off x="11491913" y="423863"/>
              <a:ext cx="319088"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8" name="Freeform 15"/>
            <p:cNvSpPr>
              <a:spLocks/>
            </p:cNvSpPr>
            <p:nvPr/>
          </p:nvSpPr>
          <p:spPr bwMode="auto">
            <a:xfrm>
              <a:off x="10123488" y="423863"/>
              <a:ext cx="293688" cy="334963"/>
            </a:xfrm>
            <a:custGeom>
              <a:avLst/>
              <a:gdLst>
                <a:gd name="T0" fmla="*/ 0 w 185"/>
                <a:gd name="T1" fmla="*/ 0 h 211"/>
                <a:gd name="T2" fmla="*/ 0 w 185"/>
                <a:gd name="T3" fmla="*/ 45 h 211"/>
                <a:gd name="T4" fmla="*/ 68 w 185"/>
                <a:gd name="T5" fmla="*/ 45 h 211"/>
                <a:gd name="T6" fmla="*/ 68 w 185"/>
                <a:gd name="T7" fmla="*/ 211 h 211"/>
                <a:gd name="T8" fmla="*/ 117 w 185"/>
                <a:gd name="T9" fmla="*/ 211 h 211"/>
                <a:gd name="T10" fmla="*/ 117 w 185"/>
                <a:gd name="T11" fmla="*/ 45 h 211"/>
                <a:gd name="T12" fmla="*/ 185 w 185"/>
                <a:gd name="T13" fmla="*/ 45 h 211"/>
                <a:gd name="T14" fmla="*/ 185 w 185"/>
                <a:gd name="T15" fmla="*/ 0 h 211"/>
                <a:gd name="T16" fmla="*/ 0 w 185"/>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11">
                  <a:moveTo>
                    <a:pt x="0" y="0"/>
                  </a:moveTo>
                  <a:lnTo>
                    <a:pt x="0" y="45"/>
                  </a:lnTo>
                  <a:lnTo>
                    <a:pt x="68" y="45"/>
                  </a:lnTo>
                  <a:lnTo>
                    <a:pt x="68" y="211"/>
                  </a:lnTo>
                  <a:lnTo>
                    <a:pt x="117" y="211"/>
                  </a:lnTo>
                  <a:lnTo>
                    <a:pt x="117" y="45"/>
                  </a:lnTo>
                  <a:lnTo>
                    <a:pt x="185" y="45"/>
                  </a:lnTo>
                  <a:lnTo>
                    <a:pt x="185"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9" name="Freeform 16"/>
            <p:cNvSpPr>
              <a:spLocks/>
            </p:cNvSpPr>
            <p:nvPr/>
          </p:nvSpPr>
          <p:spPr bwMode="auto">
            <a:xfrm>
              <a:off x="111918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0" name="Freeform 17"/>
            <p:cNvSpPr>
              <a:spLocks noEditPoints="1"/>
            </p:cNvSpPr>
            <p:nvPr/>
          </p:nvSpPr>
          <p:spPr bwMode="auto">
            <a:xfrm>
              <a:off x="10509250" y="423863"/>
              <a:ext cx="315913" cy="334963"/>
            </a:xfrm>
            <a:custGeom>
              <a:avLst/>
              <a:gdLst>
                <a:gd name="T0" fmla="*/ 345 w 345"/>
                <a:gd name="T1" fmla="*/ 237 h 364"/>
                <a:gd name="T2" fmla="*/ 345 w 345"/>
                <a:gd name="T3" fmla="*/ 128 h 364"/>
                <a:gd name="T4" fmla="*/ 224 w 345"/>
                <a:gd name="T5" fmla="*/ 0 h 364"/>
                <a:gd name="T6" fmla="*/ 0 w 345"/>
                <a:gd name="T7" fmla="*/ 0 h 364"/>
                <a:gd name="T8" fmla="*/ 0 w 345"/>
                <a:gd name="T9" fmla="*/ 364 h 364"/>
                <a:gd name="T10" fmla="*/ 228 w 345"/>
                <a:gd name="T11" fmla="*/ 364 h 364"/>
                <a:gd name="T12" fmla="*/ 345 w 345"/>
                <a:gd name="T13" fmla="*/ 237 h 364"/>
                <a:gd name="T14" fmla="*/ 260 w 345"/>
                <a:gd name="T15" fmla="*/ 238 h 364"/>
                <a:gd name="T16" fmla="*/ 218 w 345"/>
                <a:gd name="T17" fmla="*/ 287 h 364"/>
                <a:gd name="T18" fmla="*/ 84 w 345"/>
                <a:gd name="T19" fmla="*/ 287 h 364"/>
                <a:gd name="T20" fmla="*/ 84 w 345"/>
                <a:gd name="T21" fmla="*/ 78 h 364"/>
                <a:gd name="T22" fmla="*/ 218 w 345"/>
                <a:gd name="T23" fmla="*/ 78 h 364"/>
                <a:gd name="T24" fmla="*/ 260 w 345"/>
                <a:gd name="T25" fmla="*/ 126 h 364"/>
                <a:gd name="T26" fmla="*/ 260 w 345"/>
                <a:gd name="T27" fmla="*/ 23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4">
                  <a:moveTo>
                    <a:pt x="345" y="237"/>
                  </a:moveTo>
                  <a:cubicBezTo>
                    <a:pt x="345" y="128"/>
                    <a:pt x="345" y="128"/>
                    <a:pt x="345" y="128"/>
                  </a:cubicBezTo>
                  <a:cubicBezTo>
                    <a:pt x="345" y="33"/>
                    <a:pt x="308" y="0"/>
                    <a:pt x="224" y="0"/>
                  </a:cubicBezTo>
                  <a:cubicBezTo>
                    <a:pt x="0" y="0"/>
                    <a:pt x="0" y="0"/>
                    <a:pt x="0" y="0"/>
                  </a:cubicBezTo>
                  <a:cubicBezTo>
                    <a:pt x="0" y="364"/>
                    <a:pt x="0" y="364"/>
                    <a:pt x="0" y="364"/>
                  </a:cubicBezTo>
                  <a:cubicBezTo>
                    <a:pt x="228" y="364"/>
                    <a:pt x="228" y="364"/>
                    <a:pt x="228" y="364"/>
                  </a:cubicBezTo>
                  <a:cubicBezTo>
                    <a:pt x="317" y="364"/>
                    <a:pt x="345" y="320"/>
                    <a:pt x="345" y="237"/>
                  </a:cubicBezTo>
                  <a:moveTo>
                    <a:pt x="260" y="238"/>
                  </a:moveTo>
                  <a:cubicBezTo>
                    <a:pt x="260" y="273"/>
                    <a:pt x="248" y="287"/>
                    <a:pt x="218" y="287"/>
                  </a:cubicBezTo>
                  <a:cubicBezTo>
                    <a:pt x="84" y="287"/>
                    <a:pt x="84" y="287"/>
                    <a:pt x="84" y="287"/>
                  </a:cubicBezTo>
                  <a:cubicBezTo>
                    <a:pt x="84" y="78"/>
                    <a:pt x="84" y="78"/>
                    <a:pt x="84" y="78"/>
                  </a:cubicBezTo>
                  <a:cubicBezTo>
                    <a:pt x="218" y="78"/>
                    <a:pt x="218" y="78"/>
                    <a:pt x="218" y="78"/>
                  </a:cubicBezTo>
                  <a:cubicBezTo>
                    <a:pt x="248" y="78"/>
                    <a:pt x="260" y="91"/>
                    <a:pt x="260" y="126"/>
                  </a:cubicBezTo>
                  <a:lnTo>
                    <a:pt x="260" y="2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1" name="Freeform 18"/>
            <p:cNvSpPr>
              <a:spLocks/>
            </p:cNvSpPr>
            <p:nvPr/>
          </p:nvSpPr>
          <p:spPr bwMode="auto">
            <a:xfrm>
              <a:off x="9448800" y="420688"/>
              <a:ext cx="331788" cy="342900"/>
            </a:xfrm>
            <a:custGeom>
              <a:avLst/>
              <a:gdLst>
                <a:gd name="T0" fmla="*/ 273 w 363"/>
                <a:gd name="T1" fmla="*/ 282 h 373"/>
                <a:gd name="T2" fmla="*/ 146 w 363"/>
                <a:gd name="T3" fmla="*/ 42 h 373"/>
                <a:gd name="T4" fmla="*/ 74 w 363"/>
                <a:gd name="T5" fmla="*/ 0 h 373"/>
                <a:gd name="T6" fmla="*/ 0 w 363"/>
                <a:gd name="T7" fmla="*/ 96 h 373"/>
                <a:gd name="T8" fmla="*/ 0 w 363"/>
                <a:gd name="T9" fmla="*/ 369 h 373"/>
                <a:gd name="T10" fmla="*/ 82 w 363"/>
                <a:gd name="T11" fmla="*/ 369 h 373"/>
                <a:gd name="T12" fmla="*/ 82 w 363"/>
                <a:gd name="T13" fmla="*/ 142 h 373"/>
                <a:gd name="T14" fmla="*/ 81 w 363"/>
                <a:gd name="T15" fmla="*/ 96 h 373"/>
                <a:gd name="T16" fmla="*/ 83 w 363"/>
                <a:gd name="T17" fmla="*/ 87 h 373"/>
                <a:gd name="T18" fmla="*/ 89 w 363"/>
                <a:gd name="T19" fmla="*/ 91 h 373"/>
                <a:gd name="T20" fmla="*/ 217 w 363"/>
                <a:gd name="T21" fmla="*/ 331 h 373"/>
                <a:gd name="T22" fmla="*/ 288 w 363"/>
                <a:gd name="T23" fmla="*/ 373 h 373"/>
                <a:gd name="T24" fmla="*/ 363 w 363"/>
                <a:gd name="T25" fmla="*/ 276 h 373"/>
                <a:gd name="T26" fmla="*/ 363 w 363"/>
                <a:gd name="T27" fmla="*/ 4 h 373"/>
                <a:gd name="T28" fmla="*/ 280 w 363"/>
                <a:gd name="T29" fmla="*/ 4 h 373"/>
                <a:gd name="T30" fmla="*/ 280 w 363"/>
                <a:gd name="T31" fmla="*/ 231 h 373"/>
                <a:gd name="T32" fmla="*/ 282 w 363"/>
                <a:gd name="T33" fmla="*/ 277 h 373"/>
                <a:gd name="T34" fmla="*/ 279 w 363"/>
                <a:gd name="T35" fmla="*/ 286 h 373"/>
                <a:gd name="T36" fmla="*/ 273 w 363"/>
                <a:gd name="T37" fmla="*/ 2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373">
                  <a:moveTo>
                    <a:pt x="273" y="282"/>
                  </a:moveTo>
                  <a:cubicBezTo>
                    <a:pt x="271" y="278"/>
                    <a:pt x="160" y="63"/>
                    <a:pt x="146" y="42"/>
                  </a:cubicBezTo>
                  <a:cubicBezTo>
                    <a:pt x="130" y="17"/>
                    <a:pt x="111" y="0"/>
                    <a:pt x="74" y="0"/>
                  </a:cubicBezTo>
                  <a:cubicBezTo>
                    <a:pt x="40" y="0"/>
                    <a:pt x="0" y="15"/>
                    <a:pt x="0" y="96"/>
                  </a:cubicBezTo>
                  <a:cubicBezTo>
                    <a:pt x="0" y="369"/>
                    <a:pt x="0" y="369"/>
                    <a:pt x="0" y="369"/>
                  </a:cubicBezTo>
                  <a:cubicBezTo>
                    <a:pt x="82" y="369"/>
                    <a:pt x="82" y="369"/>
                    <a:pt x="82" y="369"/>
                  </a:cubicBezTo>
                  <a:cubicBezTo>
                    <a:pt x="82" y="142"/>
                    <a:pt x="82" y="142"/>
                    <a:pt x="82" y="142"/>
                  </a:cubicBezTo>
                  <a:cubicBezTo>
                    <a:pt x="82" y="125"/>
                    <a:pt x="81" y="101"/>
                    <a:pt x="81" y="96"/>
                  </a:cubicBezTo>
                  <a:cubicBezTo>
                    <a:pt x="81" y="92"/>
                    <a:pt x="81" y="88"/>
                    <a:pt x="83" y="87"/>
                  </a:cubicBezTo>
                  <a:cubicBezTo>
                    <a:pt x="85" y="86"/>
                    <a:pt x="88" y="88"/>
                    <a:pt x="89" y="91"/>
                  </a:cubicBezTo>
                  <a:cubicBezTo>
                    <a:pt x="91" y="94"/>
                    <a:pt x="195" y="297"/>
                    <a:pt x="217" y="331"/>
                  </a:cubicBezTo>
                  <a:cubicBezTo>
                    <a:pt x="232" y="355"/>
                    <a:pt x="251" y="373"/>
                    <a:pt x="288" y="373"/>
                  </a:cubicBezTo>
                  <a:cubicBezTo>
                    <a:pt x="322" y="373"/>
                    <a:pt x="363" y="357"/>
                    <a:pt x="363" y="276"/>
                  </a:cubicBezTo>
                  <a:cubicBezTo>
                    <a:pt x="363" y="4"/>
                    <a:pt x="363" y="4"/>
                    <a:pt x="363" y="4"/>
                  </a:cubicBezTo>
                  <a:cubicBezTo>
                    <a:pt x="280" y="4"/>
                    <a:pt x="280" y="4"/>
                    <a:pt x="280" y="4"/>
                  </a:cubicBezTo>
                  <a:cubicBezTo>
                    <a:pt x="280" y="231"/>
                    <a:pt x="280" y="231"/>
                    <a:pt x="280" y="231"/>
                  </a:cubicBezTo>
                  <a:cubicBezTo>
                    <a:pt x="280" y="248"/>
                    <a:pt x="281" y="272"/>
                    <a:pt x="282" y="277"/>
                  </a:cubicBezTo>
                  <a:cubicBezTo>
                    <a:pt x="282" y="281"/>
                    <a:pt x="282" y="284"/>
                    <a:pt x="279" y="286"/>
                  </a:cubicBezTo>
                  <a:cubicBezTo>
                    <a:pt x="277" y="287"/>
                    <a:pt x="275" y="285"/>
                    <a:pt x="273" y="28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2" name="Freeform 19"/>
            <p:cNvSpPr>
              <a:spLocks/>
            </p:cNvSpPr>
            <p:nvPr/>
          </p:nvSpPr>
          <p:spPr bwMode="auto">
            <a:xfrm>
              <a:off x="98075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175332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Text">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3" name="タイトル 1"/>
          <p:cNvSpPr>
            <a:spLocks noGrp="1"/>
          </p:cNvSpPr>
          <p:nvPr>
            <p:ph type="title" hasCustomPrompt="1"/>
          </p:nvPr>
        </p:nvSpPr>
        <p:spPr>
          <a:xfrm>
            <a:off x="5035253" y="2985848"/>
            <a:ext cx="2122697" cy="400110"/>
          </a:xfrm>
          <a:prstGeom prst="rect">
            <a:avLst/>
          </a:prstGeom>
        </p:spPr>
        <p:txBody>
          <a:bodyPr wrap="none" anchor="ctr" anchorCtr="1">
            <a:spAutoFit/>
          </a:bodyPr>
          <a:lstStyle>
            <a:lvl1pPr algn="ctr">
              <a:defRPr sz="2000" spc="200" baseline="0">
                <a:solidFill>
                  <a:schemeClr val="tx1"/>
                </a:solidFill>
                <a:latin typeface="+mj-lt"/>
              </a:defRPr>
            </a:lvl1pPr>
          </a:lstStyle>
          <a:p>
            <a:r>
              <a:rPr kumimoji="1" lang="en-US" altLang="ja-JP"/>
              <a:t>[Closing Text]</a:t>
            </a:r>
            <a:endParaRPr kumimoji="1" lang="ja-JP" altLang="en-US"/>
          </a:p>
        </p:txBody>
      </p:sp>
      <p:sp>
        <p:nvSpPr>
          <p:cNvPr id="8"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mn-lt"/>
                <a:ea typeface="HGPGothicE" charset="-128"/>
                <a:cs typeface="HGPGothicE" charset="-128"/>
              </a:rPr>
              <a:pPr algn="ctr" fontAlgn="auto">
                <a:spcBef>
                  <a:spcPts val="0"/>
                </a:spcBef>
                <a:spcAft>
                  <a:spcPts val="0"/>
                </a:spcAft>
                <a:defRPr/>
              </a:pPr>
              <a:t>‹#›</a:t>
            </a:fld>
            <a:endParaRPr lang="en-US" sz="1200" b="0" i="0" dirty="0">
              <a:solidFill>
                <a:schemeClr val="tx1"/>
              </a:solidFill>
              <a:latin typeface="+mn-lt"/>
              <a:ea typeface="HGPGothicE" charset="-128"/>
              <a:cs typeface="HGPGothicE" charset="-128"/>
            </a:endParaRPr>
          </a:p>
        </p:txBody>
      </p:sp>
      <p:sp>
        <p:nvSpPr>
          <p:cNvPr id="9" name="TextBox 12"/>
          <p:cNvSpPr txBox="1"/>
          <p:nvPr userDrawn="1"/>
        </p:nvSpPr>
        <p:spPr>
          <a:xfrm>
            <a:off x="9677400" y="6597352"/>
            <a:ext cx="23714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spTree>
    <p:extLst>
      <p:ext uri="{BB962C8B-B14F-4D97-AF65-F5344CB8AC3E}">
        <p14:creationId xmlns:p14="http://schemas.microsoft.com/office/powerpoint/2010/main" val="40650453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Slide C (White NTT DAT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3AD078-D227-49B4-988C-C73901701262}"/>
              </a:ext>
            </a:extLst>
          </p:cNvPr>
          <p:cNvPicPr>
            <a:picLocks noChangeAspect="1"/>
          </p:cNvPicPr>
          <p:nvPr userDrawn="1"/>
        </p:nvPicPr>
        <p:blipFill>
          <a:blip r:embed="rId2"/>
          <a:stretch>
            <a:fillRect/>
          </a:stretch>
        </p:blipFill>
        <p:spPr>
          <a:xfrm>
            <a:off x="0" y="0"/>
            <a:ext cx="12192000" cy="4864608"/>
          </a:xfrm>
          <a:prstGeom prst="rect">
            <a:avLst/>
          </a:prstGeom>
        </p:spPr>
      </p:pic>
      <p:sp>
        <p:nvSpPr>
          <p:cNvPr id="14" name="正方形/長方形 13"/>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sp>
        <p:nvSpPr>
          <p:cNvPr id="27" name="Text Placeholder 2"/>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a:t>&lt;MM/DD/YYYY&gt;</a:t>
            </a:r>
            <a:br>
              <a:rPr lang="en-US" altLang="ja-JP"/>
            </a:br>
            <a:r>
              <a:rPr lang="en-US" altLang="ja-JP"/>
              <a:t>&lt;NTT DATA, Inc.&gt;</a:t>
            </a:r>
            <a:br>
              <a:rPr lang="en-US" altLang="ja-JP"/>
            </a:br>
            <a:r>
              <a:rPr lang="en-US" altLang="ja-JP"/>
              <a:t>&lt;XXXXXXXXXXXX&gt;</a:t>
            </a:r>
          </a:p>
        </p:txBody>
      </p:sp>
      <p:sp>
        <p:nvSpPr>
          <p:cNvPr id="12" name="タイトル 1"/>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a:t>[Title]</a:t>
            </a:r>
          </a:p>
        </p:txBody>
      </p:sp>
      <p:pic>
        <p:nvPicPr>
          <p:cNvPr id="13" name="図 12">
            <a:extLst>
              <a:ext uri="{FF2B5EF4-FFF2-40B4-BE49-F238E27FC236}">
                <a16:creationId xmlns:a16="http://schemas.microsoft.com/office/drawing/2014/main" id="{5F996963-4A1F-8846-B376-4BC33022D1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06503" y="253134"/>
            <a:ext cx="2635200" cy="902800"/>
          </a:xfrm>
          <a:prstGeom prst="rect">
            <a:avLst/>
          </a:prstGeom>
        </p:spPr>
      </p:pic>
      <p:sp>
        <p:nvSpPr>
          <p:cNvPr id="17" name="TextBox 16">
            <a:extLst>
              <a:ext uri="{FF2B5EF4-FFF2-40B4-BE49-F238E27FC236}">
                <a16:creationId xmlns:a16="http://schemas.microsoft.com/office/drawing/2014/main" id="{773C8BAF-CD2F-48D5-AFFF-51A20BD31040}"/>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dirty="0">
                <a:solidFill>
                  <a:schemeClr val="bg1"/>
                </a:solidFill>
                <a:latin typeface="+mn-lt"/>
                <a:ea typeface="+mn-ea"/>
                <a:cs typeface="+mn-cs"/>
              </a:rPr>
              <a:t>© 2022 NTT DATA, Inc. All rights reserved.</a:t>
            </a:r>
            <a:endParaRPr lang="en-US" dirty="0"/>
          </a:p>
        </p:txBody>
      </p:sp>
      <p:pic>
        <p:nvPicPr>
          <p:cNvPr id="9" name="図 17">
            <a:extLst>
              <a:ext uri="{FF2B5EF4-FFF2-40B4-BE49-F238E27FC236}">
                <a16:creationId xmlns:a16="http://schemas.microsoft.com/office/drawing/2014/main" id="{F726A3C3-B8A5-43F5-948F-FCDA2DECB25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457200"/>
            <a:ext cx="3555998" cy="6400801"/>
          </a:xfrm>
          <a:prstGeom prst="rect">
            <a:avLst/>
          </a:prstGeom>
        </p:spPr>
      </p:pic>
    </p:spTree>
    <p:extLst>
      <p:ext uri="{BB962C8B-B14F-4D97-AF65-F5344CB8AC3E}">
        <p14:creationId xmlns:p14="http://schemas.microsoft.com/office/powerpoint/2010/main" val="666619760"/>
      </p:ext>
    </p:extLst>
  </p:cSld>
  <p:clrMapOvr>
    <a:masterClrMapping/>
  </p:clrMapOvr>
  <p:extLst>
    <p:ext uri="{DCECCB84-F9BA-43D5-87BE-67443E8EF086}">
      <p15:sldGuideLst xmlns:p15="http://schemas.microsoft.com/office/powerpoint/2012/main">
        <p15:guide id="1" pos="3840">
          <p15:clr>
            <a:srgbClr val="FBAE40"/>
          </p15:clr>
        </p15:guide>
        <p15:guide id="2" orient="horz" pos="297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Slide D (Human Blue NTT DATA)">
    <p:spTree>
      <p:nvGrpSpPr>
        <p:cNvPr id="1" name=""/>
        <p:cNvGrpSpPr/>
        <p:nvPr/>
      </p:nvGrpSpPr>
      <p:grpSpPr>
        <a:xfrm>
          <a:off x="0" y="0"/>
          <a:ext cx="0" cy="0"/>
          <a:chOff x="0" y="0"/>
          <a:chExt cx="0" cy="0"/>
        </a:xfrm>
      </p:grpSpPr>
      <p:pic>
        <p:nvPicPr>
          <p:cNvPr id="16" name="図 21">
            <a:extLst>
              <a:ext uri="{FF2B5EF4-FFF2-40B4-BE49-F238E27FC236}">
                <a16:creationId xmlns:a16="http://schemas.microsoft.com/office/drawing/2014/main" id="{D613633F-7BD8-4411-96EE-EAB1597F464F}"/>
              </a:ext>
            </a:extLst>
          </p:cNvPr>
          <p:cNvPicPr>
            <a:picLocks noChangeAspect="1"/>
          </p:cNvPicPr>
          <p:nvPr userDrawn="1"/>
        </p:nvPicPr>
        <p:blipFill>
          <a:blip r:embed="rId2"/>
          <a:srcRect/>
          <a:stretch/>
        </p:blipFill>
        <p:spPr>
          <a:xfrm>
            <a:off x="4020" y="3160"/>
            <a:ext cx="12183842" cy="4721240"/>
          </a:xfrm>
          <a:prstGeom prst="rect">
            <a:avLst/>
          </a:prstGeom>
        </p:spPr>
      </p:pic>
      <p:sp>
        <p:nvSpPr>
          <p:cNvPr id="17" name="正方形/長方形 16"/>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pic>
        <p:nvPicPr>
          <p:cNvPr id="14" name="図 13">
            <a:extLst>
              <a:ext uri="{FF2B5EF4-FFF2-40B4-BE49-F238E27FC236}">
                <a16:creationId xmlns:a16="http://schemas.microsoft.com/office/drawing/2014/main" id="{C56301A5-B670-D145-90FB-73C1609B8F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02144" y="254820"/>
            <a:ext cx="2635200" cy="902800"/>
          </a:xfrm>
          <a:prstGeom prst="rect">
            <a:avLst/>
          </a:prstGeom>
        </p:spPr>
      </p:pic>
      <p:sp>
        <p:nvSpPr>
          <p:cNvPr id="8" name="Text Placeholder 2">
            <a:extLst>
              <a:ext uri="{FF2B5EF4-FFF2-40B4-BE49-F238E27FC236}">
                <a16:creationId xmlns:a16="http://schemas.microsoft.com/office/drawing/2014/main" id="{85FEE76F-2258-4144-9F94-AF2261817D39}"/>
              </a:ext>
            </a:extLst>
          </p:cNvPr>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a:t>&lt;MM/DD/YYYY&gt;</a:t>
            </a:r>
            <a:br>
              <a:rPr lang="en-US" altLang="ja-JP"/>
            </a:br>
            <a:r>
              <a:rPr lang="en-US" altLang="ja-JP"/>
              <a:t>&lt;NTT DATA, Inc.&gt;</a:t>
            </a:r>
            <a:br>
              <a:rPr lang="en-US" altLang="ja-JP"/>
            </a:br>
            <a:r>
              <a:rPr lang="en-US" altLang="ja-JP"/>
              <a:t>&lt;XXXXXXXXXXXX&gt;</a:t>
            </a:r>
          </a:p>
        </p:txBody>
      </p:sp>
      <p:sp>
        <p:nvSpPr>
          <p:cNvPr id="12" name="タイトル 1">
            <a:extLst>
              <a:ext uri="{FF2B5EF4-FFF2-40B4-BE49-F238E27FC236}">
                <a16:creationId xmlns:a16="http://schemas.microsoft.com/office/drawing/2014/main" id="{2E76A378-9C19-4F49-B868-7D70D581E95C}"/>
              </a:ext>
            </a:extLst>
          </p:cNvPr>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a:t>[Title]</a:t>
            </a:r>
          </a:p>
        </p:txBody>
      </p:sp>
      <p:sp>
        <p:nvSpPr>
          <p:cNvPr id="2" name="TextBox 1">
            <a:extLst>
              <a:ext uri="{FF2B5EF4-FFF2-40B4-BE49-F238E27FC236}">
                <a16:creationId xmlns:a16="http://schemas.microsoft.com/office/drawing/2014/main" id="{322BA0EB-7D02-4113-A1C3-72AC880B02B2}"/>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dirty="0">
                <a:solidFill>
                  <a:schemeClr val="bg1"/>
                </a:solidFill>
                <a:latin typeface="+mn-lt"/>
                <a:ea typeface="+mn-ea"/>
                <a:cs typeface="+mn-cs"/>
              </a:rPr>
              <a:t>© 2022 NTT DATA, Inc. All rights reserved.</a:t>
            </a:r>
            <a:endParaRPr lang="en-US" dirty="0"/>
          </a:p>
        </p:txBody>
      </p:sp>
      <p:pic>
        <p:nvPicPr>
          <p:cNvPr id="9" name="図 17">
            <a:extLst>
              <a:ext uri="{FF2B5EF4-FFF2-40B4-BE49-F238E27FC236}">
                <a16:creationId xmlns:a16="http://schemas.microsoft.com/office/drawing/2014/main" id="{8E846098-E9B2-47B1-B500-9468728096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457200"/>
            <a:ext cx="3555998" cy="6400801"/>
          </a:xfrm>
          <a:prstGeom prst="rect">
            <a:avLst/>
          </a:prstGeom>
        </p:spPr>
      </p:pic>
    </p:spTree>
    <p:extLst>
      <p:ext uri="{BB962C8B-B14F-4D97-AF65-F5344CB8AC3E}">
        <p14:creationId xmlns:p14="http://schemas.microsoft.com/office/powerpoint/2010/main" val="1269316953"/>
      </p:ext>
    </p:extLst>
  </p:cSld>
  <p:clrMapOvr>
    <a:masterClrMapping/>
  </p:clrMapOvr>
  <p:extLst>
    <p:ext uri="{DCECCB84-F9BA-43D5-87BE-67443E8EF086}">
      <p15:sldGuideLst xmlns:p15="http://schemas.microsoft.com/office/powerpoint/2012/main">
        <p15:guide id="2" orient="horz" pos="2976">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4009644"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75598966"/>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dirty="0"/>
              <a:t>© 2022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2968117"/>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3203104"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a:t>[Title]</a:t>
            </a:r>
          </a:p>
        </p:txBody>
      </p:sp>
    </p:spTree>
    <p:extLst>
      <p:ext uri="{BB962C8B-B14F-4D97-AF65-F5344CB8AC3E}">
        <p14:creationId xmlns:p14="http://schemas.microsoft.com/office/powerpoint/2010/main" val="2876300492"/>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3563144"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467741199"/>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3131096"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64752248"/>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13723416"/>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319394830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08576552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9" name="TextBox 12"/>
          <p:cNvSpPr txBox="1"/>
          <p:nvPr userDrawn="1"/>
        </p:nvSpPr>
        <p:spPr>
          <a:xfrm>
            <a:off x="9906000" y="6597352"/>
            <a:ext cx="21428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grpSp>
        <p:nvGrpSpPr>
          <p:cNvPr id="5" name="Group 4"/>
          <p:cNvGrpSpPr/>
          <p:nvPr userDrawn="1"/>
        </p:nvGrpSpPr>
        <p:grpSpPr>
          <a:xfrm>
            <a:off x="4261573" y="2829464"/>
            <a:ext cx="3686134" cy="1216322"/>
            <a:chOff x="9448800" y="420688"/>
            <a:chExt cx="2362201" cy="779463"/>
          </a:xfrm>
        </p:grpSpPr>
        <p:sp>
          <p:nvSpPr>
            <p:cNvPr id="7" name="Freeform 5"/>
            <p:cNvSpPr>
              <a:spLocks/>
            </p:cNvSpPr>
            <p:nvPr/>
          </p:nvSpPr>
          <p:spPr bwMode="auto">
            <a:xfrm>
              <a:off x="10166350" y="862013"/>
              <a:ext cx="254000" cy="338138"/>
            </a:xfrm>
            <a:custGeom>
              <a:avLst/>
              <a:gdLst>
                <a:gd name="T0" fmla="*/ 35 w 278"/>
                <a:gd name="T1" fmla="*/ 245 h 368"/>
                <a:gd name="T2" fmla="*/ 43 w 278"/>
                <a:gd name="T3" fmla="*/ 290 h 368"/>
                <a:gd name="T4" fmla="*/ 68 w 278"/>
                <a:gd name="T5" fmla="*/ 319 h 368"/>
                <a:gd name="T6" fmla="*/ 105 w 278"/>
                <a:gd name="T7" fmla="*/ 335 h 368"/>
                <a:gd name="T8" fmla="*/ 150 w 278"/>
                <a:gd name="T9" fmla="*/ 340 h 368"/>
                <a:gd name="T10" fmla="*/ 181 w 278"/>
                <a:gd name="T11" fmla="*/ 336 h 368"/>
                <a:gd name="T12" fmla="*/ 211 w 278"/>
                <a:gd name="T13" fmla="*/ 323 h 368"/>
                <a:gd name="T14" fmla="*/ 235 w 278"/>
                <a:gd name="T15" fmla="*/ 301 h 368"/>
                <a:gd name="T16" fmla="*/ 244 w 278"/>
                <a:gd name="T17" fmla="*/ 268 h 368"/>
                <a:gd name="T18" fmla="*/ 237 w 278"/>
                <a:gd name="T19" fmla="*/ 242 h 368"/>
                <a:gd name="T20" fmla="*/ 220 w 278"/>
                <a:gd name="T21" fmla="*/ 224 h 368"/>
                <a:gd name="T22" fmla="*/ 196 w 278"/>
                <a:gd name="T23" fmla="*/ 212 h 368"/>
                <a:gd name="T24" fmla="*/ 171 w 278"/>
                <a:gd name="T25" fmla="*/ 204 h 368"/>
                <a:gd name="T26" fmla="*/ 92 w 278"/>
                <a:gd name="T27" fmla="*/ 185 h 368"/>
                <a:gd name="T28" fmla="*/ 62 w 278"/>
                <a:gd name="T29" fmla="*/ 175 h 368"/>
                <a:gd name="T30" fmla="*/ 37 w 278"/>
                <a:gd name="T31" fmla="*/ 159 h 368"/>
                <a:gd name="T32" fmla="*/ 19 w 278"/>
                <a:gd name="T33" fmla="*/ 135 h 368"/>
                <a:gd name="T34" fmla="*/ 13 w 278"/>
                <a:gd name="T35" fmla="*/ 99 h 368"/>
                <a:gd name="T36" fmla="*/ 18 w 278"/>
                <a:gd name="T37" fmla="*/ 69 h 368"/>
                <a:gd name="T38" fmla="*/ 36 w 278"/>
                <a:gd name="T39" fmla="*/ 37 h 368"/>
                <a:gd name="T40" fmla="*/ 74 w 278"/>
                <a:gd name="T41" fmla="*/ 11 h 368"/>
                <a:gd name="T42" fmla="*/ 135 w 278"/>
                <a:gd name="T43" fmla="*/ 0 h 368"/>
                <a:gd name="T44" fmla="*/ 185 w 278"/>
                <a:gd name="T45" fmla="*/ 7 h 368"/>
                <a:gd name="T46" fmla="*/ 226 w 278"/>
                <a:gd name="T47" fmla="*/ 28 h 368"/>
                <a:gd name="T48" fmla="*/ 255 w 278"/>
                <a:gd name="T49" fmla="*/ 62 h 368"/>
                <a:gd name="T50" fmla="*/ 265 w 278"/>
                <a:gd name="T51" fmla="*/ 110 h 368"/>
                <a:gd name="T52" fmla="*/ 232 w 278"/>
                <a:gd name="T53" fmla="*/ 110 h 368"/>
                <a:gd name="T54" fmla="*/ 223 w 278"/>
                <a:gd name="T55" fmla="*/ 74 h 368"/>
                <a:gd name="T56" fmla="*/ 201 w 278"/>
                <a:gd name="T57" fmla="*/ 49 h 368"/>
                <a:gd name="T58" fmla="*/ 171 w 278"/>
                <a:gd name="T59" fmla="*/ 34 h 368"/>
                <a:gd name="T60" fmla="*/ 135 w 278"/>
                <a:gd name="T61" fmla="*/ 29 h 368"/>
                <a:gd name="T62" fmla="*/ 102 w 278"/>
                <a:gd name="T63" fmla="*/ 32 h 368"/>
                <a:gd name="T64" fmla="*/ 73 w 278"/>
                <a:gd name="T65" fmla="*/ 44 h 368"/>
                <a:gd name="T66" fmla="*/ 54 w 278"/>
                <a:gd name="T67" fmla="*/ 66 h 368"/>
                <a:gd name="T68" fmla="*/ 46 w 278"/>
                <a:gd name="T69" fmla="*/ 99 h 368"/>
                <a:gd name="T70" fmla="*/ 51 w 278"/>
                <a:gd name="T71" fmla="*/ 121 h 368"/>
                <a:gd name="T72" fmla="*/ 62 w 278"/>
                <a:gd name="T73" fmla="*/ 136 h 368"/>
                <a:gd name="T74" fmla="*/ 79 w 278"/>
                <a:gd name="T75" fmla="*/ 146 h 368"/>
                <a:gd name="T76" fmla="*/ 100 w 278"/>
                <a:gd name="T77" fmla="*/ 153 h 368"/>
                <a:gd name="T78" fmla="*/ 186 w 278"/>
                <a:gd name="T79" fmla="*/ 174 h 368"/>
                <a:gd name="T80" fmla="*/ 221 w 278"/>
                <a:gd name="T81" fmla="*/ 186 h 368"/>
                <a:gd name="T82" fmla="*/ 251 w 278"/>
                <a:gd name="T83" fmla="*/ 204 h 368"/>
                <a:gd name="T84" fmla="*/ 270 w 278"/>
                <a:gd name="T85" fmla="*/ 230 h 368"/>
                <a:gd name="T86" fmla="*/ 278 w 278"/>
                <a:gd name="T87" fmla="*/ 267 h 368"/>
                <a:gd name="T88" fmla="*/ 276 w 278"/>
                <a:gd name="T89" fmla="*/ 283 h 368"/>
                <a:gd name="T90" fmla="*/ 270 w 278"/>
                <a:gd name="T91" fmla="*/ 304 h 368"/>
                <a:gd name="T92" fmla="*/ 257 w 278"/>
                <a:gd name="T93" fmla="*/ 327 h 368"/>
                <a:gd name="T94" fmla="*/ 233 w 278"/>
                <a:gd name="T95" fmla="*/ 348 h 368"/>
                <a:gd name="T96" fmla="*/ 196 w 278"/>
                <a:gd name="T97" fmla="*/ 363 h 368"/>
                <a:gd name="T98" fmla="*/ 142 w 278"/>
                <a:gd name="T99" fmla="*/ 368 h 368"/>
                <a:gd name="T100" fmla="*/ 85 w 278"/>
                <a:gd name="T101" fmla="*/ 361 h 368"/>
                <a:gd name="T102" fmla="*/ 39 w 278"/>
                <a:gd name="T103" fmla="*/ 339 h 368"/>
                <a:gd name="T104" fmla="*/ 10 w 278"/>
                <a:gd name="T105" fmla="*/ 300 h 368"/>
                <a:gd name="T106" fmla="*/ 1 w 278"/>
                <a:gd name="T107" fmla="*/ 245 h 368"/>
                <a:gd name="T108" fmla="*/ 35 w 278"/>
                <a:gd name="T109" fmla="*/ 2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368">
                  <a:moveTo>
                    <a:pt x="35" y="245"/>
                  </a:moveTo>
                  <a:cubicBezTo>
                    <a:pt x="35" y="263"/>
                    <a:pt x="37" y="278"/>
                    <a:pt x="43" y="290"/>
                  </a:cubicBezTo>
                  <a:cubicBezTo>
                    <a:pt x="49" y="302"/>
                    <a:pt x="58" y="312"/>
                    <a:pt x="68" y="319"/>
                  </a:cubicBezTo>
                  <a:cubicBezTo>
                    <a:pt x="78" y="327"/>
                    <a:pt x="91" y="332"/>
                    <a:pt x="105" y="335"/>
                  </a:cubicBezTo>
                  <a:cubicBezTo>
                    <a:pt x="119" y="338"/>
                    <a:pt x="134" y="340"/>
                    <a:pt x="150" y="340"/>
                  </a:cubicBezTo>
                  <a:cubicBezTo>
                    <a:pt x="160" y="340"/>
                    <a:pt x="170" y="338"/>
                    <a:pt x="181" y="336"/>
                  </a:cubicBezTo>
                  <a:cubicBezTo>
                    <a:pt x="191" y="333"/>
                    <a:pt x="202" y="329"/>
                    <a:pt x="211" y="323"/>
                  </a:cubicBezTo>
                  <a:cubicBezTo>
                    <a:pt x="220" y="317"/>
                    <a:pt x="228" y="310"/>
                    <a:pt x="235" y="301"/>
                  </a:cubicBezTo>
                  <a:cubicBezTo>
                    <a:pt x="241" y="292"/>
                    <a:pt x="244" y="281"/>
                    <a:pt x="244" y="268"/>
                  </a:cubicBezTo>
                  <a:cubicBezTo>
                    <a:pt x="244" y="258"/>
                    <a:pt x="242" y="249"/>
                    <a:pt x="237" y="242"/>
                  </a:cubicBezTo>
                  <a:cubicBezTo>
                    <a:pt x="233" y="235"/>
                    <a:pt x="227" y="229"/>
                    <a:pt x="220" y="224"/>
                  </a:cubicBezTo>
                  <a:cubicBezTo>
                    <a:pt x="213" y="219"/>
                    <a:pt x="205" y="215"/>
                    <a:pt x="196" y="212"/>
                  </a:cubicBezTo>
                  <a:cubicBezTo>
                    <a:pt x="188" y="209"/>
                    <a:pt x="179" y="206"/>
                    <a:pt x="171" y="204"/>
                  </a:cubicBezTo>
                  <a:cubicBezTo>
                    <a:pt x="92" y="185"/>
                    <a:pt x="92" y="185"/>
                    <a:pt x="92" y="185"/>
                  </a:cubicBezTo>
                  <a:cubicBezTo>
                    <a:pt x="82" y="182"/>
                    <a:pt x="72" y="179"/>
                    <a:pt x="62" y="175"/>
                  </a:cubicBezTo>
                  <a:cubicBezTo>
                    <a:pt x="53" y="171"/>
                    <a:pt x="44" y="166"/>
                    <a:pt x="37" y="159"/>
                  </a:cubicBezTo>
                  <a:cubicBezTo>
                    <a:pt x="30" y="152"/>
                    <a:pt x="24" y="144"/>
                    <a:pt x="19" y="135"/>
                  </a:cubicBezTo>
                  <a:cubicBezTo>
                    <a:pt x="15" y="125"/>
                    <a:pt x="13" y="113"/>
                    <a:pt x="13" y="99"/>
                  </a:cubicBezTo>
                  <a:cubicBezTo>
                    <a:pt x="13" y="91"/>
                    <a:pt x="14" y="81"/>
                    <a:pt x="18" y="69"/>
                  </a:cubicBezTo>
                  <a:cubicBezTo>
                    <a:pt x="21" y="58"/>
                    <a:pt x="27" y="47"/>
                    <a:pt x="36" y="37"/>
                  </a:cubicBezTo>
                  <a:cubicBezTo>
                    <a:pt x="45" y="26"/>
                    <a:pt x="58" y="18"/>
                    <a:pt x="74" y="11"/>
                  </a:cubicBezTo>
                  <a:cubicBezTo>
                    <a:pt x="89" y="3"/>
                    <a:pt x="110" y="0"/>
                    <a:pt x="135" y="0"/>
                  </a:cubicBezTo>
                  <a:cubicBezTo>
                    <a:pt x="152" y="0"/>
                    <a:pt x="169" y="2"/>
                    <a:pt x="185" y="7"/>
                  </a:cubicBezTo>
                  <a:cubicBezTo>
                    <a:pt x="200" y="12"/>
                    <a:pt x="214" y="18"/>
                    <a:pt x="226" y="28"/>
                  </a:cubicBezTo>
                  <a:cubicBezTo>
                    <a:pt x="238" y="37"/>
                    <a:pt x="248" y="48"/>
                    <a:pt x="255" y="62"/>
                  </a:cubicBezTo>
                  <a:cubicBezTo>
                    <a:pt x="262" y="76"/>
                    <a:pt x="265" y="92"/>
                    <a:pt x="265" y="110"/>
                  </a:cubicBezTo>
                  <a:cubicBezTo>
                    <a:pt x="232" y="110"/>
                    <a:pt x="232" y="110"/>
                    <a:pt x="232" y="110"/>
                  </a:cubicBezTo>
                  <a:cubicBezTo>
                    <a:pt x="231" y="96"/>
                    <a:pt x="228" y="85"/>
                    <a:pt x="223" y="74"/>
                  </a:cubicBezTo>
                  <a:cubicBezTo>
                    <a:pt x="217" y="64"/>
                    <a:pt x="210" y="56"/>
                    <a:pt x="201" y="49"/>
                  </a:cubicBezTo>
                  <a:cubicBezTo>
                    <a:pt x="192" y="42"/>
                    <a:pt x="182" y="37"/>
                    <a:pt x="171" y="34"/>
                  </a:cubicBezTo>
                  <a:cubicBezTo>
                    <a:pt x="160" y="30"/>
                    <a:pt x="148" y="29"/>
                    <a:pt x="135" y="29"/>
                  </a:cubicBezTo>
                  <a:cubicBezTo>
                    <a:pt x="123" y="29"/>
                    <a:pt x="112" y="30"/>
                    <a:pt x="102" y="32"/>
                  </a:cubicBezTo>
                  <a:cubicBezTo>
                    <a:pt x="91" y="35"/>
                    <a:pt x="81" y="39"/>
                    <a:pt x="73" y="44"/>
                  </a:cubicBezTo>
                  <a:cubicBezTo>
                    <a:pt x="65" y="50"/>
                    <a:pt x="59" y="57"/>
                    <a:pt x="54" y="66"/>
                  </a:cubicBezTo>
                  <a:cubicBezTo>
                    <a:pt x="49" y="75"/>
                    <a:pt x="46" y="86"/>
                    <a:pt x="46" y="99"/>
                  </a:cubicBezTo>
                  <a:cubicBezTo>
                    <a:pt x="46" y="107"/>
                    <a:pt x="48" y="114"/>
                    <a:pt x="51" y="121"/>
                  </a:cubicBezTo>
                  <a:cubicBezTo>
                    <a:pt x="53" y="127"/>
                    <a:pt x="57" y="132"/>
                    <a:pt x="62" y="136"/>
                  </a:cubicBezTo>
                  <a:cubicBezTo>
                    <a:pt x="67" y="140"/>
                    <a:pt x="73" y="143"/>
                    <a:pt x="79" y="146"/>
                  </a:cubicBezTo>
                  <a:cubicBezTo>
                    <a:pt x="86" y="149"/>
                    <a:pt x="93" y="151"/>
                    <a:pt x="100" y="153"/>
                  </a:cubicBezTo>
                  <a:cubicBezTo>
                    <a:pt x="186" y="174"/>
                    <a:pt x="186" y="174"/>
                    <a:pt x="186" y="174"/>
                  </a:cubicBezTo>
                  <a:cubicBezTo>
                    <a:pt x="199" y="178"/>
                    <a:pt x="210" y="182"/>
                    <a:pt x="221" y="186"/>
                  </a:cubicBezTo>
                  <a:cubicBezTo>
                    <a:pt x="232" y="191"/>
                    <a:pt x="242" y="197"/>
                    <a:pt x="251" y="204"/>
                  </a:cubicBezTo>
                  <a:cubicBezTo>
                    <a:pt x="259" y="211"/>
                    <a:pt x="266" y="220"/>
                    <a:pt x="270" y="230"/>
                  </a:cubicBezTo>
                  <a:cubicBezTo>
                    <a:pt x="275" y="240"/>
                    <a:pt x="278" y="253"/>
                    <a:pt x="278" y="267"/>
                  </a:cubicBezTo>
                  <a:cubicBezTo>
                    <a:pt x="278" y="271"/>
                    <a:pt x="277" y="277"/>
                    <a:pt x="276" y="283"/>
                  </a:cubicBezTo>
                  <a:cubicBezTo>
                    <a:pt x="276" y="290"/>
                    <a:pt x="274" y="297"/>
                    <a:pt x="270" y="304"/>
                  </a:cubicBezTo>
                  <a:cubicBezTo>
                    <a:pt x="267" y="312"/>
                    <a:pt x="263" y="319"/>
                    <a:pt x="257" y="327"/>
                  </a:cubicBezTo>
                  <a:cubicBezTo>
                    <a:pt x="251" y="334"/>
                    <a:pt x="243" y="341"/>
                    <a:pt x="233" y="348"/>
                  </a:cubicBezTo>
                  <a:cubicBezTo>
                    <a:pt x="223" y="354"/>
                    <a:pt x="211" y="359"/>
                    <a:pt x="196" y="363"/>
                  </a:cubicBezTo>
                  <a:cubicBezTo>
                    <a:pt x="181" y="366"/>
                    <a:pt x="163" y="368"/>
                    <a:pt x="142" y="368"/>
                  </a:cubicBezTo>
                  <a:cubicBezTo>
                    <a:pt x="122" y="368"/>
                    <a:pt x="102" y="366"/>
                    <a:pt x="85" y="361"/>
                  </a:cubicBezTo>
                  <a:cubicBezTo>
                    <a:pt x="67" y="356"/>
                    <a:pt x="51" y="349"/>
                    <a:pt x="39" y="339"/>
                  </a:cubicBezTo>
                  <a:cubicBezTo>
                    <a:pt x="26" y="329"/>
                    <a:pt x="17" y="316"/>
                    <a:pt x="10" y="300"/>
                  </a:cubicBezTo>
                  <a:cubicBezTo>
                    <a:pt x="3" y="285"/>
                    <a:pt x="0" y="266"/>
                    <a:pt x="1" y="245"/>
                  </a:cubicBezTo>
                  <a:lnTo>
                    <a:pt x="35" y="24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8" name="Freeform 6"/>
            <p:cNvSpPr>
              <a:spLocks noEditPoints="1"/>
            </p:cNvSpPr>
            <p:nvPr/>
          </p:nvSpPr>
          <p:spPr bwMode="auto">
            <a:xfrm>
              <a:off x="10452100" y="952501"/>
              <a:ext cx="209550" cy="247650"/>
            </a:xfrm>
            <a:custGeom>
              <a:avLst/>
              <a:gdLst>
                <a:gd name="T0" fmla="*/ 31 w 229"/>
                <a:gd name="T1" fmla="*/ 144 h 270"/>
                <a:gd name="T2" fmla="*/ 36 w 229"/>
                <a:gd name="T3" fmla="*/ 179 h 270"/>
                <a:gd name="T4" fmla="*/ 51 w 229"/>
                <a:gd name="T5" fmla="*/ 211 h 270"/>
                <a:gd name="T6" fmla="*/ 77 w 229"/>
                <a:gd name="T7" fmla="*/ 235 h 270"/>
                <a:gd name="T8" fmla="*/ 116 w 229"/>
                <a:gd name="T9" fmla="*/ 244 h 270"/>
                <a:gd name="T10" fmla="*/ 169 w 229"/>
                <a:gd name="T11" fmla="*/ 226 h 270"/>
                <a:gd name="T12" fmla="*/ 196 w 229"/>
                <a:gd name="T13" fmla="*/ 179 h 270"/>
                <a:gd name="T14" fmla="*/ 227 w 229"/>
                <a:gd name="T15" fmla="*/ 179 h 270"/>
                <a:gd name="T16" fmla="*/ 191 w 229"/>
                <a:gd name="T17" fmla="*/ 246 h 270"/>
                <a:gd name="T18" fmla="*/ 116 w 229"/>
                <a:gd name="T19" fmla="*/ 270 h 270"/>
                <a:gd name="T20" fmla="*/ 63 w 229"/>
                <a:gd name="T21" fmla="*/ 259 h 270"/>
                <a:gd name="T22" fmla="*/ 28 w 229"/>
                <a:gd name="T23" fmla="*/ 230 h 270"/>
                <a:gd name="T24" fmla="*/ 7 w 229"/>
                <a:gd name="T25" fmla="*/ 187 h 270"/>
                <a:gd name="T26" fmla="*/ 0 w 229"/>
                <a:gd name="T27" fmla="*/ 135 h 270"/>
                <a:gd name="T28" fmla="*/ 7 w 229"/>
                <a:gd name="T29" fmla="*/ 86 h 270"/>
                <a:gd name="T30" fmla="*/ 28 w 229"/>
                <a:gd name="T31" fmla="*/ 42 h 270"/>
                <a:gd name="T32" fmla="*/ 63 w 229"/>
                <a:gd name="T33" fmla="*/ 12 h 270"/>
                <a:gd name="T34" fmla="*/ 116 w 229"/>
                <a:gd name="T35" fmla="*/ 0 h 270"/>
                <a:gd name="T36" fmla="*/ 168 w 229"/>
                <a:gd name="T37" fmla="*/ 12 h 270"/>
                <a:gd name="T38" fmla="*/ 204 w 229"/>
                <a:gd name="T39" fmla="*/ 45 h 270"/>
                <a:gd name="T40" fmla="*/ 223 w 229"/>
                <a:gd name="T41" fmla="*/ 91 h 270"/>
                <a:gd name="T42" fmla="*/ 228 w 229"/>
                <a:gd name="T43" fmla="*/ 144 h 270"/>
                <a:gd name="T44" fmla="*/ 31 w 229"/>
                <a:gd name="T45" fmla="*/ 144 h 270"/>
                <a:gd name="T46" fmla="*/ 197 w 229"/>
                <a:gd name="T47" fmla="*/ 117 h 270"/>
                <a:gd name="T48" fmla="*/ 191 w 229"/>
                <a:gd name="T49" fmla="*/ 83 h 270"/>
                <a:gd name="T50" fmla="*/ 175 w 229"/>
                <a:gd name="T51" fmla="*/ 54 h 270"/>
                <a:gd name="T52" fmla="*/ 149 w 229"/>
                <a:gd name="T53" fmla="*/ 34 h 270"/>
                <a:gd name="T54" fmla="*/ 116 w 229"/>
                <a:gd name="T55" fmla="*/ 26 h 270"/>
                <a:gd name="T56" fmla="*/ 82 w 229"/>
                <a:gd name="T57" fmla="*/ 34 h 270"/>
                <a:gd name="T58" fmla="*/ 56 w 229"/>
                <a:gd name="T59" fmla="*/ 54 h 270"/>
                <a:gd name="T60" fmla="*/ 40 w 229"/>
                <a:gd name="T61" fmla="*/ 83 h 270"/>
                <a:gd name="T62" fmla="*/ 31 w 229"/>
                <a:gd name="T63" fmla="*/ 117 h 270"/>
                <a:gd name="T64" fmla="*/ 197 w 229"/>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270">
                  <a:moveTo>
                    <a:pt x="31" y="144"/>
                  </a:moveTo>
                  <a:cubicBezTo>
                    <a:pt x="31" y="155"/>
                    <a:pt x="33" y="167"/>
                    <a:pt x="36" y="179"/>
                  </a:cubicBezTo>
                  <a:cubicBezTo>
                    <a:pt x="40" y="191"/>
                    <a:pt x="45" y="201"/>
                    <a:pt x="51" y="211"/>
                  </a:cubicBezTo>
                  <a:cubicBezTo>
                    <a:pt x="58" y="221"/>
                    <a:pt x="67" y="228"/>
                    <a:pt x="77" y="235"/>
                  </a:cubicBezTo>
                  <a:cubicBezTo>
                    <a:pt x="88" y="241"/>
                    <a:pt x="101" y="244"/>
                    <a:pt x="116" y="244"/>
                  </a:cubicBezTo>
                  <a:cubicBezTo>
                    <a:pt x="138" y="244"/>
                    <a:pt x="156" y="238"/>
                    <a:pt x="169" y="226"/>
                  </a:cubicBezTo>
                  <a:cubicBezTo>
                    <a:pt x="182" y="214"/>
                    <a:pt x="191" y="198"/>
                    <a:pt x="196" y="179"/>
                  </a:cubicBezTo>
                  <a:cubicBezTo>
                    <a:pt x="227" y="179"/>
                    <a:pt x="227" y="179"/>
                    <a:pt x="227" y="179"/>
                  </a:cubicBezTo>
                  <a:cubicBezTo>
                    <a:pt x="220" y="208"/>
                    <a:pt x="208" y="230"/>
                    <a:pt x="191" y="246"/>
                  </a:cubicBezTo>
                  <a:cubicBezTo>
                    <a:pt x="173" y="262"/>
                    <a:pt x="148" y="270"/>
                    <a:pt x="116" y="270"/>
                  </a:cubicBezTo>
                  <a:cubicBezTo>
                    <a:pt x="95" y="270"/>
                    <a:pt x="78" y="267"/>
                    <a:pt x="63" y="259"/>
                  </a:cubicBezTo>
                  <a:cubicBezTo>
                    <a:pt x="49" y="252"/>
                    <a:pt x="37" y="242"/>
                    <a:pt x="28" y="230"/>
                  </a:cubicBezTo>
                  <a:cubicBezTo>
                    <a:pt x="18" y="218"/>
                    <a:pt x="11" y="203"/>
                    <a:pt x="7" y="187"/>
                  </a:cubicBezTo>
                  <a:cubicBezTo>
                    <a:pt x="3" y="171"/>
                    <a:pt x="0" y="153"/>
                    <a:pt x="0" y="135"/>
                  </a:cubicBezTo>
                  <a:cubicBezTo>
                    <a:pt x="0" y="118"/>
                    <a:pt x="3" y="102"/>
                    <a:pt x="7" y="86"/>
                  </a:cubicBezTo>
                  <a:cubicBezTo>
                    <a:pt x="11" y="69"/>
                    <a:pt x="18" y="55"/>
                    <a:pt x="28" y="42"/>
                  </a:cubicBezTo>
                  <a:cubicBezTo>
                    <a:pt x="37" y="30"/>
                    <a:pt x="49" y="19"/>
                    <a:pt x="63" y="12"/>
                  </a:cubicBezTo>
                  <a:cubicBezTo>
                    <a:pt x="78" y="4"/>
                    <a:pt x="95" y="0"/>
                    <a:pt x="116" y="0"/>
                  </a:cubicBezTo>
                  <a:cubicBezTo>
                    <a:pt x="136" y="0"/>
                    <a:pt x="154" y="4"/>
                    <a:pt x="168" y="12"/>
                  </a:cubicBezTo>
                  <a:cubicBezTo>
                    <a:pt x="183" y="21"/>
                    <a:pt x="194" y="31"/>
                    <a:pt x="204" y="45"/>
                  </a:cubicBezTo>
                  <a:cubicBezTo>
                    <a:pt x="213" y="58"/>
                    <a:pt x="219" y="74"/>
                    <a:pt x="223" y="91"/>
                  </a:cubicBezTo>
                  <a:cubicBezTo>
                    <a:pt x="227" y="108"/>
                    <a:pt x="229" y="126"/>
                    <a:pt x="228" y="144"/>
                  </a:cubicBezTo>
                  <a:lnTo>
                    <a:pt x="31" y="144"/>
                  </a:lnTo>
                  <a:close/>
                  <a:moveTo>
                    <a:pt x="197" y="117"/>
                  </a:moveTo>
                  <a:cubicBezTo>
                    <a:pt x="197" y="105"/>
                    <a:pt x="194" y="94"/>
                    <a:pt x="191" y="83"/>
                  </a:cubicBezTo>
                  <a:cubicBezTo>
                    <a:pt x="187" y="72"/>
                    <a:pt x="182" y="63"/>
                    <a:pt x="175" y="54"/>
                  </a:cubicBezTo>
                  <a:cubicBezTo>
                    <a:pt x="168" y="46"/>
                    <a:pt x="159" y="39"/>
                    <a:pt x="149" y="34"/>
                  </a:cubicBezTo>
                  <a:cubicBezTo>
                    <a:pt x="139" y="29"/>
                    <a:pt x="128" y="26"/>
                    <a:pt x="116" y="26"/>
                  </a:cubicBezTo>
                  <a:cubicBezTo>
                    <a:pt x="103" y="26"/>
                    <a:pt x="91" y="29"/>
                    <a:pt x="82" y="34"/>
                  </a:cubicBezTo>
                  <a:cubicBezTo>
                    <a:pt x="72" y="39"/>
                    <a:pt x="63" y="46"/>
                    <a:pt x="56" y="54"/>
                  </a:cubicBezTo>
                  <a:cubicBezTo>
                    <a:pt x="49" y="63"/>
                    <a:pt x="44" y="72"/>
                    <a:pt x="40" y="83"/>
                  </a:cubicBezTo>
                  <a:cubicBezTo>
                    <a:pt x="36" y="95"/>
                    <a:pt x="33"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0" name="Freeform 7"/>
            <p:cNvSpPr>
              <a:spLocks/>
            </p:cNvSpPr>
            <p:nvPr/>
          </p:nvSpPr>
          <p:spPr bwMode="auto">
            <a:xfrm>
              <a:off x="10698163" y="955676"/>
              <a:ext cx="115888" cy="238125"/>
            </a:xfrm>
            <a:custGeom>
              <a:avLst/>
              <a:gdLst>
                <a:gd name="T0" fmla="*/ 0 w 126"/>
                <a:gd name="T1" fmla="*/ 4 h 260"/>
                <a:gd name="T2" fmla="*/ 29 w 126"/>
                <a:gd name="T3" fmla="*/ 4 h 260"/>
                <a:gd name="T4" fmla="*/ 29 w 126"/>
                <a:gd name="T5" fmla="*/ 64 h 260"/>
                <a:gd name="T6" fmla="*/ 30 w 126"/>
                <a:gd name="T7" fmla="*/ 64 h 260"/>
                <a:gd name="T8" fmla="*/ 67 w 126"/>
                <a:gd name="T9" fmla="*/ 16 h 260"/>
                <a:gd name="T10" fmla="*/ 126 w 126"/>
                <a:gd name="T11" fmla="*/ 1 h 260"/>
                <a:gd name="T12" fmla="*/ 126 w 126"/>
                <a:gd name="T13" fmla="*/ 32 h 260"/>
                <a:gd name="T14" fmla="*/ 88 w 126"/>
                <a:gd name="T15" fmla="*/ 38 h 260"/>
                <a:gd name="T16" fmla="*/ 58 w 126"/>
                <a:gd name="T17" fmla="*/ 57 h 260"/>
                <a:gd name="T18" fmla="*/ 38 w 126"/>
                <a:gd name="T19" fmla="*/ 87 h 260"/>
                <a:gd name="T20" fmla="*/ 31 w 126"/>
                <a:gd name="T21" fmla="*/ 124 h 260"/>
                <a:gd name="T22" fmla="*/ 31 w 126"/>
                <a:gd name="T23" fmla="*/ 260 h 260"/>
                <a:gd name="T24" fmla="*/ 0 w 126"/>
                <a:gd name="T25" fmla="*/ 260 h 260"/>
                <a:gd name="T26" fmla="*/ 0 w 126"/>
                <a:gd name="T27" fmla="*/ 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0">
                  <a:moveTo>
                    <a:pt x="0" y="4"/>
                  </a:moveTo>
                  <a:cubicBezTo>
                    <a:pt x="29" y="4"/>
                    <a:pt x="29" y="4"/>
                    <a:pt x="29" y="4"/>
                  </a:cubicBezTo>
                  <a:cubicBezTo>
                    <a:pt x="29" y="64"/>
                    <a:pt x="29" y="64"/>
                    <a:pt x="29" y="64"/>
                  </a:cubicBezTo>
                  <a:cubicBezTo>
                    <a:pt x="30" y="64"/>
                    <a:pt x="30" y="64"/>
                    <a:pt x="30" y="64"/>
                  </a:cubicBezTo>
                  <a:cubicBezTo>
                    <a:pt x="38" y="44"/>
                    <a:pt x="50" y="28"/>
                    <a:pt x="67" y="16"/>
                  </a:cubicBezTo>
                  <a:cubicBezTo>
                    <a:pt x="83" y="5"/>
                    <a:pt x="103" y="0"/>
                    <a:pt x="126" y="1"/>
                  </a:cubicBezTo>
                  <a:cubicBezTo>
                    <a:pt x="126" y="32"/>
                    <a:pt x="126" y="32"/>
                    <a:pt x="126" y="32"/>
                  </a:cubicBezTo>
                  <a:cubicBezTo>
                    <a:pt x="112" y="31"/>
                    <a:pt x="99" y="33"/>
                    <a:pt x="88" y="38"/>
                  </a:cubicBezTo>
                  <a:cubicBezTo>
                    <a:pt x="76" y="42"/>
                    <a:pt x="66" y="49"/>
                    <a:pt x="58" y="57"/>
                  </a:cubicBezTo>
                  <a:cubicBezTo>
                    <a:pt x="49" y="65"/>
                    <a:pt x="43" y="75"/>
                    <a:pt x="38" y="87"/>
                  </a:cubicBezTo>
                  <a:cubicBezTo>
                    <a:pt x="34" y="98"/>
                    <a:pt x="31" y="111"/>
                    <a:pt x="31" y="124"/>
                  </a:cubicBezTo>
                  <a:cubicBezTo>
                    <a:pt x="31" y="260"/>
                    <a:pt x="31" y="260"/>
                    <a:pt x="31" y="260"/>
                  </a:cubicBezTo>
                  <a:cubicBezTo>
                    <a:pt x="0" y="260"/>
                    <a:pt x="0" y="260"/>
                    <a:pt x="0" y="260"/>
                  </a:cubicBezTo>
                  <a:lnTo>
                    <a:pt x="0" y="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1" name="Freeform 8"/>
            <p:cNvSpPr>
              <a:spLocks/>
            </p:cNvSpPr>
            <p:nvPr/>
          </p:nvSpPr>
          <p:spPr bwMode="auto">
            <a:xfrm>
              <a:off x="10837863" y="958851"/>
              <a:ext cx="207963" cy="234950"/>
            </a:xfrm>
            <a:custGeom>
              <a:avLst/>
              <a:gdLst>
                <a:gd name="T0" fmla="*/ 0 w 131"/>
                <a:gd name="T1" fmla="*/ 0 h 148"/>
                <a:gd name="T2" fmla="*/ 20 w 131"/>
                <a:gd name="T3" fmla="*/ 0 h 148"/>
                <a:gd name="T4" fmla="*/ 66 w 131"/>
                <a:gd name="T5" fmla="*/ 130 h 148"/>
                <a:gd name="T6" fmla="*/ 67 w 131"/>
                <a:gd name="T7" fmla="*/ 130 h 148"/>
                <a:gd name="T8" fmla="*/ 112 w 131"/>
                <a:gd name="T9" fmla="*/ 0 h 148"/>
                <a:gd name="T10" fmla="*/ 131 w 131"/>
                <a:gd name="T11" fmla="*/ 0 h 148"/>
                <a:gd name="T12" fmla="*/ 76 w 131"/>
                <a:gd name="T13" fmla="*/ 148 h 148"/>
                <a:gd name="T14" fmla="*/ 57 w 131"/>
                <a:gd name="T15" fmla="*/ 148 h 148"/>
                <a:gd name="T16" fmla="*/ 0 w 131"/>
                <a:gd name="T1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48">
                  <a:moveTo>
                    <a:pt x="0" y="0"/>
                  </a:moveTo>
                  <a:lnTo>
                    <a:pt x="20" y="0"/>
                  </a:lnTo>
                  <a:lnTo>
                    <a:pt x="66" y="130"/>
                  </a:lnTo>
                  <a:lnTo>
                    <a:pt x="67" y="130"/>
                  </a:lnTo>
                  <a:lnTo>
                    <a:pt x="112" y="0"/>
                  </a:lnTo>
                  <a:lnTo>
                    <a:pt x="131" y="0"/>
                  </a:lnTo>
                  <a:lnTo>
                    <a:pt x="76" y="148"/>
                  </a:lnTo>
                  <a:lnTo>
                    <a:pt x="57" y="14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2" name="Freeform 9"/>
            <p:cNvSpPr>
              <a:spLocks noEditPoints="1"/>
            </p:cNvSpPr>
            <p:nvPr/>
          </p:nvSpPr>
          <p:spPr bwMode="auto">
            <a:xfrm>
              <a:off x="11074400" y="868363"/>
              <a:ext cx="28575" cy="325438"/>
            </a:xfrm>
            <a:custGeom>
              <a:avLst/>
              <a:gdLst>
                <a:gd name="T0" fmla="*/ 0 w 18"/>
                <a:gd name="T1" fmla="*/ 0 h 205"/>
                <a:gd name="T2" fmla="*/ 18 w 18"/>
                <a:gd name="T3" fmla="*/ 0 h 205"/>
                <a:gd name="T4" fmla="*/ 18 w 18"/>
                <a:gd name="T5" fmla="*/ 29 h 205"/>
                <a:gd name="T6" fmla="*/ 0 w 18"/>
                <a:gd name="T7" fmla="*/ 29 h 205"/>
                <a:gd name="T8" fmla="*/ 0 w 18"/>
                <a:gd name="T9" fmla="*/ 0 h 205"/>
                <a:gd name="T10" fmla="*/ 0 w 18"/>
                <a:gd name="T11" fmla="*/ 57 h 205"/>
                <a:gd name="T12" fmla="*/ 18 w 18"/>
                <a:gd name="T13" fmla="*/ 57 h 205"/>
                <a:gd name="T14" fmla="*/ 18 w 18"/>
                <a:gd name="T15" fmla="*/ 205 h 205"/>
                <a:gd name="T16" fmla="*/ 0 w 18"/>
                <a:gd name="T17" fmla="*/ 205 h 205"/>
                <a:gd name="T18" fmla="*/ 0 w 18"/>
                <a:gd name="T19" fmla="*/ 5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5">
                  <a:moveTo>
                    <a:pt x="0" y="0"/>
                  </a:moveTo>
                  <a:lnTo>
                    <a:pt x="18" y="0"/>
                  </a:lnTo>
                  <a:lnTo>
                    <a:pt x="18" y="29"/>
                  </a:lnTo>
                  <a:lnTo>
                    <a:pt x="0" y="29"/>
                  </a:lnTo>
                  <a:lnTo>
                    <a:pt x="0" y="0"/>
                  </a:lnTo>
                  <a:close/>
                  <a:moveTo>
                    <a:pt x="0" y="57"/>
                  </a:moveTo>
                  <a:lnTo>
                    <a:pt x="18" y="57"/>
                  </a:lnTo>
                  <a:lnTo>
                    <a:pt x="18" y="205"/>
                  </a:lnTo>
                  <a:lnTo>
                    <a:pt x="0" y="205"/>
                  </a:lnTo>
                  <a:lnTo>
                    <a:pt x="0" y="5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3" name="Freeform 10"/>
            <p:cNvSpPr>
              <a:spLocks/>
            </p:cNvSpPr>
            <p:nvPr/>
          </p:nvSpPr>
          <p:spPr bwMode="auto">
            <a:xfrm>
              <a:off x="11145838" y="952501"/>
              <a:ext cx="207963" cy="247650"/>
            </a:xfrm>
            <a:custGeom>
              <a:avLst/>
              <a:gdLst>
                <a:gd name="T0" fmla="*/ 193 w 226"/>
                <a:gd name="T1" fmla="*/ 88 h 270"/>
                <a:gd name="T2" fmla="*/ 169 w 226"/>
                <a:gd name="T3" fmla="*/ 43 h 270"/>
                <a:gd name="T4" fmla="*/ 121 w 226"/>
                <a:gd name="T5" fmla="*/ 26 h 270"/>
                <a:gd name="T6" fmla="*/ 82 w 226"/>
                <a:gd name="T7" fmla="*/ 36 h 270"/>
                <a:gd name="T8" fmla="*/ 54 w 226"/>
                <a:gd name="T9" fmla="*/ 60 h 270"/>
                <a:gd name="T10" fmla="*/ 37 w 226"/>
                <a:gd name="T11" fmla="*/ 95 h 270"/>
                <a:gd name="T12" fmla="*/ 31 w 226"/>
                <a:gd name="T13" fmla="*/ 135 h 270"/>
                <a:gd name="T14" fmla="*/ 37 w 226"/>
                <a:gd name="T15" fmla="*/ 175 h 270"/>
                <a:gd name="T16" fmla="*/ 54 w 226"/>
                <a:gd name="T17" fmla="*/ 210 h 270"/>
                <a:gd name="T18" fmla="*/ 82 w 226"/>
                <a:gd name="T19" fmla="*/ 235 h 270"/>
                <a:gd name="T20" fmla="*/ 121 w 226"/>
                <a:gd name="T21" fmla="*/ 244 h 270"/>
                <a:gd name="T22" fmla="*/ 148 w 226"/>
                <a:gd name="T23" fmla="*/ 239 h 270"/>
                <a:gd name="T24" fmla="*/ 171 w 226"/>
                <a:gd name="T25" fmla="*/ 224 h 270"/>
                <a:gd name="T26" fmla="*/ 187 w 226"/>
                <a:gd name="T27" fmla="*/ 201 h 270"/>
                <a:gd name="T28" fmla="*/ 195 w 226"/>
                <a:gd name="T29" fmla="*/ 171 h 270"/>
                <a:gd name="T30" fmla="*/ 226 w 226"/>
                <a:gd name="T31" fmla="*/ 171 h 270"/>
                <a:gd name="T32" fmla="*/ 192 w 226"/>
                <a:gd name="T33" fmla="*/ 244 h 270"/>
                <a:gd name="T34" fmla="*/ 121 w 226"/>
                <a:gd name="T35" fmla="*/ 270 h 270"/>
                <a:gd name="T36" fmla="*/ 69 w 226"/>
                <a:gd name="T37" fmla="*/ 259 h 270"/>
                <a:gd name="T38" fmla="*/ 31 w 226"/>
                <a:gd name="T39" fmla="*/ 230 h 270"/>
                <a:gd name="T40" fmla="*/ 8 w 226"/>
                <a:gd name="T41" fmla="*/ 187 h 270"/>
                <a:gd name="T42" fmla="*/ 0 w 226"/>
                <a:gd name="T43" fmla="*/ 135 h 270"/>
                <a:gd name="T44" fmla="*/ 8 w 226"/>
                <a:gd name="T45" fmla="*/ 83 h 270"/>
                <a:gd name="T46" fmla="*/ 31 w 226"/>
                <a:gd name="T47" fmla="*/ 40 h 270"/>
                <a:gd name="T48" fmla="*/ 69 w 226"/>
                <a:gd name="T49" fmla="*/ 11 h 270"/>
                <a:gd name="T50" fmla="*/ 121 w 226"/>
                <a:gd name="T51" fmla="*/ 0 h 270"/>
                <a:gd name="T52" fmla="*/ 190 w 226"/>
                <a:gd name="T53" fmla="*/ 22 h 270"/>
                <a:gd name="T54" fmla="*/ 224 w 226"/>
                <a:gd name="T55" fmla="*/ 88 h 270"/>
                <a:gd name="T56" fmla="*/ 193 w 226"/>
                <a:gd name="T57"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270">
                  <a:moveTo>
                    <a:pt x="193" y="88"/>
                  </a:moveTo>
                  <a:cubicBezTo>
                    <a:pt x="189" y="69"/>
                    <a:pt x="181" y="53"/>
                    <a:pt x="169" y="43"/>
                  </a:cubicBezTo>
                  <a:cubicBezTo>
                    <a:pt x="157" y="32"/>
                    <a:pt x="141" y="26"/>
                    <a:pt x="121" y="26"/>
                  </a:cubicBezTo>
                  <a:cubicBezTo>
                    <a:pt x="106" y="26"/>
                    <a:pt x="93" y="29"/>
                    <a:pt x="82" y="36"/>
                  </a:cubicBezTo>
                  <a:cubicBezTo>
                    <a:pt x="70" y="42"/>
                    <a:pt x="61" y="50"/>
                    <a:pt x="54" y="60"/>
                  </a:cubicBezTo>
                  <a:cubicBezTo>
                    <a:pt x="46" y="71"/>
                    <a:pt x="41" y="82"/>
                    <a:pt x="37" y="95"/>
                  </a:cubicBezTo>
                  <a:cubicBezTo>
                    <a:pt x="33" y="108"/>
                    <a:pt x="31" y="122"/>
                    <a:pt x="31" y="135"/>
                  </a:cubicBezTo>
                  <a:cubicBezTo>
                    <a:pt x="31" y="149"/>
                    <a:pt x="33" y="162"/>
                    <a:pt x="37" y="175"/>
                  </a:cubicBezTo>
                  <a:cubicBezTo>
                    <a:pt x="41" y="188"/>
                    <a:pt x="46" y="200"/>
                    <a:pt x="54" y="210"/>
                  </a:cubicBezTo>
                  <a:cubicBezTo>
                    <a:pt x="61" y="220"/>
                    <a:pt x="70" y="228"/>
                    <a:pt x="82" y="235"/>
                  </a:cubicBezTo>
                  <a:cubicBezTo>
                    <a:pt x="93" y="241"/>
                    <a:pt x="106" y="244"/>
                    <a:pt x="121" y="244"/>
                  </a:cubicBezTo>
                  <a:cubicBezTo>
                    <a:pt x="130" y="244"/>
                    <a:pt x="139" y="242"/>
                    <a:pt x="148" y="239"/>
                  </a:cubicBezTo>
                  <a:cubicBezTo>
                    <a:pt x="157" y="235"/>
                    <a:pt x="164" y="230"/>
                    <a:pt x="171" y="224"/>
                  </a:cubicBezTo>
                  <a:cubicBezTo>
                    <a:pt x="177" y="217"/>
                    <a:pt x="183" y="209"/>
                    <a:pt x="187" y="201"/>
                  </a:cubicBezTo>
                  <a:cubicBezTo>
                    <a:pt x="191" y="192"/>
                    <a:pt x="194" y="182"/>
                    <a:pt x="195" y="171"/>
                  </a:cubicBezTo>
                  <a:cubicBezTo>
                    <a:pt x="226" y="171"/>
                    <a:pt x="226" y="171"/>
                    <a:pt x="226" y="171"/>
                  </a:cubicBezTo>
                  <a:cubicBezTo>
                    <a:pt x="222" y="202"/>
                    <a:pt x="210" y="227"/>
                    <a:pt x="192" y="244"/>
                  </a:cubicBezTo>
                  <a:cubicBezTo>
                    <a:pt x="173" y="262"/>
                    <a:pt x="149" y="270"/>
                    <a:pt x="121" y="270"/>
                  </a:cubicBezTo>
                  <a:cubicBezTo>
                    <a:pt x="101" y="270"/>
                    <a:pt x="84" y="267"/>
                    <a:pt x="69" y="259"/>
                  </a:cubicBezTo>
                  <a:cubicBezTo>
                    <a:pt x="54" y="252"/>
                    <a:pt x="41" y="242"/>
                    <a:pt x="31" y="230"/>
                  </a:cubicBezTo>
                  <a:cubicBezTo>
                    <a:pt x="21" y="218"/>
                    <a:pt x="13" y="204"/>
                    <a:pt x="8" y="187"/>
                  </a:cubicBezTo>
                  <a:cubicBezTo>
                    <a:pt x="3" y="171"/>
                    <a:pt x="0" y="154"/>
                    <a:pt x="0" y="135"/>
                  </a:cubicBezTo>
                  <a:cubicBezTo>
                    <a:pt x="0" y="117"/>
                    <a:pt x="3" y="100"/>
                    <a:pt x="8" y="83"/>
                  </a:cubicBezTo>
                  <a:cubicBezTo>
                    <a:pt x="13" y="67"/>
                    <a:pt x="21" y="52"/>
                    <a:pt x="31" y="40"/>
                  </a:cubicBezTo>
                  <a:cubicBezTo>
                    <a:pt x="41" y="28"/>
                    <a:pt x="54" y="18"/>
                    <a:pt x="69" y="11"/>
                  </a:cubicBezTo>
                  <a:cubicBezTo>
                    <a:pt x="84" y="4"/>
                    <a:pt x="101" y="0"/>
                    <a:pt x="121" y="0"/>
                  </a:cubicBezTo>
                  <a:cubicBezTo>
                    <a:pt x="148" y="0"/>
                    <a:pt x="171" y="7"/>
                    <a:pt x="190" y="22"/>
                  </a:cubicBezTo>
                  <a:cubicBezTo>
                    <a:pt x="209" y="36"/>
                    <a:pt x="221" y="58"/>
                    <a:pt x="224" y="88"/>
                  </a:cubicBezTo>
                  <a:lnTo>
                    <a:pt x="193" y="8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4" name="Freeform 11"/>
            <p:cNvSpPr>
              <a:spLocks noEditPoints="1"/>
            </p:cNvSpPr>
            <p:nvPr/>
          </p:nvSpPr>
          <p:spPr bwMode="auto">
            <a:xfrm>
              <a:off x="11382375" y="952501"/>
              <a:ext cx="207963" cy="247650"/>
            </a:xfrm>
            <a:custGeom>
              <a:avLst/>
              <a:gdLst>
                <a:gd name="T0" fmla="*/ 31 w 228"/>
                <a:gd name="T1" fmla="*/ 144 h 270"/>
                <a:gd name="T2" fmla="*/ 36 w 228"/>
                <a:gd name="T3" fmla="*/ 179 h 270"/>
                <a:gd name="T4" fmla="*/ 51 w 228"/>
                <a:gd name="T5" fmla="*/ 211 h 270"/>
                <a:gd name="T6" fmla="*/ 77 w 228"/>
                <a:gd name="T7" fmla="*/ 235 h 270"/>
                <a:gd name="T8" fmla="*/ 115 w 228"/>
                <a:gd name="T9" fmla="*/ 244 h 270"/>
                <a:gd name="T10" fmla="*/ 169 w 228"/>
                <a:gd name="T11" fmla="*/ 226 h 270"/>
                <a:gd name="T12" fmla="*/ 196 w 228"/>
                <a:gd name="T13" fmla="*/ 179 h 270"/>
                <a:gd name="T14" fmla="*/ 227 w 228"/>
                <a:gd name="T15" fmla="*/ 179 h 270"/>
                <a:gd name="T16" fmla="*/ 190 w 228"/>
                <a:gd name="T17" fmla="*/ 246 h 270"/>
                <a:gd name="T18" fmla="*/ 115 w 228"/>
                <a:gd name="T19" fmla="*/ 270 h 270"/>
                <a:gd name="T20" fmla="*/ 63 w 228"/>
                <a:gd name="T21" fmla="*/ 259 h 270"/>
                <a:gd name="T22" fmla="*/ 27 w 228"/>
                <a:gd name="T23" fmla="*/ 230 h 270"/>
                <a:gd name="T24" fmla="*/ 7 w 228"/>
                <a:gd name="T25" fmla="*/ 187 h 270"/>
                <a:gd name="T26" fmla="*/ 0 w 228"/>
                <a:gd name="T27" fmla="*/ 135 h 270"/>
                <a:gd name="T28" fmla="*/ 7 w 228"/>
                <a:gd name="T29" fmla="*/ 86 h 270"/>
                <a:gd name="T30" fmla="*/ 27 w 228"/>
                <a:gd name="T31" fmla="*/ 42 h 270"/>
                <a:gd name="T32" fmla="*/ 63 w 228"/>
                <a:gd name="T33" fmla="*/ 12 h 270"/>
                <a:gd name="T34" fmla="*/ 115 w 228"/>
                <a:gd name="T35" fmla="*/ 0 h 270"/>
                <a:gd name="T36" fmla="*/ 168 w 228"/>
                <a:gd name="T37" fmla="*/ 12 h 270"/>
                <a:gd name="T38" fmla="*/ 203 w 228"/>
                <a:gd name="T39" fmla="*/ 45 h 270"/>
                <a:gd name="T40" fmla="*/ 223 w 228"/>
                <a:gd name="T41" fmla="*/ 91 h 270"/>
                <a:gd name="T42" fmla="*/ 228 w 228"/>
                <a:gd name="T43" fmla="*/ 144 h 270"/>
                <a:gd name="T44" fmla="*/ 31 w 228"/>
                <a:gd name="T45" fmla="*/ 144 h 270"/>
                <a:gd name="T46" fmla="*/ 197 w 228"/>
                <a:gd name="T47" fmla="*/ 117 h 270"/>
                <a:gd name="T48" fmla="*/ 190 w 228"/>
                <a:gd name="T49" fmla="*/ 83 h 270"/>
                <a:gd name="T50" fmla="*/ 174 w 228"/>
                <a:gd name="T51" fmla="*/ 54 h 270"/>
                <a:gd name="T52" fmla="*/ 149 w 228"/>
                <a:gd name="T53" fmla="*/ 34 h 270"/>
                <a:gd name="T54" fmla="*/ 115 w 228"/>
                <a:gd name="T55" fmla="*/ 26 h 270"/>
                <a:gd name="T56" fmla="*/ 81 w 228"/>
                <a:gd name="T57" fmla="*/ 34 h 270"/>
                <a:gd name="T58" fmla="*/ 56 w 228"/>
                <a:gd name="T59" fmla="*/ 54 h 270"/>
                <a:gd name="T60" fmla="*/ 39 w 228"/>
                <a:gd name="T61" fmla="*/ 83 h 270"/>
                <a:gd name="T62" fmla="*/ 31 w 228"/>
                <a:gd name="T63" fmla="*/ 117 h 270"/>
                <a:gd name="T64" fmla="*/ 197 w 228"/>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70">
                  <a:moveTo>
                    <a:pt x="31" y="144"/>
                  </a:moveTo>
                  <a:cubicBezTo>
                    <a:pt x="31" y="155"/>
                    <a:pt x="33" y="167"/>
                    <a:pt x="36" y="179"/>
                  </a:cubicBezTo>
                  <a:cubicBezTo>
                    <a:pt x="39" y="191"/>
                    <a:pt x="44" y="201"/>
                    <a:pt x="51" y="211"/>
                  </a:cubicBezTo>
                  <a:cubicBezTo>
                    <a:pt x="58" y="221"/>
                    <a:pt x="66" y="228"/>
                    <a:pt x="77" y="235"/>
                  </a:cubicBezTo>
                  <a:cubicBezTo>
                    <a:pt x="88" y="241"/>
                    <a:pt x="100" y="244"/>
                    <a:pt x="115" y="244"/>
                  </a:cubicBezTo>
                  <a:cubicBezTo>
                    <a:pt x="138" y="244"/>
                    <a:pt x="156" y="238"/>
                    <a:pt x="169" y="226"/>
                  </a:cubicBezTo>
                  <a:cubicBezTo>
                    <a:pt x="182" y="214"/>
                    <a:pt x="191" y="198"/>
                    <a:pt x="196" y="179"/>
                  </a:cubicBezTo>
                  <a:cubicBezTo>
                    <a:pt x="227" y="179"/>
                    <a:pt x="227" y="179"/>
                    <a:pt x="227" y="179"/>
                  </a:cubicBezTo>
                  <a:cubicBezTo>
                    <a:pt x="220" y="208"/>
                    <a:pt x="208" y="230"/>
                    <a:pt x="190" y="246"/>
                  </a:cubicBezTo>
                  <a:cubicBezTo>
                    <a:pt x="173" y="262"/>
                    <a:pt x="148" y="270"/>
                    <a:pt x="115" y="270"/>
                  </a:cubicBezTo>
                  <a:cubicBezTo>
                    <a:pt x="95" y="270"/>
                    <a:pt x="77" y="267"/>
                    <a:pt x="63" y="259"/>
                  </a:cubicBezTo>
                  <a:cubicBezTo>
                    <a:pt x="48" y="252"/>
                    <a:pt x="36" y="242"/>
                    <a:pt x="27" y="230"/>
                  </a:cubicBezTo>
                  <a:cubicBezTo>
                    <a:pt x="18" y="218"/>
                    <a:pt x="11" y="203"/>
                    <a:pt x="7" y="187"/>
                  </a:cubicBezTo>
                  <a:cubicBezTo>
                    <a:pt x="2" y="171"/>
                    <a:pt x="0" y="153"/>
                    <a:pt x="0" y="135"/>
                  </a:cubicBezTo>
                  <a:cubicBezTo>
                    <a:pt x="0" y="118"/>
                    <a:pt x="2" y="102"/>
                    <a:pt x="7" y="86"/>
                  </a:cubicBezTo>
                  <a:cubicBezTo>
                    <a:pt x="11" y="69"/>
                    <a:pt x="18" y="55"/>
                    <a:pt x="27" y="42"/>
                  </a:cubicBezTo>
                  <a:cubicBezTo>
                    <a:pt x="36" y="30"/>
                    <a:pt x="48" y="19"/>
                    <a:pt x="63" y="12"/>
                  </a:cubicBezTo>
                  <a:cubicBezTo>
                    <a:pt x="77" y="4"/>
                    <a:pt x="95" y="0"/>
                    <a:pt x="115" y="0"/>
                  </a:cubicBezTo>
                  <a:cubicBezTo>
                    <a:pt x="136" y="0"/>
                    <a:pt x="153" y="4"/>
                    <a:pt x="168" y="12"/>
                  </a:cubicBezTo>
                  <a:cubicBezTo>
                    <a:pt x="182" y="21"/>
                    <a:pt x="194" y="31"/>
                    <a:pt x="203" y="45"/>
                  </a:cubicBezTo>
                  <a:cubicBezTo>
                    <a:pt x="212" y="58"/>
                    <a:pt x="219" y="74"/>
                    <a:pt x="223" y="91"/>
                  </a:cubicBezTo>
                  <a:cubicBezTo>
                    <a:pt x="227" y="108"/>
                    <a:pt x="228" y="126"/>
                    <a:pt x="228" y="144"/>
                  </a:cubicBezTo>
                  <a:lnTo>
                    <a:pt x="31" y="144"/>
                  </a:lnTo>
                  <a:close/>
                  <a:moveTo>
                    <a:pt x="197" y="117"/>
                  </a:moveTo>
                  <a:cubicBezTo>
                    <a:pt x="196" y="105"/>
                    <a:pt x="194" y="94"/>
                    <a:pt x="190" y="83"/>
                  </a:cubicBezTo>
                  <a:cubicBezTo>
                    <a:pt x="187" y="72"/>
                    <a:pt x="181" y="63"/>
                    <a:pt x="174" y="54"/>
                  </a:cubicBezTo>
                  <a:cubicBezTo>
                    <a:pt x="167" y="46"/>
                    <a:pt x="159" y="39"/>
                    <a:pt x="149" y="34"/>
                  </a:cubicBezTo>
                  <a:cubicBezTo>
                    <a:pt x="139" y="29"/>
                    <a:pt x="128" y="26"/>
                    <a:pt x="115" y="26"/>
                  </a:cubicBezTo>
                  <a:cubicBezTo>
                    <a:pt x="102" y="26"/>
                    <a:pt x="91" y="29"/>
                    <a:pt x="81" y="34"/>
                  </a:cubicBezTo>
                  <a:cubicBezTo>
                    <a:pt x="71" y="39"/>
                    <a:pt x="63" y="46"/>
                    <a:pt x="56" y="54"/>
                  </a:cubicBezTo>
                  <a:cubicBezTo>
                    <a:pt x="49" y="63"/>
                    <a:pt x="43" y="72"/>
                    <a:pt x="39" y="83"/>
                  </a:cubicBezTo>
                  <a:cubicBezTo>
                    <a:pt x="35" y="95"/>
                    <a:pt x="32" y="106"/>
                    <a:pt x="31" y="117"/>
                  </a:cubicBezTo>
                  <a:lnTo>
                    <a:pt x="197" y="11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5" name="Freeform 12"/>
            <p:cNvSpPr>
              <a:spLocks/>
            </p:cNvSpPr>
            <p:nvPr/>
          </p:nvSpPr>
          <p:spPr bwMode="auto">
            <a:xfrm>
              <a:off x="11615738" y="952501"/>
              <a:ext cx="190500" cy="247650"/>
            </a:xfrm>
            <a:custGeom>
              <a:avLst/>
              <a:gdLst>
                <a:gd name="T0" fmla="*/ 168 w 208"/>
                <a:gd name="T1" fmla="*/ 82 h 270"/>
                <a:gd name="T2" fmla="*/ 162 w 208"/>
                <a:gd name="T3" fmla="*/ 57 h 270"/>
                <a:gd name="T4" fmla="*/ 147 w 208"/>
                <a:gd name="T5" fmla="*/ 40 h 270"/>
                <a:gd name="T6" fmla="*/ 126 w 208"/>
                <a:gd name="T7" fmla="*/ 29 h 270"/>
                <a:gd name="T8" fmla="*/ 101 w 208"/>
                <a:gd name="T9" fmla="*/ 26 h 270"/>
                <a:gd name="T10" fmla="*/ 80 w 208"/>
                <a:gd name="T11" fmla="*/ 28 h 270"/>
                <a:gd name="T12" fmla="*/ 60 w 208"/>
                <a:gd name="T13" fmla="*/ 36 h 270"/>
                <a:gd name="T14" fmla="*/ 46 w 208"/>
                <a:gd name="T15" fmla="*/ 50 h 270"/>
                <a:gd name="T16" fmla="*/ 41 w 208"/>
                <a:gd name="T17" fmla="*/ 70 h 270"/>
                <a:gd name="T18" fmla="*/ 46 w 208"/>
                <a:gd name="T19" fmla="*/ 88 h 270"/>
                <a:gd name="T20" fmla="*/ 59 w 208"/>
                <a:gd name="T21" fmla="*/ 100 h 270"/>
                <a:gd name="T22" fmla="*/ 76 w 208"/>
                <a:gd name="T23" fmla="*/ 108 h 270"/>
                <a:gd name="T24" fmla="*/ 94 w 208"/>
                <a:gd name="T25" fmla="*/ 113 h 270"/>
                <a:gd name="T26" fmla="*/ 135 w 208"/>
                <a:gd name="T27" fmla="*/ 123 h 270"/>
                <a:gd name="T28" fmla="*/ 162 w 208"/>
                <a:gd name="T29" fmla="*/ 130 h 270"/>
                <a:gd name="T30" fmla="*/ 185 w 208"/>
                <a:gd name="T31" fmla="*/ 144 h 270"/>
                <a:gd name="T32" fmla="*/ 202 w 208"/>
                <a:gd name="T33" fmla="*/ 164 h 270"/>
                <a:gd name="T34" fmla="*/ 208 w 208"/>
                <a:gd name="T35" fmla="*/ 194 h 270"/>
                <a:gd name="T36" fmla="*/ 199 w 208"/>
                <a:gd name="T37" fmla="*/ 229 h 270"/>
                <a:gd name="T38" fmla="*/ 175 w 208"/>
                <a:gd name="T39" fmla="*/ 253 h 270"/>
                <a:gd name="T40" fmla="*/ 142 w 208"/>
                <a:gd name="T41" fmla="*/ 266 h 270"/>
                <a:gd name="T42" fmla="*/ 105 w 208"/>
                <a:gd name="T43" fmla="*/ 270 h 270"/>
                <a:gd name="T44" fmla="*/ 32 w 208"/>
                <a:gd name="T45" fmla="*/ 249 h 270"/>
                <a:gd name="T46" fmla="*/ 0 w 208"/>
                <a:gd name="T47" fmla="*/ 180 h 270"/>
                <a:gd name="T48" fmla="*/ 32 w 208"/>
                <a:gd name="T49" fmla="*/ 180 h 270"/>
                <a:gd name="T50" fmla="*/ 55 w 208"/>
                <a:gd name="T51" fmla="*/ 228 h 270"/>
                <a:gd name="T52" fmla="*/ 107 w 208"/>
                <a:gd name="T53" fmla="*/ 244 h 270"/>
                <a:gd name="T54" fmla="*/ 130 w 208"/>
                <a:gd name="T55" fmla="*/ 242 h 270"/>
                <a:gd name="T56" fmla="*/ 153 w 208"/>
                <a:gd name="T57" fmla="*/ 233 h 270"/>
                <a:gd name="T58" fmla="*/ 170 w 208"/>
                <a:gd name="T59" fmla="*/ 218 h 270"/>
                <a:gd name="T60" fmla="*/ 177 w 208"/>
                <a:gd name="T61" fmla="*/ 196 h 270"/>
                <a:gd name="T62" fmla="*/ 172 w 208"/>
                <a:gd name="T63" fmla="*/ 177 h 270"/>
                <a:gd name="T64" fmla="*/ 159 w 208"/>
                <a:gd name="T65" fmla="*/ 164 h 270"/>
                <a:gd name="T66" fmla="*/ 141 w 208"/>
                <a:gd name="T67" fmla="*/ 155 h 270"/>
                <a:gd name="T68" fmla="*/ 121 w 208"/>
                <a:gd name="T69" fmla="*/ 149 h 270"/>
                <a:gd name="T70" fmla="*/ 81 w 208"/>
                <a:gd name="T71" fmla="*/ 140 h 270"/>
                <a:gd name="T72" fmla="*/ 52 w 208"/>
                <a:gd name="T73" fmla="*/ 131 h 270"/>
                <a:gd name="T74" fmla="*/ 30 w 208"/>
                <a:gd name="T75" fmla="*/ 118 h 270"/>
                <a:gd name="T76" fmla="*/ 15 w 208"/>
                <a:gd name="T77" fmla="*/ 99 h 270"/>
                <a:gd name="T78" fmla="*/ 9 w 208"/>
                <a:gd name="T79" fmla="*/ 72 h 270"/>
                <a:gd name="T80" fmla="*/ 18 w 208"/>
                <a:gd name="T81" fmla="*/ 39 h 270"/>
                <a:gd name="T82" fmla="*/ 41 w 208"/>
                <a:gd name="T83" fmla="*/ 16 h 270"/>
                <a:gd name="T84" fmla="*/ 72 w 208"/>
                <a:gd name="T85" fmla="*/ 4 h 270"/>
                <a:gd name="T86" fmla="*/ 105 w 208"/>
                <a:gd name="T87" fmla="*/ 0 h 270"/>
                <a:gd name="T88" fmla="*/ 141 w 208"/>
                <a:gd name="T89" fmla="*/ 5 h 270"/>
                <a:gd name="T90" fmla="*/ 171 w 208"/>
                <a:gd name="T91" fmla="*/ 20 h 270"/>
                <a:gd name="T92" fmla="*/ 191 w 208"/>
                <a:gd name="T93" fmla="*/ 46 h 270"/>
                <a:gd name="T94" fmla="*/ 199 w 208"/>
                <a:gd name="T95" fmla="*/ 82 h 270"/>
                <a:gd name="T96" fmla="*/ 168 w 208"/>
                <a:gd name="T97"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70">
                  <a:moveTo>
                    <a:pt x="168" y="82"/>
                  </a:moveTo>
                  <a:cubicBezTo>
                    <a:pt x="168" y="73"/>
                    <a:pt x="166" y="64"/>
                    <a:pt x="162" y="57"/>
                  </a:cubicBezTo>
                  <a:cubicBezTo>
                    <a:pt x="158" y="50"/>
                    <a:pt x="153" y="44"/>
                    <a:pt x="147" y="40"/>
                  </a:cubicBezTo>
                  <a:cubicBezTo>
                    <a:pt x="141" y="35"/>
                    <a:pt x="134" y="32"/>
                    <a:pt x="126" y="29"/>
                  </a:cubicBezTo>
                  <a:cubicBezTo>
                    <a:pt x="118" y="27"/>
                    <a:pt x="110" y="26"/>
                    <a:pt x="101" y="26"/>
                  </a:cubicBezTo>
                  <a:cubicBezTo>
                    <a:pt x="94" y="26"/>
                    <a:pt x="87" y="27"/>
                    <a:pt x="80" y="28"/>
                  </a:cubicBezTo>
                  <a:cubicBezTo>
                    <a:pt x="73" y="30"/>
                    <a:pt x="66" y="32"/>
                    <a:pt x="60" y="36"/>
                  </a:cubicBezTo>
                  <a:cubicBezTo>
                    <a:pt x="54" y="39"/>
                    <a:pt x="50" y="44"/>
                    <a:pt x="46" y="50"/>
                  </a:cubicBezTo>
                  <a:cubicBezTo>
                    <a:pt x="42" y="55"/>
                    <a:pt x="41" y="62"/>
                    <a:pt x="41" y="70"/>
                  </a:cubicBezTo>
                  <a:cubicBezTo>
                    <a:pt x="41" y="77"/>
                    <a:pt x="42" y="83"/>
                    <a:pt x="46" y="88"/>
                  </a:cubicBezTo>
                  <a:cubicBezTo>
                    <a:pt x="49" y="93"/>
                    <a:pt x="54" y="97"/>
                    <a:pt x="59" y="100"/>
                  </a:cubicBezTo>
                  <a:cubicBezTo>
                    <a:pt x="64" y="103"/>
                    <a:pt x="70" y="106"/>
                    <a:pt x="76" y="108"/>
                  </a:cubicBezTo>
                  <a:cubicBezTo>
                    <a:pt x="83" y="110"/>
                    <a:pt x="88" y="112"/>
                    <a:pt x="94" y="113"/>
                  </a:cubicBezTo>
                  <a:cubicBezTo>
                    <a:pt x="135" y="123"/>
                    <a:pt x="135" y="123"/>
                    <a:pt x="135" y="123"/>
                  </a:cubicBezTo>
                  <a:cubicBezTo>
                    <a:pt x="144" y="124"/>
                    <a:pt x="153" y="127"/>
                    <a:pt x="162" y="130"/>
                  </a:cubicBezTo>
                  <a:cubicBezTo>
                    <a:pt x="170" y="133"/>
                    <a:pt x="178" y="138"/>
                    <a:pt x="185" y="144"/>
                  </a:cubicBezTo>
                  <a:cubicBezTo>
                    <a:pt x="192" y="149"/>
                    <a:pt x="197" y="156"/>
                    <a:pt x="202" y="164"/>
                  </a:cubicBezTo>
                  <a:cubicBezTo>
                    <a:pt x="206" y="173"/>
                    <a:pt x="208" y="182"/>
                    <a:pt x="208" y="194"/>
                  </a:cubicBezTo>
                  <a:cubicBezTo>
                    <a:pt x="208" y="207"/>
                    <a:pt x="205" y="219"/>
                    <a:pt x="199" y="229"/>
                  </a:cubicBezTo>
                  <a:cubicBezTo>
                    <a:pt x="192" y="239"/>
                    <a:pt x="184" y="247"/>
                    <a:pt x="175" y="253"/>
                  </a:cubicBezTo>
                  <a:cubicBezTo>
                    <a:pt x="165" y="259"/>
                    <a:pt x="154" y="263"/>
                    <a:pt x="142" y="266"/>
                  </a:cubicBezTo>
                  <a:cubicBezTo>
                    <a:pt x="129" y="269"/>
                    <a:pt x="117" y="270"/>
                    <a:pt x="105" y="270"/>
                  </a:cubicBezTo>
                  <a:cubicBezTo>
                    <a:pt x="75" y="270"/>
                    <a:pt x="51" y="263"/>
                    <a:pt x="32" y="249"/>
                  </a:cubicBezTo>
                  <a:cubicBezTo>
                    <a:pt x="14" y="234"/>
                    <a:pt x="3" y="212"/>
                    <a:pt x="0" y="180"/>
                  </a:cubicBezTo>
                  <a:cubicBezTo>
                    <a:pt x="32" y="180"/>
                    <a:pt x="32" y="180"/>
                    <a:pt x="32" y="180"/>
                  </a:cubicBezTo>
                  <a:cubicBezTo>
                    <a:pt x="33" y="201"/>
                    <a:pt x="41" y="217"/>
                    <a:pt x="55" y="228"/>
                  </a:cubicBezTo>
                  <a:cubicBezTo>
                    <a:pt x="69" y="239"/>
                    <a:pt x="86" y="244"/>
                    <a:pt x="107" y="244"/>
                  </a:cubicBezTo>
                  <a:cubicBezTo>
                    <a:pt x="114" y="244"/>
                    <a:pt x="122" y="243"/>
                    <a:pt x="130" y="242"/>
                  </a:cubicBezTo>
                  <a:cubicBezTo>
                    <a:pt x="138" y="240"/>
                    <a:pt x="146" y="237"/>
                    <a:pt x="153" y="233"/>
                  </a:cubicBezTo>
                  <a:cubicBezTo>
                    <a:pt x="160" y="229"/>
                    <a:pt x="166" y="224"/>
                    <a:pt x="170" y="218"/>
                  </a:cubicBezTo>
                  <a:cubicBezTo>
                    <a:pt x="175" y="212"/>
                    <a:pt x="177" y="205"/>
                    <a:pt x="177" y="196"/>
                  </a:cubicBezTo>
                  <a:cubicBezTo>
                    <a:pt x="177" y="188"/>
                    <a:pt x="175" y="182"/>
                    <a:pt x="172" y="177"/>
                  </a:cubicBezTo>
                  <a:cubicBezTo>
                    <a:pt x="169" y="171"/>
                    <a:pt x="165" y="167"/>
                    <a:pt x="159" y="164"/>
                  </a:cubicBezTo>
                  <a:cubicBezTo>
                    <a:pt x="154" y="160"/>
                    <a:pt x="148" y="157"/>
                    <a:pt x="141" y="155"/>
                  </a:cubicBezTo>
                  <a:cubicBezTo>
                    <a:pt x="135" y="153"/>
                    <a:pt x="128" y="151"/>
                    <a:pt x="121" y="149"/>
                  </a:cubicBezTo>
                  <a:cubicBezTo>
                    <a:pt x="81" y="140"/>
                    <a:pt x="81" y="140"/>
                    <a:pt x="81" y="140"/>
                  </a:cubicBezTo>
                  <a:cubicBezTo>
                    <a:pt x="70" y="138"/>
                    <a:pt x="61" y="134"/>
                    <a:pt x="52" y="131"/>
                  </a:cubicBezTo>
                  <a:cubicBezTo>
                    <a:pt x="44" y="128"/>
                    <a:pt x="36" y="123"/>
                    <a:pt x="30" y="118"/>
                  </a:cubicBezTo>
                  <a:cubicBezTo>
                    <a:pt x="23" y="113"/>
                    <a:pt x="18" y="107"/>
                    <a:pt x="15" y="99"/>
                  </a:cubicBezTo>
                  <a:cubicBezTo>
                    <a:pt x="11" y="92"/>
                    <a:pt x="9" y="83"/>
                    <a:pt x="9" y="72"/>
                  </a:cubicBezTo>
                  <a:cubicBezTo>
                    <a:pt x="9" y="59"/>
                    <a:pt x="12" y="48"/>
                    <a:pt x="18" y="39"/>
                  </a:cubicBezTo>
                  <a:cubicBezTo>
                    <a:pt x="24" y="29"/>
                    <a:pt x="31" y="22"/>
                    <a:pt x="41" y="16"/>
                  </a:cubicBezTo>
                  <a:cubicBezTo>
                    <a:pt x="50" y="11"/>
                    <a:pt x="60" y="7"/>
                    <a:pt x="72" y="4"/>
                  </a:cubicBezTo>
                  <a:cubicBezTo>
                    <a:pt x="83" y="1"/>
                    <a:pt x="94" y="0"/>
                    <a:pt x="105" y="0"/>
                  </a:cubicBezTo>
                  <a:cubicBezTo>
                    <a:pt x="118" y="0"/>
                    <a:pt x="130" y="2"/>
                    <a:pt x="141" y="5"/>
                  </a:cubicBezTo>
                  <a:cubicBezTo>
                    <a:pt x="152" y="8"/>
                    <a:pt x="162" y="13"/>
                    <a:pt x="171" y="20"/>
                  </a:cubicBezTo>
                  <a:cubicBezTo>
                    <a:pt x="179" y="27"/>
                    <a:pt x="186" y="36"/>
                    <a:pt x="191" y="46"/>
                  </a:cubicBezTo>
                  <a:cubicBezTo>
                    <a:pt x="196" y="56"/>
                    <a:pt x="198" y="68"/>
                    <a:pt x="199" y="82"/>
                  </a:cubicBezTo>
                  <a:lnTo>
                    <a:pt x="168" y="8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6" name="Freeform 13"/>
            <p:cNvSpPr>
              <a:spLocks noEditPoints="1"/>
            </p:cNvSpPr>
            <p:nvPr/>
          </p:nvSpPr>
          <p:spPr bwMode="auto">
            <a:xfrm>
              <a:off x="10855325" y="423863"/>
              <a:ext cx="320675"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7" name="Freeform 14"/>
            <p:cNvSpPr>
              <a:spLocks noEditPoints="1"/>
            </p:cNvSpPr>
            <p:nvPr/>
          </p:nvSpPr>
          <p:spPr bwMode="auto">
            <a:xfrm>
              <a:off x="11491913" y="423863"/>
              <a:ext cx="319088"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8" name="Freeform 15"/>
            <p:cNvSpPr>
              <a:spLocks/>
            </p:cNvSpPr>
            <p:nvPr/>
          </p:nvSpPr>
          <p:spPr bwMode="auto">
            <a:xfrm>
              <a:off x="10123488" y="423863"/>
              <a:ext cx="293688" cy="334963"/>
            </a:xfrm>
            <a:custGeom>
              <a:avLst/>
              <a:gdLst>
                <a:gd name="T0" fmla="*/ 0 w 185"/>
                <a:gd name="T1" fmla="*/ 0 h 211"/>
                <a:gd name="T2" fmla="*/ 0 w 185"/>
                <a:gd name="T3" fmla="*/ 45 h 211"/>
                <a:gd name="T4" fmla="*/ 68 w 185"/>
                <a:gd name="T5" fmla="*/ 45 h 211"/>
                <a:gd name="T6" fmla="*/ 68 w 185"/>
                <a:gd name="T7" fmla="*/ 211 h 211"/>
                <a:gd name="T8" fmla="*/ 117 w 185"/>
                <a:gd name="T9" fmla="*/ 211 h 211"/>
                <a:gd name="T10" fmla="*/ 117 w 185"/>
                <a:gd name="T11" fmla="*/ 45 h 211"/>
                <a:gd name="T12" fmla="*/ 185 w 185"/>
                <a:gd name="T13" fmla="*/ 45 h 211"/>
                <a:gd name="T14" fmla="*/ 185 w 185"/>
                <a:gd name="T15" fmla="*/ 0 h 211"/>
                <a:gd name="T16" fmla="*/ 0 w 185"/>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11">
                  <a:moveTo>
                    <a:pt x="0" y="0"/>
                  </a:moveTo>
                  <a:lnTo>
                    <a:pt x="0" y="45"/>
                  </a:lnTo>
                  <a:lnTo>
                    <a:pt x="68" y="45"/>
                  </a:lnTo>
                  <a:lnTo>
                    <a:pt x="68" y="211"/>
                  </a:lnTo>
                  <a:lnTo>
                    <a:pt x="117" y="211"/>
                  </a:lnTo>
                  <a:lnTo>
                    <a:pt x="117" y="45"/>
                  </a:lnTo>
                  <a:lnTo>
                    <a:pt x="185" y="45"/>
                  </a:lnTo>
                  <a:lnTo>
                    <a:pt x="185"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19" name="Freeform 16"/>
            <p:cNvSpPr>
              <a:spLocks/>
            </p:cNvSpPr>
            <p:nvPr/>
          </p:nvSpPr>
          <p:spPr bwMode="auto">
            <a:xfrm>
              <a:off x="111918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0" name="Freeform 17"/>
            <p:cNvSpPr>
              <a:spLocks noEditPoints="1"/>
            </p:cNvSpPr>
            <p:nvPr/>
          </p:nvSpPr>
          <p:spPr bwMode="auto">
            <a:xfrm>
              <a:off x="10509250" y="423863"/>
              <a:ext cx="315913" cy="334963"/>
            </a:xfrm>
            <a:custGeom>
              <a:avLst/>
              <a:gdLst>
                <a:gd name="T0" fmla="*/ 345 w 345"/>
                <a:gd name="T1" fmla="*/ 237 h 364"/>
                <a:gd name="T2" fmla="*/ 345 w 345"/>
                <a:gd name="T3" fmla="*/ 128 h 364"/>
                <a:gd name="T4" fmla="*/ 224 w 345"/>
                <a:gd name="T5" fmla="*/ 0 h 364"/>
                <a:gd name="T6" fmla="*/ 0 w 345"/>
                <a:gd name="T7" fmla="*/ 0 h 364"/>
                <a:gd name="T8" fmla="*/ 0 w 345"/>
                <a:gd name="T9" fmla="*/ 364 h 364"/>
                <a:gd name="T10" fmla="*/ 228 w 345"/>
                <a:gd name="T11" fmla="*/ 364 h 364"/>
                <a:gd name="T12" fmla="*/ 345 w 345"/>
                <a:gd name="T13" fmla="*/ 237 h 364"/>
                <a:gd name="T14" fmla="*/ 260 w 345"/>
                <a:gd name="T15" fmla="*/ 238 h 364"/>
                <a:gd name="T16" fmla="*/ 218 w 345"/>
                <a:gd name="T17" fmla="*/ 287 h 364"/>
                <a:gd name="T18" fmla="*/ 84 w 345"/>
                <a:gd name="T19" fmla="*/ 287 h 364"/>
                <a:gd name="T20" fmla="*/ 84 w 345"/>
                <a:gd name="T21" fmla="*/ 78 h 364"/>
                <a:gd name="T22" fmla="*/ 218 w 345"/>
                <a:gd name="T23" fmla="*/ 78 h 364"/>
                <a:gd name="T24" fmla="*/ 260 w 345"/>
                <a:gd name="T25" fmla="*/ 126 h 364"/>
                <a:gd name="T26" fmla="*/ 260 w 345"/>
                <a:gd name="T27" fmla="*/ 23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4">
                  <a:moveTo>
                    <a:pt x="345" y="237"/>
                  </a:moveTo>
                  <a:cubicBezTo>
                    <a:pt x="345" y="128"/>
                    <a:pt x="345" y="128"/>
                    <a:pt x="345" y="128"/>
                  </a:cubicBezTo>
                  <a:cubicBezTo>
                    <a:pt x="345" y="33"/>
                    <a:pt x="308" y="0"/>
                    <a:pt x="224" y="0"/>
                  </a:cubicBezTo>
                  <a:cubicBezTo>
                    <a:pt x="0" y="0"/>
                    <a:pt x="0" y="0"/>
                    <a:pt x="0" y="0"/>
                  </a:cubicBezTo>
                  <a:cubicBezTo>
                    <a:pt x="0" y="364"/>
                    <a:pt x="0" y="364"/>
                    <a:pt x="0" y="364"/>
                  </a:cubicBezTo>
                  <a:cubicBezTo>
                    <a:pt x="228" y="364"/>
                    <a:pt x="228" y="364"/>
                    <a:pt x="228" y="364"/>
                  </a:cubicBezTo>
                  <a:cubicBezTo>
                    <a:pt x="317" y="364"/>
                    <a:pt x="345" y="320"/>
                    <a:pt x="345" y="237"/>
                  </a:cubicBezTo>
                  <a:moveTo>
                    <a:pt x="260" y="238"/>
                  </a:moveTo>
                  <a:cubicBezTo>
                    <a:pt x="260" y="273"/>
                    <a:pt x="248" y="287"/>
                    <a:pt x="218" y="287"/>
                  </a:cubicBezTo>
                  <a:cubicBezTo>
                    <a:pt x="84" y="287"/>
                    <a:pt x="84" y="287"/>
                    <a:pt x="84" y="287"/>
                  </a:cubicBezTo>
                  <a:cubicBezTo>
                    <a:pt x="84" y="78"/>
                    <a:pt x="84" y="78"/>
                    <a:pt x="84" y="78"/>
                  </a:cubicBezTo>
                  <a:cubicBezTo>
                    <a:pt x="218" y="78"/>
                    <a:pt x="218" y="78"/>
                    <a:pt x="218" y="78"/>
                  </a:cubicBezTo>
                  <a:cubicBezTo>
                    <a:pt x="248" y="78"/>
                    <a:pt x="260" y="91"/>
                    <a:pt x="260" y="126"/>
                  </a:cubicBezTo>
                  <a:lnTo>
                    <a:pt x="260" y="23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1" name="Freeform 18"/>
            <p:cNvSpPr>
              <a:spLocks/>
            </p:cNvSpPr>
            <p:nvPr/>
          </p:nvSpPr>
          <p:spPr bwMode="auto">
            <a:xfrm>
              <a:off x="9448800" y="420688"/>
              <a:ext cx="331788" cy="342900"/>
            </a:xfrm>
            <a:custGeom>
              <a:avLst/>
              <a:gdLst>
                <a:gd name="T0" fmla="*/ 273 w 363"/>
                <a:gd name="T1" fmla="*/ 282 h 373"/>
                <a:gd name="T2" fmla="*/ 146 w 363"/>
                <a:gd name="T3" fmla="*/ 42 h 373"/>
                <a:gd name="T4" fmla="*/ 74 w 363"/>
                <a:gd name="T5" fmla="*/ 0 h 373"/>
                <a:gd name="T6" fmla="*/ 0 w 363"/>
                <a:gd name="T7" fmla="*/ 96 h 373"/>
                <a:gd name="T8" fmla="*/ 0 w 363"/>
                <a:gd name="T9" fmla="*/ 369 h 373"/>
                <a:gd name="T10" fmla="*/ 82 w 363"/>
                <a:gd name="T11" fmla="*/ 369 h 373"/>
                <a:gd name="T12" fmla="*/ 82 w 363"/>
                <a:gd name="T13" fmla="*/ 142 h 373"/>
                <a:gd name="T14" fmla="*/ 81 w 363"/>
                <a:gd name="T15" fmla="*/ 96 h 373"/>
                <a:gd name="T16" fmla="*/ 83 w 363"/>
                <a:gd name="T17" fmla="*/ 87 h 373"/>
                <a:gd name="T18" fmla="*/ 89 w 363"/>
                <a:gd name="T19" fmla="*/ 91 h 373"/>
                <a:gd name="T20" fmla="*/ 217 w 363"/>
                <a:gd name="T21" fmla="*/ 331 h 373"/>
                <a:gd name="T22" fmla="*/ 288 w 363"/>
                <a:gd name="T23" fmla="*/ 373 h 373"/>
                <a:gd name="T24" fmla="*/ 363 w 363"/>
                <a:gd name="T25" fmla="*/ 276 h 373"/>
                <a:gd name="T26" fmla="*/ 363 w 363"/>
                <a:gd name="T27" fmla="*/ 4 h 373"/>
                <a:gd name="T28" fmla="*/ 280 w 363"/>
                <a:gd name="T29" fmla="*/ 4 h 373"/>
                <a:gd name="T30" fmla="*/ 280 w 363"/>
                <a:gd name="T31" fmla="*/ 231 h 373"/>
                <a:gd name="T32" fmla="*/ 282 w 363"/>
                <a:gd name="T33" fmla="*/ 277 h 373"/>
                <a:gd name="T34" fmla="*/ 279 w 363"/>
                <a:gd name="T35" fmla="*/ 286 h 373"/>
                <a:gd name="T36" fmla="*/ 273 w 363"/>
                <a:gd name="T37" fmla="*/ 2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373">
                  <a:moveTo>
                    <a:pt x="273" y="282"/>
                  </a:moveTo>
                  <a:cubicBezTo>
                    <a:pt x="271" y="278"/>
                    <a:pt x="160" y="63"/>
                    <a:pt x="146" y="42"/>
                  </a:cubicBezTo>
                  <a:cubicBezTo>
                    <a:pt x="130" y="17"/>
                    <a:pt x="111" y="0"/>
                    <a:pt x="74" y="0"/>
                  </a:cubicBezTo>
                  <a:cubicBezTo>
                    <a:pt x="40" y="0"/>
                    <a:pt x="0" y="15"/>
                    <a:pt x="0" y="96"/>
                  </a:cubicBezTo>
                  <a:cubicBezTo>
                    <a:pt x="0" y="369"/>
                    <a:pt x="0" y="369"/>
                    <a:pt x="0" y="369"/>
                  </a:cubicBezTo>
                  <a:cubicBezTo>
                    <a:pt x="82" y="369"/>
                    <a:pt x="82" y="369"/>
                    <a:pt x="82" y="369"/>
                  </a:cubicBezTo>
                  <a:cubicBezTo>
                    <a:pt x="82" y="142"/>
                    <a:pt x="82" y="142"/>
                    <a:pt x="82" y="142"/>
                  </a:cubicBezTo>
                  <a:cubicBezTo>
                    <a:pt x="82" y="125"/>
                    <a:pt x="81" y="101"/>
                    <a:pt x="81" y="96"/>
                  </a:cubicBezTo>
                  <a:cubicBezTo>
                    <a:pt x="81" y="92"/>
                    <a:pt x="81" y="88"/>
                    <a:pt x="83" y="87"/>
                  </a:cubicBezTo>
                  <a:cubicBezTo>
                    <a:pt x="85" y="86"/>
                    <a:pt x="88" y="88"/>
                    <a:pt x="89" y="91"/>
                  </a:cubicBezTo>
                  <a:cubicBezTo>
                    <a:pt x="91" y="94"/>
                    <a:pt x="195" y="297"/>
                    <a:pt x="217" y="331"/>
                  </a:cubicBezTo>
                  <a:cubicBezTo>
                    <a:pt x="232" y="355"/>
                    <a:pt x="251" y="373"/>
                    <a:pt x="288" y="373"/>
                  </a:cubicBezTo>
                  <a:cubicBezTo>
                    <a:pt x="322" y="373"/>
                    <a:pt x="363" y="357"/>
                    <a:pt x="363" y="276"/>
                  </a:cubicBezTo>
                  <a:cubicBezTo>
                    <a:pt x="363" y="4"/>
                    <a:pt x="363" y="4"/>
                    <a:pt x="363" y="4"/>
                  </a:cubicBezTo>
                  <a:cubicBezTo>
                    <a:pt x="280" y="4"/>
                    <a:pt x="280" y="4"/>
                    <a:pt x="280" y="4"/>
                  </a:cubicBezTo>
                  <a:cubicBezTo>
                    <a:pt x="280" y="231"/>
                    <a:pt x="280" y="231"/>
                    <a:pt x="280" y="231"/>
                  </a:cubicBezTo>
                  <a:cubicBezTo>
                    <a:pt x="280" y="248"/>
                    <a:pt x="281" y="272"/>
                    <a:pt x="282" y="277"/>
                  </a:cubicBezTo>
                  <a:cubicBezTo>
                    <a:pt x="282" y="281"/>
                    <a:pt x="282" y="284"/>
                    <a:pt x="279" y="286"/>
                  </a:cubicBezTo>
                  <a:cubicBezTo>
                    <a:pt x="277" y="287"/>
                    <a:pt x="275" y="285"/>
                    <a:pt x="273" y="28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sp>
          <p:nvSpPr>
            <p:cNvPr id="22" name="Freeform 19"/>
            <p:cNvSpPr>
              <a:spLocks/>
            </p:cNvSpPr>
            <p:nvPr/>
          </p:nvSpPr>
          <p:spPr bwMode="auto">
            <a:xfrm>
              <a:off x="98075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30984747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dirty="0"/>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1570702527"/>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dirty="0"/>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Tree>
    <p:extLst>
      <p:ext uri="{BB962C8B-B14F-4D97-AF65-F5344CB8AC3E}">
        <p14:creationId xmlns:p14="http://schemas.microsoft.com/office/powerpoint/2010/main" val="27226085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194560" cy="182880"/>
          </a:xfrm>
          <a:prstGeom prst="rect">
            <a:avLst/>
          </a:prstGeom>
        </p:spPr>
        <p:txBody>
          <a:bodyPr anchor="ctr"/>
          <a:lstStyle>
            <a:lvl1pPr>
              <a:defRPr sz="800">
                <a:solidFill>
                  <a:schemeClr val="accent2"/>
                </a:solidFill>
              </a:defRPr>
            </a:lvl1pPr>
          </a:lstStyle>
          <a:p>
            <a:pPr defTabSz="609555"/>
            <a:r>
              <a:rPr lang="en-US" dirty="0"/>
              <a:t>© 2022 NTT DATA,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12" name="Title 3">
            <a:extLst>
              <a:ext uri="{FF2B5EF4-FFF2-40B4-BE49-F238E27FC236}">
                <a16:creationId xmlns:a16="http://schemas.microsoft.com/office/drawing/2014/main" id="{C9BE3FE6-9FC6-4E4C-81A7-708EDE576B4C}"/>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defRPr>
            </a:lvl1pPr>
          </a:lstStyle>
          <a:p>
            <a:r>
              <a:rPr lang="en-US"/>
              <a:t>Generic Description of Client, Business Impact and Solution (Title Case)</a:t>
            </a: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a:t>For the development of unnamed “Success Stories” only – call-out</a:t>
            </a:r>
          </a:p>
        </p:txBody>
      </p:sp>
      <p:graphicFrame>
        <p:nvGraphicFramePr>
          <p:cNvPr id="22" name="Body Copy">
            <a:extLst>
              <a:ext uri="{FF2B5EF4-FFF2-40B4-BE49-F238E27FC236}">
                <a16:creationId xmlns:a16="http://schemas.microsoft.com/office/drawing/2014/main" id="{A6CCE194-E3D7-42A6-A0C2-919E02329EEA}"/>
              </a:ext>
            </a:extLst>
          </p:cNvPr>
          <p:cNvGraphicFramePr>
            <a:graphicFrameLocks noGrp="1"/>
          </p:cNvGraphicFramePr>
          <p:nvPr userDrawn="1">
            <p:extLst>
              <p:ext uri="{D42A27DB-BD31-4B8C-83A1-F6EECF244321}">
                <p14:modId xmlns:p14="http://schemas.microsoft.com/office/powerpoint/2010/main" val="3282425233"/>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23" name="Text Placeholder 10">
            <a:extLst>
              <a:ext uri="{FF2B5EF4-FFF2-40B4-BE49-F238E27FC236}">
                <a16:creationId xmlns:a16="http://schemas.microsoft.com/office/drawing/2014/main" id="{78F8537E-F964-4D4E-85EA-838DFDD765E0}"/>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a:t>Business need</a:t>
            </a:r>
          </a:p>
          <a:p>
            <a:endParaRPr lang="en-GB" sz="1050"/>
          </a:p>
          <a:p>
            <a:endParaRPr lang="en-GB" sz="1050"/>
          </a:p>
        </p:txBody>
      </p:sp>
      <p:sp>
        <p:nvSpPr>
          <p:cNvPr id="24" name="Text Placeholder 10">
            <a:extLst>
              <a:ext uri="{FF2B5EF4-FFF2-40B4-BE49-F238E27FC236}">
                <a16:creationId xmlns:a16="http://schemas.microsoft.com/office/drawing/2014/main" id="{D4E5F558-C254-4ED5-AFA1-A94DD29FC6BC}"/>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a:ln>
                  <a:noFill/>
                </a:ln>
                <a:solidFill>
                  <a:srgbClr val="404040"/>
                </a:solidFill>
                <a:effectLst/>
                <a:uLnTx/>
                <a:uFillTx/>
                <a:latin typeface="+mn-lt"/>
                <a:cs typeface="+mn-cs"/>
              </a:rPr>
              <a:t>Solution</a:t>
            </a:r>
            <a:endParaRPr lang="en-US" sz="1050"/>
          </a:p>
        </p:txBody>
      </p:sp>
      <p:sp>
        <p:nvSpPr>
          <p:cNvPr id="25" name="Text Placeholder 10">
            <a:extLst>
              <a:ext uri="{FF2B5EF4-FFF2-40B4-BE49-F238E27FC236}">
                <a16:creationId xmlns:a16="http://schemas.microsoft.com/office/drawing/2014/main" id="{08374D14-DD3C-44D3-95B4-C80AE5428D73}"/>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a:solidFill>
                  <a:srgbClr val="444444"/>
                </a:solidFill>
                <a:ea typeface="Museo Sans For Dell" pitchFamily="2" charset="0"/>
              </a:rPr>
              <a:t>Outcomes</a:t>
            </a:r>
            <a:endParaRPr kumimoji="1" lang="en-US" sz="1050">
              <a:solidFill>
                <a:srgbClr val="444444"/>
              </a:solidFill>
              <a:ea typeface="Museo Sans For Dell" pitchFamily="2" charset="0"/>
            </a:endParaRPr>
          </a:p>
        </p:txBody>
      </p:sp>
    </p:spTree>
    <p:extLst>
      <p:ext uri="{BB962C8B-B14F-4D97-AF65-F5344CB8AC3E}">
        <p14:creationId xmlns:p14="http://schemas.microsoft.com/office/powerpoint/2010/main" val="364261109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C (White NTT DAT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D919E-989E-A463-6AAF-6F60A35808E7}"/>
              </a:ext>
            </a:extLst>
          </p:cNvPr>
          <p:cNvPicPr>
            <a:picLocks noChangeAspect="1"/>
          </p:cNvPicPr>
          <p:nvPr userDrawn="1"/>
        </p:nvPicPr>
        <p:blipFill>
          <a:blip r:embed="rId2"/>
          <a:stretch>
            <a:fillRect/>
          </a:stretch>
        </p:blipFill>
        <p:spPr>
          <a:xfrm>
            <a:off x="0" y="-3153"/>
            <a:ext cx="12192000" cy="5831221"/>
          </a:xfrm>
          <a:prstGeom prst="rect">
            <a:avLst/>
          </a:prstGeom>
        </p:spPr>
      </p:pic>
      <p:sp>
        <p:nvSpPr>
          <p:cNvPr id="14" name="正方形/長方形 13"/>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27" name="Text Placeholder 2"/>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dirty="0"/>
              <a:t>&lt;MM/DD/YYYY&gt;</a:t>
            </a:r>
            <a:br>
              <a:rPr lang="en-US" altLang="ja-JP" dirty="0"/>
            </a:br>
            <a:r>
              <a:rPr lang="en-US" altLang="ja-JP" dirty="0"/>
              <a:t>&lt;NTT DATA, Inc.&gt;</a:t>
            </a:r>
            <a:br>
              <a:rPr lang="en-US" altLang="ja-JP" dirty="0"/>
            </a:br>
            <a:r>
              <a:rPr lang="en-US" altLang="ja-JP" dirty="0"/>
              <a:t>&lt;XXXXXXXXXXXX&gt;</a:t>
            </a:r>
          </a:p>
        </p:txBody>
      </p:sp>
      <p:sp>
        <p:nvSpPr>
          <p:cNvPr id="12" name="タイトル 1"/>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dirty="0"/>
              <a:t>[Title]</a:t>
            </a:r>
          </a:p>
        </p:txBody>
      </p:sp>
      <p:sp>
        <p:nvSpPr>
          <p:cNvPr id="17" name="TextBox 16">
            <a:extLst>
              <a:ext uri="{FF2B5EF4-FFF2-40B4-BE49-F238E27FC236}">
                <a16:creationId xmlns:a16="http://schemas.microsoft.com/office/drawing/2014/main" id="{773C8BAF-CD2F-48D5-AFFF-51A20BD31040}"/>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dirty="0">
                <a:solidFill>
                  <a:schemeClr val="bg1"/>
                </a:solidFill>
                <a:latin typeface="+mn-lt"/>
                <a:ea typeface="+mn-ea"/>
                <a:cs typeface="+mn-cs"/>
              </a:rPr>
              <a:t>© 2023 NTT DATA Americas, Inc. All rights reserved.</a:t>
            </a:r>
            <a:endParaRPr lang="en-US" dirty="0"/>
          </a:p>
        </p:txBody>
      </p:sp>
      <p:pic>
        <p:nvPicPr>
          <p:cNvPr id="9" name="図 17">
            <a:extLst>
              <a:ext uri="{FF2B5EF4-FFF2-40B4-BE49-F238E27FC236}">
                <a16:creationId xmlns:a16="http://schemas.microsoft.com/office/drawing/2014/main" id="{F726A3C3-B8A5-43F5-948F-FCDA2DECB25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57200"/>
            <a:ext cx="3555998" cy="6400801"/>
          </a:xfrm>
          <a:prstGeom prst="rect">
            <a:avLst/>
          </a:prstGeom>
        </p:spPr>
      </p:pic>
      <p:pic>
        <p:nvPicPr>
          <p:cNvPr id="13" name="図 12">
            <a:extLst>
              <a:ext uri="{FF2B5EF4-FFF2-40B4-BE49-F238E27FC236}">
                <a16:creationId xmlns:a16="http://schemas.microsoft.com/office/drawing/2014/main" id="{5F996963-4A1F-8846-B376-4BC33022D19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306503" y="253134"/>
            <a:ext cx="2635200" cy="902800"/>
          </a:xfrm>
          <a:prstGeom prst="rect">
            <a:avLst/>
          </a:prstGeom>
        </p:spPr>
      </p:pic>
    </p:spTree>
    <p:extLst>
      <p:ext uri="{BB962C8B-B14F-4D97-AF65-F5344CB8AC3E}">
        <p14:creationId xmlns:p14="http://schemas.microsoft.com/office/powerpoint/2010/main" val="2866420449"/>
      </p:ext>
    </p:extLst>
  </p:cSld>
  <p:clrMapOvr>
    <a:masterClrMapping/>
  </p:clrMapOvr>
  <p:extLst>
    <p:ext uri="{DCECCB84-F9BA-43D5-87BE-67443E8EF086}">
      <p15:sldGuideLst xmlns:p15="http://schemas.microsoft.com/office/powerpoint/2012/main">
        <p15:guide id="1" pos="3840">
          <p15:clr>
            <a:srgbClr val="FBAE40"/>
          </p15:clr>
        </p15:guide>
        <p15:guide id="2" orient="horz" pos="2976">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Slide D (Human Blue NTT DATA)">
    <p:spTree>
      <p:nvGrpSpPr>
        <p:cNvPr id="1" name=""/>
        <p:cNvGrpSpPr/>
        <p:nvPr/>
      </p:nvGrpSpPr>
      <p:grpSpPr>
        <a:xfrm>
          <a:off x="0" y="0"/>
          <a:ext cx="0" cy="0"/>
          <a:chOff x="0" y="0"/>
          <a:chExt cx="0" cy="0"/>
        </a:xfrm>
      </p:grpSpPr>
      <p:pic>
        <p:nvPicPr>
          <p:cNvPr id="16" name="図 21">
            <a:extLst>
              <a:ext uri="{FF2B5EF4-FFF2-40B4-BE49-F238E27FC236}">
                <a16:creationId xmlns:a16="http://schemas.microsoft.com/office/drawing/2014/main" id="{D613633F-7BD8-4411-96EE-EAB1597F464F}"/>
              </a:ext>
            </a:extLst>
          </p:cNvPr>
          <p:cNvPicPr>
            <a:picLocks noChangeAspect="1"/>
          </p:cNvPicPr>
          <p:nvPr userDrawn="1"/>
        </p:nvPicPr>
        <p:blipFill>
          <a:blip r:embed="rId2"/>
          <a:srcRect/>
          <a:stretch/>
        </p:blipFill>
        <p:spPr>
          <a:xfrm>
            <a:off x="4020" y="3160"/>
            <a:ext cx="12183842" cy="4721240"/>
          </a:xfrm>
          <a:prstGeom prst="rect">
            <a:avLst/>
          </a:prstGeom>
        </p:spPr>
      </p:pic>
      <p:sp>
        <p:nvSpPr>
          <p:cNvPr id="17" name="正方形/長方形 16"/>
          <p:cNvSpPr/>
          <p:nvPr userDrawn="1"/>
        </p:nvSpPr>
        <p:spPr>
          <a:xfrm>
            <a:off x="0" y="4724400"/>
            <a:ext cx="12192119" cy="214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4" name="図 13">
            <a:extLst>
              <a:ext uri="{FF2B5EF4-FFF2-40B4-BE49-F238E27FC236}">
                <a16:creationId xmlns:a16="http://schemas.microsoft.com/office/drawing/2014/main" id="{C56301A5-B670-D145-90FB-73C1609B8F3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02144" y="254820"/>
            <a:ext cx="2635200" cy="902800"/>
          </a:xfrm>
          <a:prstGeom prst="rect">
            <a:avLst/>
          </a:prstGeom>
        </p:spPr>
      </p:pic>
      <p:sp>
        <p:nvSpPr>
          <p:cNvPr id="8" name="Text Placeholder 2">
            <a:extLst>
              <a:ext uri="{FF2B5EF4-FFF2-40B4-BE49-F238E27FC236}">
                <a16:creationId xmlns:a16="http://schemas.microsoft.com/office/drawing/2014/main" id="{85FEE76F-2258-4144-9F94-AF2261817D39}"/>
              </a:ext>
            </a:extLst>
          </p:cNvPr>
          <p:cNvSpPr>
            <a:spLocks noGrp="1"/>
          </p:cNvSpPr>
          <p:nvPr>
            <p:ph type="body" idx="17" hasCustomPrompt="1"/>
          </p:nvPr>
        </p:nvSpPr>
        <p:spPr>
          <a:xfrm>
            <a:off x="3575999" y="5839504"/>
            <a:ext cx="7092002" cy="1011600"/>
          </a:xfrm>
          <a:prstGeom prst="rect">
            <a:avLst/>
          </a:prstGeom>
          <a:effectLst/>
        </p:spPr>
        <p:txBody>
          <a:bodyPr rIns="274320" anchor="ctr">
            <a:normAutofit/>
          </a:bodyPr>
          <a:lstStyle>
            <a:lvl1pPr marL="0" marR="0" indent="0" algn="l" defTabSz="609555" rtl="0" eaLnBrk="1" fontAlgn="ctr" latinLnBrk="0" hangingPunct="1">
              <a:lnSpc>
                <a:spcPct val="100000"/>
              </a:lnSpc>
              <a:spcBef>
                <a:spcPts val="0"/>
              </a:spcBef>
              <a:spcAft>
                <a:spcPct val="0"/>
              </a:spcAft>
              <a:buClrTx/>
              <a:buSzTx/>
              <a:buFont typeface="Arial" pitchFamily="34" charset="0"/>
              <a:buNone/>
              <a:tabLst/>
              <a:defRPr sz="14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609555" rtl="0" eaLnBrk="1" fontAlgn="ctr" latinLnBrk="0" hangingPunct="1">
              <a:lnSpc>
                <a:spcPct val="100000"/>
              </a:lnSpc>
              <a:spcBef>
                <a:spcPts val="0"/>
              </a:spcBef>
              <a:spcAft>
                <a:spcPct val="0"/>
              </a:spcAft>
              <a:buClrTx/>
              <a:buSzTx/>
              <a:buFont typeface="Arial" pitchFamily="34" charset="0"/>
              <a:buNone/>
              <a:tabLst/>
              <a:defRPr/>
            </a:pPr>
            <a:r>
              <a:rPr lang="en-US" altLang="ja-JP" dirty="0"/>
              <a:t>&lt;MM/DD/YYYY&gt;</a:t>
            </a:r>
            <a:br>
              <a:rPr lang="en-US" altLang="ja-JP" dirty="0"/>
            </a:br>
            <a:r>
              <a:rPr lang="en-US" altLang="ja-JP" dirty="0"/>
              <a:t>&lt;NTT DATA, Inc.&gt;</a:t>
            </a:r>
            <a:br>
              <a:rPr lang="en-US" altLang="ja-JP" dirty="0"/>
            </a:br>
            <a:r>
              <a:rPr lang="en-US" altLang="ja-JP" dirty="0"/>
              <a:t>&lt;XXXXXXXXXXXX&gt;</a:t>
            </a:r>
          </a:p>
        </p:txBody>
      </p:sp>
      <p:sp>
        <p:nvSpPr>
          <p:cNvPr id="12" name="タイトル 1">
            <a:extLst>
              <a:ext uri="{FF2B5EF4-FFF2-40B4-BE49-F238E27FC236}">
                <a16:creationId xmlns:a16="http://schemas.microsoft.com/office/drawing/2014/main" id="{2E76A378-9C19-4F49-B868-7D70D581E95C}"/>
              </a:ext>
            </a:extLst>
          </p:cNvPr>
          <p:cNvSpPr>
            <a:spLocks noGrp="1"/>
          </p:cNvSpPr>
          <p:nvPr>
            <p:ph type="title" hasCustomPrompt="1"/>
          </p:nvPr>
        </p:nvSpPr>
        <p:spPr>
          <a:xfrm>
            <a:off x="3575999" y="4770296"/>
            <a:ext cx="7092002" cy="990000"/>
          </a:xfrm>
          <a:prstGeom prst="rect">
            <a:avLst/>
          </a:prstGeom>
          <a:effectLst/>
        </p:spPr>
        <p:txBody>
          <a:bodyPr rIns="274320" anchor="ctr">
            <a:normAutofit/>
          </a:bodyPr>
          <a:lstStyle>
            <a:lvl1pPr>
              <a:defRPr lang="en-US" altLang="ja-JP" sz="2000" spc="0" dirty="0" smtClean="0">
                <a:solidFill>
                  <a:srgbClr val="FFFFFF"/>
                </a:solidFill>
                <a:latin typeface="+mj-lt"/>
              </a:defRPr>
            </a:lvl1pPr>
          </a:lstStyle>
          <a:p>
            <a:pPr marL="0" lvl="0" indent="0" fontAlgn="ctr">
              <a:spcBef>
                <a:spcPts val="0"/>
              </a:spcBef>
              <a:buFont typeface="Arial" pitchFamily="34" charset="0"/>
              <a:buNone/>
            </a:pPr>
            <a:r>
              <a:rPr kumimoji="1" lang="en-US" altLang="ja-JP" dirty="0"/>
              <a:t>[Title]</a:t>
            </a:r>
          </a:p>
        </p:txBody>
      </p:sp>
      <p:sp>
        <p:nvSpPr>
          <p:cNvPr id="2" name="TextBox 1">
            <a:extLst>
              <a:ext uri="{FF2B5EF4-FFF2-40B4-BE49-F238E27FC236}">
                <a16:creationId xmlns:a16="http://schemas.microsoft.com/office/drawing/2014/main" id="{322BA0EB-7D02-4113-A1C3-72AC880B02B2}"/>
              </a:ext>
            </a:extLst>
          </p:cNvPr>
          <p:cNvSpPr txBox="1"/>
          <p:nvPr userDrawn="1"/>
        </p:nvSpPr>
        <p:spPr>
          <a:xfrm>
            <a:off x="9067800" y="6544699"/>
            <a:ext cx="2819400" cy="215444"/>
          </a:xfrm>
          <a:prstGeom prst="rect">
            <a:avLst/>
          </a:prstGeom>
          <a:noFill/>
        </p:spPr>
        <p:txBody>
          <a:bodyPr wrap="square" rtlCol="0">
            <a:spAutoFit/>
          </a:bodyPr>
          <a:lstStyle/>
          <a:p>
            <a:pPr algn="r"/>
            <a:r>
              <a:rPr kumimoji="1" lang="en-US" sz="800" kern="1200" dirty="0">
                <a:solidFill>
                  <a:schemeClr val="bg1"/>
                </a:solidFill>
                <a:latin typeface="+mn-lt"/>
                <a:ea typeface="+mn-ea"/>
                <a:cs typeface="+mn-cs"/>
              </a:rPr>
              <a:t>© 2022 NTT DATA Americas, Inc. All rights reserved.</a:t>
            </a:r>
            <a:endParaRPr lang="en-US" dirty="0"/>
          </a:p>
        </p:txBody>
      </p:sp>
      <p:pic>
        <p:nvPicPr>
          <p:cNvPr id="9" name="図 17">
            <a:extLst>
              <a:ext uri="{FF2B5EF4-FFF2-40B4-BE49-F238E27FC236}">
                <a16:creationId xmlns:a16="http://schemas.microsoft.com/office/drawing/2014/main" id="{8E846098-E9B2-47B1-B500-94687280962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457200"/>
            <a:ext cx="3555998" cy="6400801"/>
          </a:xfrm>
          <a:prstGeom prst="rect">
            <a:avLst/>
          </a:prstGeom>
        </p:spPr>
      </p:pic>
    </p:spTree>
    <p:extLst>
      <p:ext uri="{BB962C8B-B14F-4D97-AF65-F5344CB8AC3E}">
        <p14:creationId xmlns:p14="http://schemas.microsoft.com/office/powerpoint/2010/main" val="3899521315"/>
      </p:ext>
    </p:extLst>
  </p:cSld>
  <p:clrMapOvr>
    <a:masterClrMapping/>
  </p:clrMapOvr>
  <p:extLst>
    <p:ext uri="{DCECCB84-F9BA-43D5-87BE-67443E8EF086}">
      <p15:sldGuideLst xmlns:p15="http://schemas.microsoft.com/office/powerpoint/2012/main">
        <p15:guide id="2" orient="horz" pos="297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dirty="0"/>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59317652"/>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Human Agenda Slide - BH-H">
    <p:bg>
      <p:bgPr>
        <a:solidFill>
          <a:schemeClr val="accent2"/>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7" name="Content Placeholder 2">
            <a:extLst>
              <a:ext uri="{FF2B5EF4-FFF2-40B4-BE49-F238E27FC236}">
                <a16:creationId xmlns:a16="http://schemas.microsoft.com/office/drawing/2014/main" id="{A97DDC82-36D5-4738-989D-30338EA824B8}"/>
              </a:ext>
            </a:extLst>
          </p:cNvPr>
          <p:cNvSpPr>
            <a:spLocks noGrp="1"/>
          </p:cNvSpPr>
          <p:nvPr>
            <p:ph idx="1"/>
          </p:nvPr>
        </p:nvSpPr>
        <p:spPr>
          <a:xfrm>
            <a:off x="3352800" y="1371600"/>
            <a:ext cx="8153400" cy="4800600"/>
          </a:xfrm>
          <a:prstGeom prst="rect">
            <a:avLst/>
          </a:prstGeom>
        </p:spPr>
        <p:txBody>
          <a:bodyPr/>
          <a:lstStyle>
            <a:lvl1pPr marL="457200" indent="-457200" algn="l" defTabSz="914400" rtl="0" eaLnBrk="1" latinLnBrk="0" hangingPunct="1">
              <a:lnSpc>
                <a:spcPct val="100000"/>
              </a:lnSpc>
              <a:buClr>
                <a:schemeClr val="bg1"/>
              </a:buClr>
              <a:buSzPct val="100000"/>
              <a:buFont typeface="+mj-lt"/>
              <a:buAutoNum type="arabicPeriod"/>
              <a:defRPr lang="en-US" sz="2000" kern="1200" dirty="0" smtClean="0">
                <a:solidFill>
                  <a:schemeClr val="bg1"/>
                </a:solidFill>
                <a:latin typeface="+mn-lt"/>
                <a:ea typeface="+mn-ea"/>
                <a:cs typeface="+mn-cs"/>
              </a:defRPr>
            </a:lvl1pPr>
            <a:lvl2pPr marL="910099" indent="-300543" algn="l" defTabSz="914400" rtl="0" eaLnBrk="1" latinLnBrk="0" hangingPunct="1">
              <a:lnSpc>
                <a:spcPct val="100000"/>
              </a:lnSpc>
              <a:buClr>
                <a:schemeClr val="bg1"/>
              </a:buClr>
              <a:buSzPct val="100000"/>
              <a:buFont typeface="Arial" panose="020B0604020202020204" pitchFamily="34" charset="0"/>
              <a:buChar char="»"/>
              <a:defRPr lang="en-US" sz="2000" kern="1200" dirty="0" smtClean="0">
                <a:solidFill>
                  <a:schemeClr val="bg1"/>
                </a:solidFill>
                <a:latin typeface="+mn-lt"/>
                <a:ea typeface="+mn-ea"/>
                <a:cs typeface="+mn-cs"/>
              </a:defRPr>
            </a:lvl2pPr>
            <a:lvl3pPr algn="l" defTabSz="914400" rtl="0" eaLnBrk="1" latinLnBrk="0" hangingPunct="1">
              <a:lnSpc>
                <a:spcPct val="100000"/>
              </a:lnSpc>
              <a:buClr>
                <a:schemeClr val="bg1"/>
              </a:buClr>
              <a:buSzPct val="100000"/>
              <a:defRPr lang="en-US" sz="2000" kern="1200" dirty="0" smtClean="0">
                <a:solidFill>
                  <a:schemeClr val="bg1"/>
                </a:solidFill>
                <a:latin typeface="+mn-lt"/>
                <a:ea typeface="+mn-ea"/>
                <a:cs typeface="+mn-cs"/>
              </a:defRPr>
            </a:lvl3pPr>
            <a:lvl4pPr marL="2059363" indent="-230701" algn="l" defTabSz="914400" rtl="0" eaLnBrk="1" latinLnBrk="0" hangingPunct="1">
              <a:lnSpc>
                <a:spcPct val="100000"/>
              </a:lnSpc>
              <a:buClr>
                <a:schemeClr val="bg1"/>
              </a:buClr>
              <a:buSzPct val="100000"/>
              <a:buFont typeface="Arial" panose="020B0604020202020204" pitchFamily="34" charset="0"/>
              <a:buChar char="»"/>
              <a:defRPr kumimoji="1" lang="en-US" sz="2000" kern="1200" dirty="0" smtClean="0">
                <a:solidFill>
                  <a:schemeClr val="bg1"/>
                </a:solidFill>
                <a:latin typeface="+mn-lt"/>
                <a:ea typeface="+mn-ea"/>
                <a:cs typeface="+mn-cs"/>
              </a:defRPr>
            </a:lvl4pPr>
            <a:lvl5pPr marL="2666800" indent="-228584" algn="l" defTabSz="914400" rtl="0" eaLnBrk="1" latinLnBrk="0" hangingPunct="1">
              <a:lnSpc>
                <a:spcPct val="100000"/>
              </a:lnSpc>
              <a:buClr>
                <a:schemeClr val="bg1"/>
              </a:buClr>
              <a:buSzPct val="100000"/>
              <a:buFont typeface="Arial" panose="020B0604020202020204" pitchFamily="34" charset="0"/>
              <a:buChar char="•"/>
              <a:defRPr sz="20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3017520" cy="182880"/>
          </a:xfrm>
          <a:prstGeom prst="rect">
            <a:avLst/>
          </a:prstGeom>
        </p:spPr>
        <p:txBody>
          <a:bodyPr anchor="ctr"/>
          <a:lstStyle>
            <a:lvl1pPr>
              <a:defRPr sz="800">
                <a:solidFill>
                  <a:schemeClr val="bg1"/>
                </a:solidFill>
              </a:defRPr>
            </a:lvl1pPr>
          </a:lstStyle>
          <a:p>
            <a:pPr defTabSz="609555"/>
            <a:r>
              <a:rPr lang="en-US" dirty="0"/>
              <a:t>© 2022 NTT DATA Americas,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10" name="Title 3">
            <a:extLst>
              <a:ext uri="{FF2B5EF4-FFF2-40B4-BE49-F238E27FC236}">
                <a16:creationId xmlns:a16="http://schemas.microsoft.com/office/drawing/2014/main" id="{1084B5D6-E13F-49DD-9723-965CD01789C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solidFill>
                  <a:schemeClr val="bg1"/>
                </a:solidFill>
              </a:defRPr>
            </a:lvl1pPr>
          </a:lstStyle>
          <a:p>
            <a:r>
              <a:rPr lang="en-US" dirty="0"/>
              <a:t>[Title]</a:t>
            </a:r>
          </a:p>
        </p:txBody>
      </p:sp>
      <p:sp>
        <p:nvSpPr>
          <p:cNvPr id="8" name="Freeform 5">
            <a:extLst>
              <a:ext uri="{FF2B5EF4-FFF2-40B4-BE49-F238E27FC236}">
                <a16:creationId xmlns:a16="http://schemas.microsoft.com/office/drawing/2014/main" id="{FC4CCBF6-B1C3-46CC-A9D2-020E4383864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18635583"/>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s - BH-H">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09FEE01-6D38-4AFF-8E39-8403A0C9ED3A}"/>
              </a:ext>
            </a:extLst>
          </p:cNvPr>
          <p:cNvSpPr>
            <a:spLocks noGrp="1"/>
          </p:cNvSpPr>
          <p:nvPr>
            <p:ph idx="1"/>
          </p:nvPr>
        </p:nvSpPr>
        <p:spPr>
          <a:xfrm>
            <a:off x="304800" y="1447800"/>
            <a:ext cx="11582400" cy="477012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Footer Placeholder 1">
            <a:extLst>
              <a:ext uri="{FF2B5EF4-FFF2-40B4-BE49-F238E27FC236}">
                <a16:creationId xmlns:a16="http://schemas.microsoft.com/office/drawing/2014/main" id="{50BA91AD-94D7-45DB-9DC0-AA0B54CD690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3" name="Slide Number Placeholder 2">
            <a:extLst>
              <a:ext uri="{FF2B5EF4-FFF2-40B4-BE49-F238E27FC236}">
                <a16:creationId xmlns:a16="http://schemas.microsoft.com/office/drawing/2014/main" id="{D2875DB9-62CF-4691-983F-E0B1CA6CEBD8}"/>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7" name="Title 3">
            <a:extLst>
              <a:ext uri="{FF2B5EF4-FFF2-40B4-BE49-F238E27FC236}">
                <a16:creationId xmlns:a16="http://schemas.microsoft.com/office/drawing/2014/main" id="{C2FECC32-09FA-4F0A-99B9-53FF86115D02}"/>
              </a:ext>
            </a:extLst>
          </p:cNvPr>
          <p:cNvSpPr>
            <a:spLocks noGrp="1"/>
          </p:cNvSpPr>
          <p:nvPr>
            <p:ph type="title" hasCustomPrompt="1"/>
          </p:nvPr>
        </p:nvSpPr>
        <p:spPr>
          <a:xfrm>
            <a:off x="304800" y="640080"/>
            <a:ext cx="11582400" cy="552204"/>
          </a:xfrm>
          <a:prstGeom prst="rect">
            <a:avLst/>
          </a:prstGeom>
        </p:spPr>
        <p:txBody>
          <a:bodyPr lIns="0" tIns="0" rIns="0" bIns="0" anchor="t" anchorCtr="0">
            <a:noAutofit/>
          </a:bodyPr>
          <a:lstStyle>
            <a:lvl1pPr marL="0" indent="0">
              <a:defRPr lang="en-US" dirty="0"/>
            </a:lvl1pPr>
          </a:lstStyle>
          <a:p>
            <a:r>
              <a:rPr lang="en-US" dirty="0"/>
              <a:t>[Title]</a:t>
            </a:r>
          </a:p>
        </p:txBody>
      </p:sp>
    </p:spTree>
    <p:extLst>
      <p:ext uri="{BB962C8B-B14F-4D97-AF65-F5344CB8AC3E}">
        <p14:creationId xmlns:p14="http://schemas.microsoft.com/office/powerpoint/2010/main" val="3153607191"/>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guide id="5" orient="horz" pos="288">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2 Column - BH-H">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9D32AD7-4EC4-4336-8E66-DAF3CD63E129}"/>
              </a:ext>
            </a:extLst>
          </p:cNvPr>
          <p:cNvCxnSpPr>
            <a:cxnSpLocks/>
          </p:cNvCxnSpPr>
          <p:nvPr userDrawn="1"/>
        </p:nvCxnSpPr>
        <p:spPr>
          <a:xfrm>
            <a:off x="6094413"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9A3F0FF2-9D07-4173-8901-D515EA8C808F}"/>
              </a:ext>
            </a:extLst>
          </p:cNvPr>
          <p:cNvSpPr>
            <a:spLocks noGrp="1"/>
          </p:cNvSpPr>
          <p:nvPr>
            <p:ph idx="1"/>
          </p:nvPr>
        </p:nvSpPr>
        <p:spPr>
          <a:xfrm>
            <a:off x="457201" y="1447800"/>
            <a:ext cx="5410200"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Content Placeholder 2">
            <a:extLst>
              <a:ext uri="{FF2B5EF4-FFF2-40B4-BE49-F238E27FC236}">
                <a16:creationId xmlns:a16="http://schemas.microsoft.com/office/drawing/2014/main" id="{A5085B24-6983-47FE-AA4D-FD610A3D3BE7}"/>
              </a:ext>
            </a:extLst>
          </p:cNvPr>
          <p:cNvSpPr>
            <a:spLocks noGrp="1"/>
          </p:cNvSpPr>
          <p:nvPr>
            <p:ph idx="11"/>
          </p:nvPr>
        </p:nvSpPr>
        <p:spPr>
          <a:xfrm>
            <a:off x="6321426" y="1447800"/>
            <a:ext cx="5413362" cy="4953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itle 3">
            <a:extLst>
              <a:ext uri="{FF2B5EF4-FFF2-40B4-BE49-F238E27FC236}">
                <a16:creationId xmlns:a16="http://schemas.microsoft.com/office/drawing/2014/main" id="{5135ECDE-9650-420F-B887-80D8299F5C67}"/>
              </a:ext>
            </a:extLst>
          </p:cNvPr>
          <p:cNvSpPr>
            <a:spLocks noGrp="1"/>
          </p:cNvSpPr>
          <p:nvPr>
            <p:ph type="title" hasCustomPrompt="1"/>
          </p:nvPr>
        </p:nvSpPr>
        <p:spPr>
          <a:xfrm>
            <a:off x="304800" y="640080"/>
            <a:ext cx="11582399" cy="552204"/>
          </a:xfrm>
          <a:prstGeom prst="rect">
            <a:avLst/>
          </a:prstGeom>
        </p:spPr>
        <p:txBody>
          <a:bodyPr lIns="0" tIns="0" rIns="0" bIns="0" anchor="t" anchorCtr="0"/>
          <a:lstStyle>
            <a:lvl1pPr marL="0" indent="0">
              <a:defRPr lang="en-US" dirty="0"/>
            </a:lvl1pPr>
          </a:lstStyle>
          <a:p>
            <a:r>
              <a:rPr lang="en-US" dirty="0"/>
              <a:t>[Title]</a:t>
            </a:r>
          </a:p>
        </p:txBody>
      </p:sp>
      <p:sp>
        <p:nvSpPr>
          <p:cNvPr id="8" name="Footer Placeholder 1">
            <a:extLst>
              <a:ext uri="{FF2B5EF4-FFF2-40B4-BE49-F238E27FC236}">
                <a16:creationId xmlns:a16="http://schemas.microsoft.com/office/drawing/2014/main" id="{C28CFF88-D122-4C72-90AF-98AEC7B19CF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9" name="Slide Number Placeholder 2">
            <a:extLst>
              <a:ext uri="{FF2B5EF4-FFF2-40B4-BE49-F238E27FC236}">
                <a16:creationId xmlns:a16="http://schemas.microsoft.com/office/drawing/2014/main" id="{A4634491-90BC-4AE1-BB5A-332230E4AAF1}"/>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428734019"/>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3 Column - BH-H">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A4AC4E7-4E1D-4EEA-B383-BA8B1F15F772}"/>
              </a:ext>
            </a:extLst>
          </p:cNvPr>
          <p:cNvSpPr>
            <a:spLocks noGrp="1"/>
          </p:cNvSpPr>
          <p:nvPr>
            <p:ph idx="1"/>
          </p:nvPr>
        </p:nvSpPr>
        <p:spPr>
          <a:xfrm>
            <a:off x="457199"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cxnSp>
        <p:nvCxnSpPr>
          <p:cNvPr id="10" name="Straight Connector 9">
            <a:extLst>
              <a:ext uri="{FF2B5EF4-FFF2-40B4-BE49-F238E27FC236}">
                <a16:creationId xmlns:a16="http://schemas.microsoft.com/office/drawing/2014/main" id="{153D318D-5BC0-4FD7-84F6-570AAD7A014D}"/>
              </a:ext>
            </a:extLst>
          </p:cNvPr>
          <p:cNvCxnSpPr>
            <a:cxnSpLocks/>
          </p:cNvCxnSpPr>
          <p:nvPr userDrawn="1"/>
        </p:nvCxnSpPr>
        <p:spPr>
          <a:xfrm>
            <a:off x="4184986"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893623-AAB5-4C02-BC15-F45AA3A235AA}"/>
              </a:ext>
            </a:extLst>
          </p:cNvPr>
          <p:cNvCxnSpPr>
            <a:cxnSpLocks/>
          </p:cNvCxnSpPr>
          <p:nvPr userDrawn="1"/>
        </p:nvCxnSpPr>
        <p:spPr>
          <a:xfrm>
            <a:off x="8007007" y="1447800"/>
            <a:ext cx="0" cy="495300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5400000" scaled="1"/>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itle 3">
            <a:extLst>
              <a:ext uri="{FF2B5EF4-FFF2-40B4-BE49-F238E27FC236}">
                <a16:creationId xmlns:a16="http://schemas.microsoft.com/office/drawing/2014/main" id="{767CBE20-A9B1-4A35-83D8-A73BEBC38B23}"/>
              </a:ext>
            </a:extLst>
          </p:cNvPr>
          <p:cNvSpPr>
            <a:spLocks noGrp="1"/>
          </p:cNvSpPr>
          <p:nvPr>
            <p:ph type="title" hasCustomPrompt="1"/>
          </p:nvPr>
        </p:nvSpPr>
        <p:spPr>
          <a:xfrm>
            <a:off x="304800" y="640080"/>
            <a:ext cx="11582393" cy="552204"/>
          </a:xfrm>
          <a:prstGeom prst="rect">
            <a:avLst/>
          </a:prstGeom>
        </p:spPr>
        <p:txBody>
          <a:bodyPr lIns="0" tIns="0" rIns="0" bIns="0" anchor="t" anchorCtr="0"/>
          <a:lstStyle>
            <a:lvl1pPr marL="0" indent="0">
              <a:defRPr lang="en-US" dirty="0"/>
            </a:lvl1pPr>
          </a:lstStyle>
          <a:p>
            <a:r>
              <a:rPr lang="en-US" dirty="0"/>
              <a:t>[Title]</a:t>
            </a:r>
          </a:p>
        </p:txBody>
      </p:sp>
      <p:sp>
        <p:nvSpPr>
          <p:cNvPr id="14" name="Footer Placeholder 1">
            <a:extLst>
              <a:ext uri="{FF2B5EF4-FFF2-40B4-BE49-F238E27FC236}">
                <a16:creationId xmlns:a16="http://schemas.microsoft.com/office/drawing/2014/main" id="{53B5A437-9046-4D9A-B9A8-6545E19F54E3}"/>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15" name="Slide Number Placeholder 2">
            <a:extLst>
              <a:ext uri="{FF2B5EF4-FFF2-40B4-BE49-F238E27FC236}">
                <a16:creationId xmlns:a16="http://schemas.microsoft.com/office/drawing/2014/main" id="{B101C1CC-2FB9-44F0-AA12-C9ED76564408}"/>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7" name="Content Placeholder 2">
            <a:extLst>
              <a:ext uri="{FF2B5EF4-FFF2-40B4-BE49-F238E27FC236}">
                <a16:creationId xmlns:a16="http://schemas.microsoft.com/office/drawing/2014/main" id="{5D0EF105-BA09-4670-B8E9-4C9C082BED03}"/>
              </a:ext>
            </a:extLst>
          </p:cNvPr>
          <p:cNvSpPr>
            <a:spLocks noGrp="1"/>
          </p:cNvSpPr>
          <p:nvPr>
            <p:ph idx="14"/>
          </p:nvPr>
        </p:nvSpPr>
        <p:spPr>
          <a:xfrm>
            <a:off x="4279220"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8" name="Content Placeholder 2">
            <a:extLst>
              <a:ext uri="{FF2B5EF4-FFF2-40B4-BE49-F238E27FC236}">
                <a16:creationId xmlns:a16="http://schemas.microsoft.com/office/drawing/2014/main" id="{8C807397-FCCB-47FB-AD0D-F4EF80200F39}"/>
              </a:ext>
            </a:extLst>
          </p:cNvPr>
          <p:cNvSpPr>
            <a:spLocks noGrp="1"/>
          </p:cNvSpPr>
          <p:nvPr>
            <p:ph idx="15"/>
          </p:nvPr>
        </p:nvSpPr>
        <p:spPr>
          <a:xfrm>
            <a:off x="8101242" y="1447800"/>
            <a:ext cx="3633553" cy="4953000"/>
          </a:xfrm>
          <a:prstGeom prst="rect">
            <a:avLst/>
          </a:prstGeom>
        </p:spPr>
        <p:txBody>
          <a:bodyPr lIns="0" rIns="0"/>
          <a:lstStyle>
            <a:lvl1pPr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1pPr>
            <a:lvl2pPr marL="628650" indent="-185738" algn="l" defTabSz="671513"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marL="914400" indent="-171450" algn="l" defTabSz="914400" rtl="0" eaLnBrk="1" latinLnBrk="0" hangingPunct="1">
              <a:lnSpc>
                <a:spcPct val="100000"/>
              </a:lnSpc>
              <a:buClr>
                <a:schemeClr val="bg2"/>
              </a:buClr>
              <a:buSzPct val="100000"/>
              <a:defRPr lang="en-US" sz="1600" kern="1200" dirty="0" smtClean="0">
                <a:solidFill>
                  <a:schemeClr val="tx1"/>
                </a:solidFill>
                <a:latin typeface="+mn-lt"/>
                <a:ea typeface="+mn-ea"/>
                <a:cs typeface="+mn-cs"/>
              </a:defRPr>
            </a:lvl3pPr>
            <a:lvl4pPr marL="1257300" indent="-228600" algn="l" defTabSz="914400" rtl="0" eaLnBrk="1" latinLnBrk="0" hangingPunct="1">
              <a:lnSpc>
                <a:spcPct val="100000"/>
              </a:lnSpc>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485900" indent="-228600" algn="l" defTabSz="914400" rtl="0" eaLnBrk="1" latinLnBrk="0" hangingPunct="1">
              <a:lnSpc>
                <a:spcPct val="100000"/>
              </a:lnSpc>
              <a:buClr>
                <a:schemeClr val="bg2"/>
              </a:buClr>
              <a:buSzPct val="100000"/>
              <a:buFont typeface="Arial" panose="020B0604020202020204" pitchFamily="34" charset="0"/>
              <a:buChar char="•"/>
              <a:defRPr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290537782"/>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pos="7488">
          <p15:clr>
            <a:srgbClr val="FBAE40"/>
          </p15:clr>
        </p15:guide>
        <p15:guide id="4" pos="1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Human Blue Logotype)">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A88FDD6F-701E-48F1-A0C3-C3A19F65D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4093"/>
            <a:ext cx="12192119" cy="6108526"/>
          </a:xfrm>
          <a:prstGeom prst="rect">
            <a:avLst/>
          </a:prstGeom>
        </p:spPr>
      </p:pic>
      <p:sp>
        <p:nvSpPr>
          <p:cNvPr id="33" name="Rectangle 32">
            <a:extLst>
              <a:ext uri="{FF2B5EF4-FFF2-40B4-BE49-F238E27FC236}">
                <a16:creationId xmlns:a16="http://schemas.microsoft.com/office/drawing/2014/main" id="{1A1C13A5-2DEB-44ED-B07F-EE77C0E40612}"/>
              </a:ext>
            </a:extLst>
          </p:cNvPr>
          <p:cNvSpPr/>
          <p:nvPr userDrawn="1"/>
        </p:nvSpPr>
        <p:spPr>
          <a:xfrm>
            <a:off x="8635989" y="-24086"/>
            <a:ext cx="3556011" cy="4732529"/>
          </a:xfrm>
          <a:prstGeom prst="rect">
            <a:avLst/>
          </a:prstGeom>
          <a:gradFill>
            <a:gsLst>
              <a:gs pos="0">
                <a:schemeClr val="tx1">
                  <a:alpha val="0"/>
                </a:schemeClr>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dirty="0"/>
          </a:p>
        </p:txBody>
      </p:sp>
      <p:sp>
        <p:nvSpPr>
          <p:cNvPr id="25" name="正方形/長方形 24"/>
          <p:cNvSpPr/>
          <p:nvPr userDrawn="1"/>
        </p:nvSpPr>
        <p:spPr>
          <a:xfrm>
            <a:off x="0" y="4714043"/>
            <a:ext cx="12192119" cy="2154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a:latin typeface="HGPGothicE" charset="-128"/>
              <a:ea typeface="HGPGothicE" charset="-128"/>
            </a:endParaRPr>
          </a:p>
        </p:txBody>
      </p:sp>
      <p:pic>
        <p:nvPicPr>
          <p:cNvPr id="26" name="図 2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421200"/>
            <a:ext cx="3575998" cy="6436801"/>
          </a:xfrm>
          <a:prstGeom prst="rect">
            <a:avLst/>
          </a:prstGeom>
        </p:spPr>
      </p:pic>
      <p:sp>
        <p:nvSpPr>
          <p:cNvPr id="12" name="TextBox 11"/>
          <p:cNvSpPr txBox="1"/>
          <p:nvPr userDrawn="1"/>
        </p:nvSpPr>
        <p:spPr>
          <a:xfrm>
            <a:off x="2681822" y="1892305"/>
            <a:ext cx="184731" cy="461665"/>
          </a:xfrm>
          <a:prstGeom prst="rect">
            <a:avLst/>
          </a:prstGeom>
          <a:noFill/>
        </p:spPr>
        <p:txBody>
          <a:bodyPr wrap="none">
            <a:spAutoFit/>
          </a:bodyPr>
          <a:lstStyle/>
          <a:p>
            <a:pPr fontAlgn="auto">
              <a:spcBef>
                <a:spcPts val="0"/>
              </a:spcBef>
              <a:spcAft>
                <a:spcPts val="0"/>
              </a:spcAft>
              <a:defRPr/>
            </a:pPr>
            <a:endParaRPr lang="en-US" sz="2400" b="0" i="0" dirty="0">
              <a:latin typeface="HGPGothicE" charset="-128"/>
              <a:ea typeface="HGPGothicE" charset="-128"/>
              <a:cs typeface="+mn-cs"/>
            </a:endParaRPr>
          </a:p>
        </p:txBody>
      </p:sp>
      <p:sp>
        <p:nvSpPr>
          <p:cNvPr id="13" name="Text Placeholder 2"/>
          <p:cNvSpPr>
            <a:spLocks noGrp="1"/>
          </p:cNvSpPr>
          <p:nvPr>
            <p:ph type="body" idx="16" hasCustomPrompt="1"/>
          </p:nvPr>
        </p:nvSpPr>
        <p:spPr>
          <a:xfrm>
            <a:off x="3886200" y="4869160"/>
            <a:ext cx="7696200" cy="997200"/>
          </a:xfrm>
          <a:prstGeom prst="rect">
            <a:avLst/>
          </a:prstGeom>
          <a:effectLst/>
        </p:spPr>
        <p:txBody>
          <a:bodyPr anchor="t">
            <a:normAutofit/>
          </a:bodyPr>
          <a:lstStyle>
            <a:lvl1pPr marL="0" indent="0" fontAlgn="ctr">
              <a:spcBef>
                <a:spcPts val="0"/>
              </a:spcBef>
              <a:buNone/>
              <a:defRPr sz="2000" b="0" i="0" baseline="0">
                <a:solidFill>
                  <a:srgbClr val="FFFFFF"/>
                </a:solidFill>
                <a:latin typeface="+mj-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ltLang="ja-JP"/>
              <a:t>[Title]</a:t>
            </a:r>
            <a:endParaRPr lang="ja-JP" altLang="en-US"/>
          </a:p>
        </p:txBody>
      </p:sp>
      <p:sp>
        <p:nvSpPr>
          <p:cNvPr id="17" name="Text Placeholder 2"/>
          <p:cNvSpPr>
            <a:spLocks noGrp="1"/>
          </p:cNvSpPr>
          <p:nvPr>
            <p:ph type="body" idx="17" hasCustomPrompt="1"/>
          </p:nvPr>
        </p:nvSpPr>
        <p:spPr>
          <a:xfrm>
            <a:off x="3886200" y="5938368"/>
            <a:ext cx="7696200" cy="792088"/>
          </a:xfrm>
          <a:prstGeom prst="rect">
            <a:avLst/>
          </a:prstGeom>
          <a:effectLst/>
        </p:spPr>
        <p:txBody>
          <a:bodyPr anchor="t">
            <a:normAutofit/>
          </a:bodyPr>
          <a:lstStyle>
            <a:lvl1pPr marL="0" indent="0" fontAlgn="ctr">
              <a:spcBef>
                <a:spcPts val="0"/>
              </a:spcBef>
              <a:buNone/>
              <a:defRPr sz="16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r>
              <a:rPr lang="en-US" altLang="ja-JP"/>
              <a:t>&lt;MM/DD/YYYY&gt;</a:t>
            </a:r>
            <a:br>
              <a:rPr lang="en-US" altLang="ja-JP"/>
            </a:br>
            <a:r>
              <a:rPr lang="en-US" altLang="ja-JP"/>
              <a:t>&lt;NTT DATA Corporation&gt;</a:t>
            </a:r>
            <a:br>
              <a:rPr lang="en-US" altLang="ja-JP"/>
            </a:br>
            <a:r>
              <a:rPr lang="en-US" altLang="ja-JP"/>
              <a:t>&lt;XXXXXXXXXXXX&gt;</a:t>
            </a:r>
          </a:p>
        </p:txBody>
      </p:sp>
      <p:sp>
        <p:nvSpPr>
          <p:cNvPr id="27" name="TextBox 12"/>
          <p:cNvSpPr txBox="1"/>
          <p:nvPr userDrawn="1"/>
        </p:nvSpPr>
        <p:spPr>
          <a:xfrm>
            <a:off x="9829800" y="6597352"/>
            <a:ext cx="22190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 Inc. All rights reserved.</a:t>
            </a:r>
          </a:p>
        </p:txBody>
      </p:sp>
      <p:grpSp>
        <p:nvGrpSpPr>
          <p:cNvPr id="2" name="Group 1"/>
          <p:cNvGrpSpPr/>
          <p:nvPr userDrawn="1"/>
        </p:nvGrpSpPr>
        <p:grpSpPr>
          <a:xfrm>
            <a:off x="9448800" y="420688"/>
            <a:ext cx="2362201" cy="779463"/>
            <a:chOff x="9448800" y="420688"/>
            <a:chExt cx="2362201" cy="779463"/>
          </a:xfrm>
          <a:solidFill>
            <a:schemeClr val="bg1"/>
          </a:solidFill>
        </p:grpSpPr>
        <p:sp>
          <p:nvSpPr>
            <p:cNvPr id="4" name="Freeform 5"/>
            <p:cNvSpPr>
              <a:spLocks/>
            </p:cNvSpPr>
            <p:nvPr userDrawn="1"/>
          </p:nvSpPr>
          <p:spPr bwMode="auto">
            <a:xfrm>
              <a:off x="10166350" y="862013"/>
              <a:ext cx="254000" cy="338138"/>
            </a:xfrm>
            <a:custGeom>
              <a:avLst/>
              <a:gdLst>
                <a:gd name="T0" fmla="*/ 35 w 278"/>
                <a:gd name="T1" fmla="*/ 245 h 368"/>
                <a:gd name="T2" fmla="*/ 43 w 278"/>
                <a:gd name="T3" fmla="*/ 290 h 368"/>
                <a:gd name="T4" fmla="*/ 68 w 278"/>
                <a:gd name="T5" fmla="*/ 319 h 368"/>
                <a:gd name="T6" fmla="*/ 105 w 278"/>
                <a:gd name="T7" fmla="*/ 335 h 368"/>
                <a:gd name="T8" fmla="*/ 150 w 278"/>
                <a:gd name="T9" fmla="*/ 340 h 368"/>
                <a:gd name="T10" fmla="*/ 181 w 278"/>
                <a:gd name="T11" fmla="*/ 336 h 368"/>
                <a:gd name="T12" fmla="*/ 211 w 278"/>
                <a:gd name="T13" fmla="*/ 323 h 368"/>
                <a:gd name="T14" fmla="*/ 235 w 278"/>
                <a:gd name="T15" fmla="*/ 301 h 368"/>
                <a:gd name="T16" fmla="*/ 244 w 278"/>
                <a:gd name="T17" fmla="*/ 268 h 368"/>
                <a:gd name="T18" fmla="*/ 237 w 278"/>
                <a:gd name="T19" fmla="*/ 242 h 368"/>
                <a:gd name="T20" fmla="*/ 220 w 278"/>
                <a:gd name="T21" fmla="*/ 224 h 368"/>
                <a:gd name="T22" fmla="*/ 196 w 278"/>
                <a:gd name="T23" fmla="*/ 212 h 368"/>
                <a:gd name="T24" fmla="*/ 171 w 278"/>
                <a:gd name="T25" fmla="*/ 204 h 368"/>
                <a:gd name="T26" fmla="*/ 92 w 278"/>
                <a:gd name="T27" fmla="*/ 185 h 368"/>
                <a:gd name="T28" fmla="*/ 62 w 278"/>
                <a:gd name="T29" fmla="*/ 175 h 368"/>
                <a:gd name="T30" fmla="*/ 37 w 278"/>
                <a:gd name="T31" fmla="*/ 159 h 368"/>
                <a:gd name="T32" fmla="*/ 19 w 278"/>
                <a:gd name="T33" fmla="*/ 135 h 368"/>
                <a:gd name="T34" fmla="*/ 13 w 278"/>
                <a:gd name="T35" fmla="*/ 99 h 368"/>
                <a:gd name="T36" fmla="*/ 18 w 278"/>
                <a:gd name="T37" fmla="*/ 69 h 368"/>
                <a:gd name="T38" fmla="*/ 36 w 278"/>
                <a:gd name="T39" fmla="*/ 37 h 368"/>
                <a:gd name="T40" fmla="*/ 74 w 278"/>
                <a:gd name="T41" fmla="*/ 11 h 368"/>
                <a:gd name="T42" fmla="*/ 135 w 278"/>
                <a:gd name="T43" fmla="*/ 0 h 368"/>
                <a:gd name="T44" fmla="*/ 185 w 278"/>
                <a:gd name="T45" fmla="*/ 7 h 368"/>
                <a:gd name="T46" fmla="*/ 226 w 278"/>
                <a:gd name="T47" fmla="*/ 28 h 368"/>
                <a:gd name="T48" fmla="*/ 255 w 278"/>
                <a:gd name="T49" fmla="*/ 62 h 368"/>
                <a:gd name="T50" fmla="*/ 265 w 278"/>
                <a:gd name="T51" fmla="*/ 110 h 368"/>
                <a:gd name="T52" fmla="*/ 232 w 278"/>
                <a:gd name="T53" fmla="*/ 110 h 368"/>
                <a:gd name="T54" fmla="*/ 223 w 278"/>
                <a:gd name="T55" fmla="*/ 74 h 368"/>
                <a:gd name="T56" fmla="*/ 201 w 278"/>
                <a:gd name="T57" fmla="*/ 49 h 368"/>
                <a:gd name="T58" fmla="*/ 171 w 278"/>
                <a:gd name="T59" fmla="*/ 34 h 368"/>
                <a:gd name="T60" fmla="*/ 135 w 278"/>
                <a:gd name="T61" fmla="*/ 29 h 368"/>
                <a:gd name="T62" fmla="*/ 102 w 278"/>
                <a:gd name="T63" fmla="*/ 32 h 368"/>
                <a:gd name="T64" fmla="*/ 73 w 278"/>
                <a:gd name="T65" fmla="*/ 44 h 368"/>
                <a:gd name="T66" fmla="*/ 54 w 278"/>
                <a:gd name="T67" fmla="*/ 66 h 368"/>
                <a:gd name="T68" fmla="*/ 46 w 278"/>
                <a:gd name="T69" fmla="*/ 99 h 368"/>
                <a:gd name="T70" fmla="*/ 51 w 278"/>
                <a:gd name="T71" fmla="*/ 121 h 368"/>
                <a:gd name="T72" fmla="*/ 62 w 278"/>
                <a:gd name="T73" fmla="*/ 136 h 368"/>
                <a:gd name="T74" fmla="*/ 79 w 278"/>
                <a:gd name="T75" fmla="*/ 146 h 368"/>
                <a:gd name="T76" fmla="*/ 100 w 278"/>
                <a:gd name="T77" fmla="*/ 153 h 368"/>
                <a:gd name="T78" fmla="*/ 186 w 278"/>
                <a:gd name="T79" fmla="*/ 174 h 368"/>
                <a:gd name="T80" fmla="*/ 221 w 278"/>
                <a:gd name="T81" fmla="*/ 186 h 368"/>
                <a:gd name="T82" fmla="*/ 251 w 278"/>
                <a:gd name="T83" fmla="*/ 204 h 368"/>
                <a:gd name="T84" fmla="*/ 270 w 278"/>
                <a:gd name="T85" fmla="*/ 230 h 368"/>
                <a:gd name="T86" fmla="*/ 278 w 278"/>
                <a:gd name="T87" fmla="*/ 267 h 368"/>
                <a:gd name="T88" fmla="*/ 276 w 278"/>
                <a:gd name="T89" fmla="*/ 283 h 368"/>
                <a:gd name="T90" fmla="*/ 270 w 278"/>
                <a:gd name="T91" fmla="*/ 304 h 368"/>
                <a:gd name="T92" fmla="*/ 257 w 278"/>
                <a:gd name="T93" fmla="*/ 327 h 368"/>
                <a:gd name="T94" fmla="*/ 233 w 278"/>
                <a:gd name="T95" fmla="*/ 348 h 368"/>
                <a:gd name="T96" fmla="*/ 196 w 278"/>
                <a:gd name="T97" fmla="*/ 363 h 368"/>
                <a:gd name="T98" fmla="*/ 142 w 278"/>
                <a:gd name="T99" fmla="*/ 368 h 368"/>
                <a:gd name="T100" fmla="*/ 85 w 278"/>
                <a:gd name="T101" fmla="*/ 361 h 368"/>
                <a:gd name="T102" fmla="*/ 39 w 278"/>
                <a:gd name="T103" fmla="*/ 339 h 368"/>
                <a:gd name="T104" fmla="*/ 10 w 278"/>
                <a:gd name="T105" fmla="*/ 300 h 368"/>
                <a:gd name="T106" fmla="*/ 1 w 278"/>
                <a:gd name="T107" fmla="*/ 245 h 368"/>
                <a:gd name="T108" fmla="*/ 35 w 278"/>
                <a:gd name="T109" fmla="*/ 24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 h="368">
                  <a:moveTo>
                    <a:pt x="35" y="245"/>
                  </a:moveTo>
                  <a:cubicBezTo>
                    <a:pt x="35" y="263"/>
                    <a:pt x="37" y="278"/>
                    <a:pt x="43" y="290"/>
                  </a:cubicBezTo>
                  <a:cubicBezTo>
                    <a:pt x="49" y="302"/>
                    <a:pt x="58" y="312"/>
                    <a:pt x="68" y="319"/>
                  </a:cubicBezTo>
                  <a:cubicBezTo>
                    <a:pt x="78" y="327"/>
                    <a:pt x="91" y="332"/>
                    <a:pt x="105" y="335"/>
                  </a:cubicBezTo>
                  <a:cubicBezTo>
                    <a:pt x="119" y="338"/>
                    <a:pt x="134" y="340"/>
                    <a:pt x="150" y="340"/>
                  </a:cubicBezTo>
                  <a:cubicBezTo>
                    <a:pt x="160" y="340"/>
                    <a:pt x="170" y="338"/>
                    <a:pt x="181" y="336"/>
                  </a:cubicBezTo>
                  <a:cubicBezTo>
                    <a:pt x="191" y="333"/>
                    <a:pt x="202" y="329"/>
                    <a:pt x="211" y="323"/>
                  </a:cubicBezTo>
                  <a:cubicBezTo>
                    <a:pt x="220" y="317"/>
                    <a:pt x="228" y="310"/>
                    <a:pt x="235" y="301"/>
                  </a:cubicBezTo>
                  <a:cubicBezTo>
                    <a:pt x="241" y="292"/>
                    <a:pt x="244" y="281"/>
                    <a:pt x="244" y="268"/>
                  </a:cubicBezTo>
                  <a:cubicBezTo>
                    <a:pt x="244" y="258"/>
                    <a:pt x="242" y="249"/>
                    <a:pt x="237" y="242"/>
                  </a:cubicBezTo>
                  <a:cubicBezTo>
                    <a:pt x="233" y="235"/>
                    <a:pt x="227" y="229"/>
                    <a:pt x="220" y="224"/>
                  </a:cubicBezTo>
                  <a:cubicBezTo>
                    <a:pt x="213" y="219"/>
                    <a:pt x="205" y="215"/>
                    <a:pt x="196" y="212"/>
                  </a:cubicBezTo>
                  <a:cubicBezTo>
                    <a:pt x="188" y="209"/>
                    <a:pt x="179" y="206"/>
                    <a:pt x="171" y="204"/>
                  </a:cubicBezTo>
                  <a:cubicBezTo>
                    <a:pt x="92" y="185"/>
                    <a:pt x="92" y="185"/>
                    <a:pt x="92" y="185"/>
                  </a:cubicBezTo>
                  <a:cubicBezTo>
                    <a:pt x="82" y="182"/>
                    <a:pt x="72" y="179"/>
                    <a:pt x="62" y="175"/>
                  </a:cubicBezTo>
                  <a:cubicBezTo>
                    <a:pt x="53" y="171"/>
                    <a:pt x="44" y="166"/>
                    <a:pt x="37" y="159"/>
                  </a:cubicBezTo>
                  <a:cubicBezTo>
                    <a:pt x="30" y="152"/>
                    <a:pt x="24" y="144"/>
                    <a:pt x="19" y="135"/>
                  </a:cubicBezTo>
                  <a:cubicBezTo>
                    <a:pt x="15" y="125"/>
                    <a:pt x="13" y="113"/>
                    <a:pt x="13" y="99"/>
                  </a:cubicBezTo>
                  <a:cubicBezTo>
                    <a:pt x="13" y="91"/>
                    <a:pt x="14" y="81"/>
                    <a:pt x="18" y="69"/>
                  </a:cubicBezTo>
                  <a:cubicBezTo>
                    <a:pt x="21" y="58"/>
                    <a:pt x="27" y="47"/>
                    <a:pt x="36" y="37"/>
                  </a:cubicBezTo>
                  <a:cubicBezTo>
                    <a:pt x="45" y="26"/>
                    <a:pt x="58" y="18"/>
                    <a:pt x="74" y="11"/>
                  </a:cubicBezTo>
                  <a:cubicBezTo>
                    <a:pt x="89" y="3"/>
                    <a:pt x="110" y="0"/>
                    <a:pt x="135" y="0"/>
                  </a:cubicBezTo>
                  <a:cubicBezTo>
                    <a:pt x="152" y="0"/>
                    <a:pt x="169" y="2"/>
                    <a:pt x="185" y="7"/>
                  </a:cubicBezTo>
                  <a:cubicBezTo>
                    <a:pt x="200" y="12"/>
                    <a:pt x="214" y="18"/>
                    <a:pt x="226" y="28"/>
                  </a:cubicBezTo>
                  <a:cubicBezTo>
                    <a:pt x="238" y="37"/>
                    <a:pt x="248" y="48"/>
                    <a:pt x="255" y="62"/>
                  </a:cubicBezTo>
                  <a:cubicBezTo>
                    <a:pt x="262" y="76"/>
                    <a:pt x="265" y="92"/>
                    <a:pt x="265" y="110"/>
                  </a:cubicBezTo>
                  <a:cubicBezTo>
                    <a:pt x="232" y="110"/>
                    <a:pt x="232" y="110"/>
                    <a:pt x="232" y="110"/>
                  </a:cubicBezTo>
                  <a:cubicBezTo>
                    <a:pt x="231" y="96"/>
                    <a:pt x="228" y="85"/>
                    <a:pt x="223" y="74"/>
                  </a:cubicBezTo>
                  <a:cubicBezTo>
                    <a:pt x="217" y="64"/>
                    <a:pt x="210" y="56"/>
                    <a:pt x="201" y="49"/>
                  </a:cubicBezTo>
                  <a:cubicBezTo>
                    <a:pt x="192" y="42"/>
                    <a:pt x="182" y="37"/>
                    <a:pt x="171" y="34"/>
                  </a:cubicBezTo>
                  <a:cubicBezTo>
                    <a:pt x="160" y="30"/>
                    <a:pt x="148" y="29"/>
                    <a:pt x="135" y="29"/>
                  </a:cubicBezTo>
                  <a:cubicBezTo>
                    <a:pt x="123" y="29"/>
                    <a:pt x="112" y="30"/>
                    <a:pt x="102" y="32"/>
                  </a:cubicBezTo>
                  <a:cubicBezTo>
                    <a:pt x="91" y="35"/>
                    <a:pt x="81" y="39"/>
                    <a:pt x="73" y="44"/>
                  </a:cubicBezTo>
                  <a:cubicBezTo>
                    <a:pt x="65" y="50"/>
                    <a:pt x="59" y="57"/>
                    <a:pt x="54" y="66"/>
                  </a:cubicBezTo>
                  <a:cubicBezTo>
                    <a:pt x="49" y="75"/>
                    <a:pt x="46" y="86"/>
                    <a:pt x="46" y="99"/>
                  </a:cubicBezTo>
                  <a:cubicBezTo>
                    <a:pt x="46" y="107"/>
                    <a:pt x="48" y="114"/>
                    <a:pt x="51" y="121"/>
                  </a:cubicBezTo>
                  <a:cubicBezTo>
                    <a:pt x="53" y="127"/>
                    <a:pt x="57" y="132"/>
                    <a:pt x="62" y="136"/>
                  </a:cubicBezTo>
                  <a:cubicBezTo>
                    <a:pt x="67" y="140"/>
                    <a:pt x="73" y="143"/>
                    <a:pt x="79" y="146"/>
                  </a:cubicBezTo>
                  <a:cubicBezTo>
                    <a:pt x="86" y="149"/>
                    <a:pt x="93" y="151"/>
                    <a:pt x="100" y="153"/>
                  </a:cubicBezTo>
                  <a:cubicBezTo>
                    <a:pt x="186" y="174"/>
                    <a:pt x="186" y="174"/>
                    <a:pt x="186" y="174"/>
                  </a:cubicBezTo>
                  <a:cubicBezTo>
                    <a:pt x="199" y="178"/>
                    <a:pt x="210" y="182"/>
                    <a:pt x="221" y="186"/>
                  </a:cubicBezTo>
                  <a:cubicBezTo>
                    <a:pt x="232" y="191"/>
                    <a:pt x="242" y="197"/>
                    <a:pt x="251" y="204"/>
                  </a:cubicBezTo>
                  <a:cubicBezTo>
                    <a:pt x="259" y="211"/>
                    <a:pt x="266" y="220"/>
                    <a:pt x="270" y="230"/>
                  </a:cubicBezTo>
                  <a:cubicBezTo>
                    <a:pt x="275" y="240"/>
                    <a:pt x="278" y="253"/>
                    <a:pt x="278" y="267"/>
                  </a:cubicBezTo>
                  <a:cubicBezTo>
                    <a:pt x="278" y="271"/>
                    <a:pt x="277" y="277"/>
                    <a:pt x="276" y="283"/>
                  </a:cubicBezTo>
                  <a:cubicBezTo>
                    <a:pt x="276" y="290"/>
                    <a:pt x="274" y="297"/>
                    <a:pt x="270" y="304"/>
                  </a:cubicBezTo>
                  <a:cubicBezTo>
                    <a:pt x="267" y="312"/>
                    <a:pt x="263" y="319"/>
                    <a:pt x="257" y="327"/>
                  </a:cubicBezTo>
                  <a:cubicBezTo>
                    <a:pt x="251" y="334"/>
                    <a:pt x="243" y="341"/>
                    <a:pt x="233" y="348"/>
                  </a:cubicBezTo>
                  <a:cubicBezTo>
                    <a:pt x="223" y="354"/>
                    <a:pt x="211" y="359"/>
                    <a:pt x="196" y="363"/>
                  </a:cubicBezTo>
                  <a:cubicBezTo>
                    <a:pt x="181" y="366"/>
                    <a:pt x="163" y="368"/>
                    <a:pt x="142" y="368"/>
                  </a:cubicBezTo>
                  <a:cubicBezTo>
                    <a:pt x="122" y="368"/>
                    <a:pt x="102" y="366"/>
                    <a:pt x="85" y="361"/>
                  </a:cubicBezTo>
                  <a:cubicBezTo>
                    <a:pt x="67" y="356"/>
                    <a:pt x="51" y="349"/>
                    <a:pt x="39" y="339"/>
                  </a:cubicBezTo>
                  <a:cubicBezTo>
                    <a:pt x="26" y="329"/>
                    <a:pt x="17" y="316"/>
                    <a:pt x="10" y="300"/>
                  </a:cubicBezTo>
                  <a:cubicBezTo>
                    <a:pt x="3" y="285"/>
                    <a:pt x="0" y="266"/>
                    <a:pt x="1" y="245"/>
                  </a:cubicBezTo>
                  <a:lnTo>
                    <a:pt x="35" y="24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6"/>
            <p:cNvSpPr>
              <a:spLocks noEditPoints="1"/>
            </p:cNvSpPr>
            <p:nvPr userDrawn="1"/>
          </p:nvSpPr>
          <p:spPr bwMode="auto">
            <a:xfrm>
              <a:off x="10452100" y="952501"/>
              <a:ext cx="209550" cy="247650"/>
            </a:xfrm>
            <a:custGeom>
              <a:avLst/>
              <a:gdLst>
                <a:gd name="T0" fmla="*/ 31 w 229"/>
                <a:gd name="T1" fmla="*/ 144 h 270"/>
                <a:gd name="T2" fmla="*/ 36 w 229"/>
                <a:gd name="T3" fmla="*/ 179 h 270"/>
                <a:gd name="T4" fmla="*/ 51 w 229"/>
                <a:gd name="T5" fmla="*/ 211 h 270"/>
                <a:gd name="T6" fmla="*/ 77 w 229"/>
                <a:gd name="T7" fmla="*/ 235 h 270"/>
                <a:gd name="T8" fmla="*/ 116 w 229"/>
                <a:gd name="T9" fmla="*/ 244 h 270"/>
                <a:gd name="T10" fmla="*/ 169 w 229"/>
                <a:gd name="T11" fmla="*/ 226 h 270"/>
                <a:gd name="T12" fmla="*/ 196 w 229"/>
                <a:gd name="T13" fmla="*/ 179 h 270"/>
                <a:gd name="T14" fmla="*/ 227 w 229"/>
                <a:gd name="T15" fmla="*/ 179 h 270"/>
                <a:gd name="T16" fmla="*/ 191 w 229"/>
                <a:gd name="T17" fmla="*/ 246 h 270"/>
                <a:gd name="T18" fmla="*/ 116 w 229"/>
                <a:gd name="T19" fmla="*/ 270 h 270"/>
                <a:gd name="T20" fmla="*/ 63 w 229"/>
                <a:gd name="T21" fmla="*/ 259 h 270"/>
                <a:gd name="T22" fmla="*/ 28 w 229"/>
                <a:gd name="T23" fmla="*/ 230 h 270"/>
                <a:gd name="T24" fmla="*/ 7 w 229"/>
                <a:gd name="T25" fmla="*/ 187 h 270"/>
                <a:gd name="T26" fmla="*/ 0 w 229"/>
                <a:gd name="T27" fmla="*/ 135 h 270"/>
                <a:gd name="T28" fmla="*/ 7 w 229"/>
                <a:gd name="T29" fmla="*/ 86 h 270"/>
                <a:gd name="T30" fmla="*/ 28 w 229"/>
                <a:gd name="T31" fmla="*/ 42 h 270"/>
                <a:gd name="T32" fmla="*/ 63 w 229"/>
                <a:gd name="T33" fmla="*/ 12 h 270"/>
                <a:gd name="T34" fmla="*/ 116 w 229"/>
                <a:gd name="T35" fmla="*/ 0 h 270"/>
                <a:gd name="T36" fmla="*/ 168 w 229"/>
                <a:gd name="T37" fmla="*/ 12 h 270"/>
                <a:gd name="T38" fmla="*/ 204 w 229"/>
                <a:gd name="T39" fmla="*/ 45 h 270"/>
                <a:gd name="T40" fmla="*/ 223 w 229"/>
                <a:gd name="T41" fmla="*/ 91 h 270"/>
                <a:gd name="T42" fmla="*/ 228 w 229"/>
                <a:gd name="T43" fmla="*/ 144 h 270"/>
                <a:gd name="T44" fmla="*/ 31 w 229"/>
                <a:gd name="T45" fmla="*/ 144 h 270"/>
                <a:gd name="T46" fmla="*/ 197 w 229"/>
                <a:gd name="T47" fmla="*/ 117 h 270"/>
                <a:gd name="T48" fmla="*/ 191 w 229"/>
                <a:gd name="T49" fmla="*/ 83 h 270"/>
                <a:gd name="T50" fmla="*/ 175 w 229"/>
                <a:gd name="T51" fmla="*/ 54 h 270"/>
                <a:gd name="T52" fmla="*/ 149 w 229"/>
                <a:gd name="T53" fmla="*/ 34 h 270"/>
                <a:gd name="T54" fmla="*/ 116 w 229"/>
                <a:gd name="T55" fmla="*/ 26 h 270"/>
                <a:gd name="T56" fmla="*/ 82 w 229"/>
                <a:gd name="T57" fmla="*/ 34 h 270"/>
                <a:gd name="T58" fmla="*/ 56 w 229"/>
                <a:gd name="T59" fmla="*/ 54 h 270"/>
                <a:gd name="T60" fmla="*/ 40 w 229"/>
                <a:gd name="T61" fmla="*/ 83 h 270"/>
                <a:gd name="T62" fmla="*/ 31 w 229"/>
                <a:gd name="T63" fmla="*/ 117 h 270"/>
                <a:gd name="T64" fmla="*/ 197 w 229"/>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9" h="270">
                  <a:moveTo>
                    <a:pt x="31" y="144"/>
                  </a:moveTo>
                  <a:cubicBezTo>
                    <a:pt x="31" y="155"/>
                    <a:pt x="33" y="167"/>
                    <a:pt x="36" y="179"/>
                  </a:cubicBezTo>
                  <a:cubicBezTo>
                    <a:pt x="40" y="191"/>
                    <a:pt x="45" y="201"/>
                    <a:pt x="51" y="211"/>
                  </a:cubicBezTo>
                  <a:cubicBezTo>
                    <a:pt x="58" y="221"/>
                    <a:pt x="67" y="228"/>
                    <a:pt x="77" y="235"/>
                  </a:cubicBezTo>
                  <a:cubicBezTo>
                    <a:pt x="88" y="241"/>
                    <a:pt x="101" y="244"/>
                    <a:pt x="116" y="244"/>
                  </a:cubicBezTo>
                  <a:cubicBezTo>
                    <a:pt x="138" y="244"/>
                    <a:pt x="156" y="238"/>
                    <a:pt x="169" y="226"/>
                  </a:cubicBezTo>
                  <a:cubicBezTo>
                    <a:pt x="182" y="214"/>
                    <a:pt x="191" y="198"/>
                    <a:pt x="196" y="179"/>
                  </a:cubicBezTo>
                  <a:cubicBezTo>
                    <a:pt x="227" y="179"/>
                    <a:pt x="227" y="179"/>
                    <a:pt x="227" y="179"/>
                  </a:cubicBezTo>
                  <a:cubicBezTo>
                    <a:pt x="220" y="208"/>
                    <a:pt x="208" y="230"/>
                    <a:pt x="191" y="246"/>
                  </a:cubicBezTo>
                  <a:cubicBezTo>
                    <a:pt x="173" y="262"/>
                    <a:pt x="148" y="270"/>
                    <a:pt x="116" y="270"/>
                  </a:cubicBezTo>
                  <a:cubicBezTo>
                    <a:pt x="95" y="270"/>
                    <a:pt x="78" y="267"/>
                    <a:pt x="63" y="259"/>
                  </a:cubicBezTo>
                  <a:cubicBezTo>
                    <a:pt x="49" y="252"/>
                    <a:pt x="37" y="242"/>
                    <a:pt x="28" y="230"/>
                  </a:cubicBezTo>
                  <a:cubicBezTo>
                    <a:pt x="18" y="218"/>
                    <a:pt x="11" y="203"/>
                    <a:pt x="7" y="187"/>
                  </a:cubicBezTo>
                  <a:cubicBezTo>
                    <a:pt x="3" y="171"/>
                    <a:pt x="0" y="153"/>
                    <a:pt x="0" y="135"/>
                  </a:cubicBezTo>
                  <a:cubicBezTo>
                    <a:pt x="0" y="118"/>
                    <a:pt x="3" y="102"/>
                    <a:pt x="7" y="86"/>
                  </a:cubicBezTo>
                  <a:cubicBezTo>
                    <a:pt x="11" y="69"/>
                    <a:pt x="18" y="55"/>
                    <a:pt x="28" y="42"/>
                  </a:cubicBezTo>
                  <a:cubicBezTo>
                    <a:pt x="37" y="30"/>
                    <a:pt x="49" y="19"/>
                    <a:pt x="63" y="12"/>
                  </a:cubicBezTo>
                  <a:cubicBezTo>
                    <a:pt x="78" y="4"/>
                    <a:pt x="95" y="0"/>
                    <a:pt x="116" y="0"/>
                  </a:cubicBezTo>
                  <a:cubicBezTo>
                    <a:pt x="136" y="0"/>
                    <a:pt x="154" y="4"/>
                    <a:pt x="168" y="12"/>
                  </a:cubicBezTo>
                  <a:cubicBezTo>
                    <a:pt x="183" y="21"/>
                    <a:pt x="194" y="31"/>
                    <a:pt x="204" y="45"/>
                  </a:cubicBezTo>
                  <a:cubicBezTo>
                    <a:pt x="213" y="58"/>
                    <a:pt x="219" y="74"/>
                    <a:pt x="223" y="91"/>
                  </a:cubicBezTo>
                  <a:cubicBezTo>
                    <a:pt x="227" y="108"/>
                    <a:pt x="229" y="126"/>
                    <a:pt x="228" y="144"/>
                  </a:cubicBezTo>
                  <a:lnTo>
                    <a:pt x="31" y="144"/>
                  </a:lnTo>
                  <a:close/>
                  <a:moveTo>
                    <a:pt x="197" y="117"/>
                  </a:moveTo>
                  <a:cubicBezTo>
                    <a:pt x="197" y="105"/>
                    <a:pt x="194" y="94"/>
                    <a:pt x="191" y="83"/>
                  </a:cubicBezTo>
                  <a:cubicBezTo>
                    <a:pt x="187" y="72"/>
                    <a:pt x="182" y="63"/>
                    <a:pt x="175" y="54"/>
                  </a:cubicBezTo>
                  <a:cubicBezTo>
                    <a:pt x="168" y="46"/>
                    <a:pt x="159" y="39"/>
                    <a:pt x="149" y="34"/>
                  </a:cubicBezTo>
                  <a:cubicBezTo>
                    <a:pt x="139" y="29"/>
                    <a:pt x="128" y="26"/>
                    <a:pt x="116" y="26"/>
                  </a:cubicBezTo>
                  <a:cubicBezTo>
                    <a:pt x="103" y="26"/>
                    <a:pt x="91" y="29"/>
                    <a:pt x="82" y="34"/>
                  </a:cubicBezTo>
                  <a:cubicBezTo>
                    <a:pt x="72" y="39"/>
                    <a:pt x="63" y="46"/>
                    <a:pt x="56" y="54"/>
                  </a:cubicBezTo>
                  <a:cubicBezTo>
                    <a:pt x="49" y="63"/>
                    <a:pt x="44" y="72"/>
                    <a:pt x="40" y="83"/>
                  </a:cubicBezTo>
                  <a:cubicBezTo>
                    <a:pt x="36" y="95"/>
                    <a:pt x="33" y="106"/>
                    <a:pt x="31" y="117"/>
                  </a:cubicBezTo>
                  <a:lnTo>
                    <a:pt x="197" y="1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7"/>
            <p:cNvSpPr>
              <a:spLocks/>
            </p:cNvSpPr>
            <p:nvPr userDrawn="1"/>
          </p:nvSpPr>
          <p:spPr bwMode="auto">
            <a:xfrm>
              <a:off x="10698163" y="955676"/>
              <a:ext cx="115888" cy="238125"/>
            </a:xfrm>
            <a:custGeom>
              <a:avLst/>
              <a:gdLst>
                <a:gd name="T0" fmla="*/ 0 w 126"/>
                <a:gd name="T1" fmla="*/ 4 h 260"/>
                <a:gd name="T2" fmla="*/ 29 w 126"/>
                <a:gd name="T3" fmla="*/ 4 h 260"/>
                <a:gd name="T4" fmla="*/ 29 w 126"/>
                <a:gd name="T5" fmla="*/ 64 h 260"/>
                <a:gd name="T6" fmla="*/ 30 w 126"/>
                <a:gd name="T7" fmla="*/ 64 h 260"/>
                <a:gd name="T8" fmla="*/ 67 w 126"/>
                <a:gd name="T9" fmla="*/ 16 h 260"/>
                <a:gd name="T10" fmla="*/ 126 w 126"/>
                <a:gd name="T11" fmla="*/ 1 h 260"/>
                <a:gd name="T12" fmla="*/ 126 w 126"/>
                <a:gd name="T13" fmla="*/ 32 h 260"/>
                <a:gd name="T14" fmla="*/ 88 w 126"/>
                <a:gd name="T15" fmla="*/ 38 h 260"/>
                <a:gd name="T16" fmla="*/ 58 w 126"/>
                <a:gd name="T17" fmla="*/ 57 h 260"/>
                <a:gd name="T18" fmla="*/ 38 w 126"/>
                <a:gd name="T19" fmla="*/ 87 h 260"/>
                <a:gd name="T20" fmla="*/ 31 w 126"/>
                <a:gd name="T21" fmla="*/ 124 h 260"/>
                <a:gd name="T22" fmla="*/ 31 w 126"/>
                <a:gd name="T23" fmla="*/ 260 h 260"/>
                <a:gd name="T24" fmla="*/ 0 w 126"/>
                <a:gd name="T25" fmla="*/ 260 h 260"/>
                <a:gd name="T26" fmla="*/ 0 w 126"/>
                <a:gd name="T27" fmla="*/ 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260">
                  <a:moveTo>
                    <a:pt x="0" y="4"/>
                  </a:moveTo>
                  <a:cubicBezTo>
                    <a:pt x="29" y="4"/>
                    <a:pt x="29" y="4"/>
                    <a:pt x="29" y="4"/>
                  </a:cubicBezTo>
                  <a:cubicBezTo>
                    <a:pt x="29" y="64"/>
                    <a:pt x="29" y="64"/>
                    <a:pt x="29" y="64"/>
                  </a:cubicBezTo>
                  <a:cubicBezTo>
                    <a:pt x="30" y="64"/>
                    <a:pt x="30" y="64"/>
                    <a:pt x="30" y="64"/>
                  </a:cubicBezTo>
                  <a:cubicBezTo>
                    <a:pt x="38" y="44"/>
                    <a:pt x="50" y="28"/>
                    <a:pt x="67" y="16"/>
                  </a:cubicBezTo>
                  <a:cubicBezTo>
                    <a:pt x="83" y="5"/>
                    <a:pt x="103" y="0"/>
                    <a:pt x="126" y="1"/>
                  </a:cubicBezTo>
                  <a:cubicBezTo>
                    <a:pt x="126" y="32"/>
                    <a:pt x="126" y="32"/>
                    <a:pt x="126" y="32"/>
                  </a:cubicBezTo>
                  <a:cubicBezTo>
                    <a:pt x="112" y="31"/>
                    <a:pt x="99" y="33"/>
                    <a:pt x="88" y="38"/>
                  </a:cubicBezTo>
                  <a:cubicBezTo>
                    <a:pt x="76" y="42"/>
                    <a:pt x="66" y="49"/>
                    <a:pt x="58" y="57"/>
                  </a:cubicBezTo>
                  <a:cubicBezTo>
                    <a:pt x="49" y="65"/>
                    <a:pt x="43" y="75"/>
                    <a:pt x="38" y="87"/>
                  </a:cubicBezTo>
                  <a:cubicBezTo>
                    <a:pt x="34" y="98"/>
                    <a:pt x="31" y="111"/>
                    <a:pt x="31" y="124"/>
                  </a:cubicBezTo>
                  <a:cubicBezTo>
                    <a:pt x="31" y="260"/>
                    <a:pt x="31" y="260"/>
                    <a:pt x="31" y="260"/>
                  </a:cubicBezTo>
                  <a:cubicBezTo>
                    <a:pt x="0" y="260"/>
                    <a:pt x="0" y="260"/>
                    <a:pt x="0" y="260"/>
                  </a:cubicBezTo>
                  <a:lnTo>
                    <a:pt x="0"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8"/>
            <p:cNvSpPr>
              <a:spLocks/>
            </p:cNvSpPr>
            <p:nvPr userDrawn="1"/>
          </p:nvSpPr>
          <p:spPr bwMode="auto">
            <a:xfrm>
              <a:off x="10837863" y="958851"/>
              <a:ext cx="207963" cy="234950"/>
            </a:xfrm>
            <a:custGeom>
              <a:avLst/>
              <a:gdLst>
                <a:gd name="T0" fmla="*/ 0 w 131"/>
                <a:gd name="T1" fmla="*/ 0 h 148"/>
                <a:gd name="T2" fmla="*/ 20 w 131"/>
                <a:gd name="T3" fmla="*/ 0 h 148"/>
                <a:gd name="T4" fmla="*/ 66 w 131"/>
                <a:gd name="T5" fmla="*/ 130 h 148"/>
                <a:gd name="T6" fmla="*/ 67 w 131"/>
                <a:gd name="T7" fmla="*/ 130 h 148"/>
                <a:gd name="T8" fmla="*/ 112 w 131"/>
                <a:gd name="T9" fmla="*/ 0 h 148"/>
                <a:gd name="T10" fmla="*/ 131 w 131"/>
                <a:gd name="T11" fmla="*/ 0 h 148"/>
                <a:gd name="T12" fmla="*/ 76 w 131"/>
                <a:gd name="T13" fmla="*/ 148 h 148"/>
                <a:gd name="T14" fmla="*/ 57 w 131"/>
                <a:gd name="T15" fmla="*/ 148 h 148"/>
                <a:gd name="T16" fmla="*/ 0 w 131"/>
                <a:gd name="T1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48">
                  <a:moveTo>
                    <a:pt x="0" y="0"/>
                  </a:moveTo>
                  <a:lnTo>
                    <a:pt x="20" y="0"/>
                  </a:lnTo>
                  <a:lnTo>
                    <a:pt x="66" y="130"/>
                  </a:lnTo>
                  <a:lnTo>
                    <a:pt x="67" y="130"/>
                  </a:lnTo>
                  <a:lnTo>
                    <a:pt x="112" y="0"/>
                  </a:lnTo>
                  <a:lnTo>
                    <a:pt x="131" y="0"/>
                  </a:lnTo>
                  <a:lnTo>
                    <a:pt x="76" y="148"/>
                  </a:lnTo>
                  <a:lnTo>
                    <a:pt x="57" y="148"/>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9"/>
            <p:cNvSpPr>
              <a:spLocks noEditPoints="1"/>
            </p:cNvSpPr>
            <p:nvPr userDrawn="1"/>
          </p:nvSpPr>
          <p:spPr bwMode="auto">
            <a:xfrm>
              <a:off x="11074400" y="868363"/>
              <a:ext cx="28575" cy="325438"/>
            </a:xfrm>
            <a:custGeom>
              <a:avLst/>
              <a:gdLst>
                <a:gd name="T0" fmla="*/ 0 w 18"/>
                <a:gd name="T1" fmla="*/ 0 h 205"/>
                <a:gd name="T2" fmla="*/ 18 w 18"/>
                <a:gd name="T3" fmla="*/ 0 h 205"/>
                <a:gd name="T4" fmla="*/ 18 w 18"/>
                <a:gd name="T5" fmla="*/ 29 h 205"/>
                <a:gd name="T6" fmla="*/ 0 w 18"/>
                <a:gd name="T7" fmla="*/ 29 h 205"/>
                <a:gd name="T8" fmla="*/ 0 w 18"/>
                <a:gd name="T9" fmla="*/ 0 h 205"/>
                <a:gd name="T10" fmla="*/ 0 w 18"/>
                <a:gd name="T11" fmla="*/ 57 h 205"/>
                <a:gd name="T12" fmla="*/ 18 w 18"/>
                <a:gd name="T13" fmla="*/ 57 h 205"/>
                <a:gd name="T14" fmla="*/ 18 w 18"/>
                <a:gd name="T15" fmla="*/ 205 h 205"/>
                <a:gd name="T16" fmla="*/ 0 w 18"/>
                <a:gd name="T17" fmla="*/ 205 h 205"/>
                <a:gd name="T18" fmla="*/ 0 w 18"/>
                <a:gd name="T19" fmla="*/ 5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05">
                  <a:moveTo>
                    <a:pt x="0" y="0"/>
                  </a:moveTo>
                  <a:lnTo>
                    <a:pt x="18" y="0"/>
                  </a:lnTo>
                  <a:lnTo>
                    <a:pt x="18" y="29"/>
                  </a:lnTo>
                  <a:lnTo>
                    <a:pt x="0" y="29"/>
                  </a:lnTo>
                  <a:lnTo>
                    <a:pt x="0" y="0"/>
                  </a:lnTo>
                  <a:close/>
                  <a:moveTo>
                    <a:pt x="0" y="57"/>
                  </a:moveTo>
                  <a:lnTo>
                    <a:pt x="18" y="57"/>
                  </a:lnTo>
                  <a:lnTo>
                    <a:pt x="18" y="205"/>
                  </a:lnTo>
                  <a:lnTo>
                    <a:pt x="0" y="205"/>
                  </a:lnTo>
                  <a:lnTo>
                    <a:pt x="0" y="5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10"/>
            <p:cNvSpPr>
              <a:spLocks/>
            </p:cNvSpPr>
            <p:nvPr userDrawn="1"/>
          </p:nvSpPr>
          <p:spPr bwMode="auto">
            <a:xfrm>
              <a:off x="11145838" y="952501"/>
              <a:ext cx="207963" cy="247650"/>
            </a:xfrm>
            <a:custGeom>
              <a:avLst/>
              <a:gdLst>
                <a:gd name="T0" fmla="*/ 193 w 226"/>
                <a:gd name="T1" fmla="*/ 88 h 270"/>
                <a:gd name="T2" fmla="*/ 169 w 226"/>
                <a:gd name="T3" fmla="*/ 43 h 270"/>
                <a:gd name="T4" fmla="*/ 121 w 226"/>
                <a:gd name="T5" fmla="*/ 26 h 270"/>
                <a:gd name="T6" fmla="*/ 82 w 226"/>
                <a:gd name="T7" fmla="*/ 36 h 270"/>
                <a:gd name="T8" fmla="*/ 54 w 226"/>
                <a:gd name="T9" fmla="*/ 60 h 270"/>
                <a:gd name="T10" fmla="*/ 37 w 226"/>
                <a:gd name="T11" fmla="*/ 95 h 270"/>
                <a:gd name="T12" fmla="*/ 31 w 226"/>
                <a:gd name="T13" fmla="*/ 135 h 270"/>
                <a:gd name="T14" fmla="*/ 37 w 226"/>
                <a:gd name="T15" fmla="*/ 175 h 270"/>
                <a:gd name="T16" fmla="*/ 54 w 226"/>
                <a:gd name="T17" fmla="*/ 210 h 270"/>
                <a:gd name="T18" fmla="*/ 82 w 226"/>
                <a:gd name="T19" fmla="*/ 235 h 270"/>
                <a:gd name="T20" fmla="*/ 121 w 226"/>
                <a:gd name="T21" fmla="*/ 244 h 270"/>
                <a:gd name="T22" fmla="*/ 148 w 226"/>
                <a:gd name="T23" fmla="*/ 239 h 270"/>
                <a:gd name="T24" fmla="*/ 171 w 226"/>
                <a:gd name="T25" fmla="*/ 224 h 270"/>
                <a:gd name="T26" fmla="*/ 187 w 226"/>
                <a:gd name="T27" fmla="*/ 201 h 270"/>
                <a:gd name="T28" fmla="*/ 195 w 226"/>
                <a:gd name="T29" fmla="*/ 171 h 270"/>
                <a:gd name="T30" fmla="*/ 226 w 226"/>
                <a:gd name="T31" fmla="*/ 171 h 270"/>
                <a:gd name="T32" fmla="*/ 192 w 226"/>
                <a:gd name="T33" fmla="*/ 244 h 270"/>
                <a:gd name="T34" fmla="*/ 121 w 226"/>
                <a:gd name="T35" fmla="*/ 270 h 270"/>
                <a:gd name="T36" fmla="*/ 69 w 226"/>
                <a:gd name="T37" fmla="*/ 259 h 270"/>
                <a:gd name="T38" fmla="*/ 31 w 226"/>
                <a:gd name="T39" fmla="*/ 230 h 270"/>
                <a:gd name="T40" fmla="*/ 8 w 226"/>
                <a:gd name="T41" fmla="*/ 187 h 270"/>
                <a:gd name="T42" fmla="*/ 0 w 226"/>
                <a:gd name="T43" fmla="*/ 135 h 270"/>
                <a:gd name="T44" fmla="*/ 8 w 226"/>
                <a:gd name="T45" fmla="*/ 83 h 270"/>
                <a:gd name="T46" fmla="*/ 31 w 226"/>
                <a:gd name="T47" fmla="*/ 40 h 270"/>
                <a:gd name="T48" fmla="*/ 69 w 226"/>
                <a:gd name="T49" fmla="*/ 11 h 270"/>
                <a:gd name="T50" fmla="*/ 121 w 226"/>
                <a:gd name="T51" fmla="*/ 0 h 270"/>
                <a:gd name="T52" fmla="*/ 190 w 226"/>
                <a:gd name="T53" fmla="*/ 22 h 270"/>
                <a:gd name="T54" fmla="*/ 224 w 226"/>
                <a:gd name="T55" fmla="*/ 88 h 270"/>
                <a:gd name="T56" fmla="*/ 193 w 226"/>
                <a:gd name="T57" fmla="*/ 8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6" h="270">
                  <a:moveTo>
                    <a:pt x="193" y="88"/>
                  </a:moveTo>
                  <a:cubicBezTo>
                    <a:pt x="189" y="69"/>
                    <a:pt x="181" y="53"/>
                    <a:pt x="169" y="43"/>
                  </a:cubicBezTo>
                  <a:cubicBezTo>
                    <a:pt x="157" y="32"/>
                    <a:pt x="141" y="26"/>
                    <a:pt x="121" y="26"/>
                  </a:cubicBezTo>
                  <a:cubicBezTo>
                    <a:pt x="106" y="26"/>
                    <a:pt x="93" y="29"/>
                    <a:pt x="82" y="36"/>
                  </a:cubicBezTo>
                  <a:cubicBezTo>
                    <a:pt x="70" y="42"/>
                    <a:pt x="61" y="50"/>
                    <a:pt x="54" y="60"/>
                  </a:cubicBezTo>
                  <a:cubicBezTo>
                    <a:pt x="46" y="71"/>
                    <a:pt x="41" y="82"/>
                    <a:pt x="37" y="95"/>
                  </a:cubicBezTo>
                  <a:cubicBezTo>
                    <a:pt x="33" y="108"/>
                    <a:pt x="31" y="122"/>
                    <a:pt x="31" y="135"/>
                  </a:cubicBezTo>
                  <a:cubicBezTo>
                    <a:pt x="31" y="149"/>
                    <a:pt x="33" y="162"/>
                    <a:pt x="37" y="175"/>
                  </a:cubicBezTo>
                  <a:cubicBezTo>
                    <a:pt x="41" y="188"/>
                    <a:pt x="46" y="200"/>
                    <a:pt x="54" y="210"/>
                  </a:cubicBezTo>
                  <a:cubicBezTo>
                    <a:pt x="61" y="220"/>
                    <a:pt x="70" y="228"/>
                    <a:pt x="82" y="235"/>
                  </a:cubicBezTo>
                  <a:cubicBezTo>
                    <a:pt x="93" y="241"/>
                    <a:pt x="106" y="244"/>
                    <a:pt x="121" y="244"/>
                  </a:cubicBezTo>
                  <a:cubicBezTo>
                    <a:pt x="130" y="244"/>
                    <a:pt x="139" y="242"/>
                    <a:pt x="148" y="239"/>
                  </a:cubicBezTo>
                  <a:cubicBezTo>
                    <a:pt x="157" y="235"/>
                    <a:pt x="164" y="230"/>
                    <a:pt x="171" y="224"/>
                  </a:cubicBezTo>
                  <a:cubicBezTo>
                    <a:pt x="177" y="217"/>
                    <a:pt x="183" y="209"/>
                    <a:pt x="187" y="201"/>
                  </a:cubicBezTo>
                  <a:cubicBezTo>
                    <a:pt x="191" y="192"/>
                    <a:pt x="194" y="182"/>
                    <a:pt x="195" y="171"/>
                  </a:cubicBezTo>
                  <a:cubicBezTo>
                    <a:pt x="226" y="171"/>
                    <a:pt x="226" y="171"/>
                    <a:pt x="226" y="171"/>
                  </a:cubicBezTo>
                  <a:cubicBezTo>
                    <a:pt x="222" y="202"/>
                    <a:pt x="210" y="227"/>
                    <a:pt x="192" y="244"/>
                  </a:cubicBezTo>
                  <a:cubicBezTo>
                    <a:pt x="173" y="262"/>
                    <a:pt x="149" y="270"/>
                    <a:pt x="121" y="270"/>
                  </a:cubicBezTo>
                  <a:cubicBezTo>
                    <a:pt x="101" y="270"/>
                    <a:pt x="84" y="267"/>
                    <a:pt x="69" y="259"/>
                  </a:cubicBezTo>
                  <a:cubicBezTo>
                    <a:pt x="54" y="252"/>
                    <a:pt x="41" y="242"/>
                    <a:pt x="31" y="230"/>
                  </a:cubicBezTo>
                  <a:cubicBezTo>
                    <a:pt x="21" y="218"/>
                    <a:pt x="13" y="204"/>
                    <a:pt x="8" y="187"/>
                  </a:cubicBezTo>
                  <a:cubicBezTo>
                    <a:pt x="3" y="171"/>
                    <a:pt x="0" y="154"/>
                    <a:pt x="0" y="135"/>
                  </a:cubicBezTo>
                  <a:cubicBezTo>
                    <a:pt x="0" y="117"/>
                    <a:pt x="3" y="100"/>
                    <a:pt x="8" y="83"/>
                  </a:cubicBezTo>
                  <a:cubicBezTo>
                    <a:pt x="13" y="67"/>
                    <a:pt x="21" y="52"/>
                    <a:pt x="31" y="40"/>
                  </a:cubicBezTo>
                  <a:cubicBezTo>
                    <a:pt x="41" y="28"/>
                    <a:pt x="54" y="18"/>
                    <a:pt x="69" y="11"/>
                  </a:cubicBezTo>
                  <a:cubicBezTo>
                    <a:pt x="84" y="4"/>
                    <a:pt x="101" y="0"/>
                    <a:pt x="121" y="0"/>
                  </a:cubicBezTo>
                  <a:cubicBezTo>
                    <a:pt x="148" y="0"/>
                    <a:pt x="171" y="7"/>
                    <a:pt x="190" y="22"/>
                  </a:cubicBezTo>
                  <a:cubicBezTo>
                    <a:pt x="209" y="36"/>
                    <a:pt x="221" y="58"/>
                    <a:pt x="224" y="88"/>
                  </a:cubicBezTo>
                  <a:lnTo>
                    <a:pt x="193" y="8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11"/>
            <p:cNvSpPr>
              <a:spLocks noEditPoints="1"/>
            </p:cNvSpPr>
            <p:nvPr userDrawn="1"/>
          </p:nvSpPr>
          <p:spPr bwMode="auto">
            <a:xfrm>
              <a:off x="11382375" y="952501"/>
              <a:ext cx="207963" cy="247650"/>
            </a:xfrm>
            <a:custGeom>
              <a:avLst/>
              <a:gdLst>
                <a:gd name="T0" fmla="*/ 31 w 228"/>
                <a:gd name="T1" fmla="*/ 144 h 270"/>
                <a:gd name="T2" fmla="*/ 36 w 228"/>
                <a:gd name="T3" fmla="*/ 179 h 270"/>
                <a:gd name="T4" fmla="*/ 51 w 228"/>
                <a:gd name="T5" fmla="*/ 211 h 270"/>
                <a:gd name="T6" fmla="*/ 77 w 228"/>
                <a:gd name="T7" fmla="*/ 235 h 270"/>
                <a:gd name="T8" fmla="*/ 115 w 228"/>
                <a:gd name="T9" fmla="*/ 244 h 270"/>
                <a:gd name="T10" fmla="*/ 169 w 228"/>
                <a:gd name="T11" fmla="*/ 226 h 270"/>
                <a:gd name="T12" fmla="*/ 196 w 228"/>
                <a:gd name="T13" fmla="*/ 179 h 270"/>
                <a:gd name="T14" fmla="*/ 227 w 228"/>
                <a:gd name="T15" fmla="*/ 179 h 270"/>
                <a:gd name="T16" fmla="*/ 190 w 228"/>
                <a:gd name="T17" fmla="*/ 246 h 270"/>
                <a:gd name="T18" fmla="*/ 115 w 228"/>
                <a:gd name="T19" fmla="*/ 270 h 270"/>
                <a:gd name="T20" fmla="*/ 63 w 228"/>
                <a:gd name="T21" fmla="*/ 259 h 270"/>
                <a:gd name="T22" fmla="*/ 27 w 228"/>
                <a:gd name="T23" fmla="*/ 230 h 270"/>
                <a:gd name="T24" fmla="*/ 7 w 228"/>
                <a:gd name="T25" fmla="*/ 187 h 270"/>
                <a:gd name="T26" fmla="*/ 0 w 228"/>
                <a:gd name="T27" fmla="*/ 135 h 270"/>
                <a:gd name="T28" fmla="*/ 7 w 228"/>
                <a:gd name="T29" fmla="*/ 86 h 270"/>
                <a:gd name="T30" fmla="*/ 27 w 228"/>
                <a:gd name="T31" fmla="*/ 42 h 270"/>
                <a:gd name="T32" fmla="*/ 63 w 228"/>
                <a:gd name="T33" fmla="*/ 12 h 270"/>
                <a:gd name="T34" fmla="*/ 115 w 228"/>
                <a:gd name="T35" fmla="*/ 0 h 270"/>
                <a:gd name="T36" fmla="*/ 168 w 228"/>
                <a:gd name="T37" fmla="*/ 12 h 270"/>
                <a:gd name="T38" fmla="*/ 203 w 228"/>
                <a:gd name="T39" fmla="*/ 45 h 270"/>
                <a:gd name="T40" fmla="*/ 223 w 228"/>
                <a:gd name="T41" fmla="*/ 91 h 270"/>
                <a:gd name="T42" fmla="*/ 228 w 228"/>
                <a:gd name="T43" fmla="*/ 144 h 270"/>
                <a:gd name="T44" fmla="*/ 31 w 228"/>
                <a:gd name="T45" fmla="*/ 144 h 270"/>
                <a:gd name="T46" fmla="*/ 197 w 228"/>
                <a:gd name="T47" fmla="*/ 117 h 270"/>
                <a:gd name="T48" fmla="*/ 190 w 228"/>
                <a:gd name="T49" fmla="*/ 83 h 270"/>
                <a:gd name="T50" fmla="*/ 174 w 228"/>
                <a:gd name="T51" fmla="*/ 54 h 270"/>
                <a:gd name="T52" fmla="*/ 149 w 228"/>
                <a:gd name="T53" fmla="*/ 34 h 270"/>
                <a:gd name="T54" fmla="*/ 115 w 228"/>
                <a:gd name="T55" fmla="*/ 26 h 270"/>
                <a:gd name="T56" fmla="*/ 81 w 228"/>
                <a:gd name="T57" fmla="*/ 34 h 270"/>
                <a:gd name="T58" fmla="*/ 56 w 228"/>
                <a:gd name="T59" fmla="*/ 54 h 270"/>
                <a:gd name="T60" fmla="*/ 39 w 228"/>
                <a:gd name="T61" fmla="*/ 83 h 270"/>
                <a:gd name="T62" fmla="*/ 31 w 228"/>
                <a:gd name="T63" fmla="*/ 117 h 270"/>
                <a:gd name="T64" fmla="*/ 197 w 228"/>
                <a:gd name="T65" fmla="*/ 11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70">
                  <a:moveTo>
                    <a:pt x="31" y="144"/>
                  </a:moveTo>
                  <a:cubicBezTo>
                    <a:pt x="31" y="155"/>
                    <a:pt x="33" y="167"/>
                    <a:pt x="36" y="179"/>
                  </a:cubicBezTo>
                  <a:cubicBezTo>
                    <a:pt x="39" y="191"/>
                    <a:pt x="44" y="201"/>
                    <a:pt x="51" y="211"/>
                  </a:cubicBezTo>
                  <a:cubicBezTo>
                    <a:pt x="58" y="221"/>
                    <a:pt x="66" y="228"/>
                    <a:pt x="77" y="235"/>
                  </a:cubicBezTo>
                  <a:cubicBezTo>
                    <a:pt x="88" y="241"/>
                    <a:pt x="100" y="244"/>
                    <a:pt x="115" y="244"/>
                  </a:cubicBezTo>
                  <a:cubicBezTo>
                    <a:pt x="138" y="244"/>
                    <a:pt x="156" y="238"/>
                    <a:pt x="169" y="226"/>
                  </a:cubicBezTo>
                  <a:cubicBezTo>
                    <a:pt x="182" y="214"/>
                    <a:pt x="191" y="198"/>
                    <a:pt x="196" y="179"/>
                  </a:cubicBezTo>
                  <a:cubicBezTo>
                    <a:pt x="227" y="179"/>
                    <a:pt x="227" y="179"/>
                    <a:pt x="227" y="179"/>
                  </a:cubicBezTo>
                  <a:cubicBezTo>
                    <a:pt x="220" y="208"/>
                    <a:pt x="208" y="230"/>
                    <a:pt x="190" y="246"/>
                  </a:cubicBezTo>
                  <a:cubicBezTo>
                    <a:pt x="173" y="262"/>
                    <a:pt x="148" y="270"/>
                    <a:pt x="115" y="270"/>
                  </a:cubicBezTo>
                  <a:cubicBezTo>
                    <a:pt x="95" y="270"/>
                    <a:pt x="77" y="267"/>
                    <a:pt x="63" y="259"/>
                  </a:cubicBezTo>
                  <a:cubicBezTo>
                    <a:pt x="48" y="252"/>
                    <a:pt x="36" y="242"/>
                    <a:pt x="27" y="230"/>
                  </a:cubicBezTo>
                  <a:cubicBezTo>
                    <a:pt x="18" y="218"/>
                    <a:pt x="11" y="203"/>
                    <a:pt x="7" y="187"/>
                  </a:cubicBezTo>
                  <a:cubicBezTo>
                    <a:pt x="2" y="171"/>
                    <a:pt x="0" y="153"/>
                    <a:pt x="0" y="135"/>
                  </a:cubicBezTo>
                  <a:cubicBezTo>
                    <a:pt x="0" y="118"/>
                    <a:pt x="2" y="102"/>
                    <a:pt x="7" y="86"/>
                  </a:cubicBezTo>
                  <a:cubicBezTo>
                    <a:pt x="11" y="69"/>
                    <a:pt x="18" y="55"/>
                    <a:pt x="27" y="42"/>
                  </a:cubicBezTo>
                  <a:cubicBezTo>
                    <a:pt x="36" y="30"/>
                    <a:pt x="48" y="19"/>
                    <a:pt x="63" y="12"/>
                  </a:cubicBezTo>
                  <a:cubicBezTo>
                    <a:pt x="77" y="4"/>
                    <a:pt x="95" y="0"/>
                    <a:pt x="115" y="0"/>
                  </a:cubicBezTo>
                  <a:cubicBezTo>
                    <a:pt x="136" y="0"/>
                    <a:pt x="153" y="4"/>
                    <a:pt x="168" y="12"/>
                  </a:cubicBezTo>
                  <a:cubicBezTo>
                    <a:pt x="182" y="21"/>
                    <a:pt x="194" y="31"/>
                    <a:pt x="203" y="45"/>
                  </a:cubicBezTo>
                  <a:cubicBezTo>
                    <a:pt x="212" y="58"/>
                    <a:pt x="219" y="74"/>
                    <a:pt x="223" y="91"/>
                  </a:cubicBezTo>
                  <a:cubicBezTo>
                    <a:pt x="227" y="108"/>
                    <a:pt x="228" y="126"/>
                    <a:pt x="228" y="144"/>
                  </a:cubicBezTo>
                  <a:lnTo>
                    <a:pt x="31" y="144"/>
                  </a:lnTo>
                  <a:close/>
                  <a:moveTo>
                    <a:pt x="197" y="117"/>
                  </a:moveTo>
                  <a:cubicBezTo>
                    <a:pt x="196" y="105"/>
                    <a:pt x="194" y="94"/>
                    <a:pt x="190" y="83"/>
                  </a:cubicBezTo>
                  <a:cubicBezTo>
                    <a:pt x="187" y="72"/>
                    <a:pt x="181" y="63"/>
                    <a:pt x="174" y="54"/>
                  </a:cubicBezTo>
                  <a:cubicBezTo>
                    <a:pt x="167" y="46"/>
                    <a:pt x="159" y="39"/>
                    <a:pt x="149" y="34"/>
                  </a:cubicBezTo>
                  <a:cubicBezTo>
                    <a:pt x="139" y="29"/>
                    <a:pt x="128" y="26"/>
                    <a:pt x="115" y="26"/>
                  </a:cubicBezTo>
                  <a:cubicBezTo>
                    <a:pt x="102" y="26"/>
                    <a:pt x="91" y="29"/>
                    <a:pt x="81" y="34"/>
                  </a:cubicBezTo>
                  <a:cubicBezTo>
                    <a:pt x="71" y="39"/>
                    <a:pt x="63" y="46"/>
                    <a:pt x="56" y="54"/>
                  </a:cubicBezTo>
                  <a:cubicBezTo>
                    <a:pt x="49" y="63"/>
                    <a:pt x="43" y="72"/>
                    <a:pt x="39" y="83"/>
                  </a:cubicBezTo>
                  <a:cubicBezTo>
                    <a:pt x="35" y="95"/>
                    <a:pt x="32" y="106"/>
                    <a:pt x="31" y="117"/>
                  </a:cubicBezTo>
                  <a:lnTo>
                    <a:pt x="197" y="1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2"/>
            <p:cNvSpPr>
              <a:spLocks/>
            </p:cNvSpPr>
            <p:nvPr userDrawn="1"/>
          </p:nvSpPr>
          <p:spPr bwMode="auto">
            <a:xfrm>
              <a:off x="11615738" y="952501"/>
              <a:ext cx="190500" cy="247650"/>
            </a:xfrm>
            <a:custGeom>
              <a:avLst/>
              <a:gdLst>
                <a:gd name="T0" fmla="*/ 168 w 208"/>
                <a:gd name="T1" fmla="*/ 82 h 270"/>
                <a:gd name="T2" fmla="*/ 162 w 208"/>
                <a:gd name="T3" fmla="*/ 57 h 270"/>
                <a:gd name="T4" fmla="*/ 147 w 208"/>
                <a:gd name="T5" fmla="*/ 40 h 270"/>
                <a:gd name="T6" fmla="*/ 126 w 208"/>
                <a:gd name="T7" fmla="*/ 29 h 270"/>
                <a:gd name="T8" fmla="*/ 101 w 208"/>
                <a:gd name="T9" fmla="*/ 26 h 270"/>
                <a:gd name="T10" fmla="*/ 80 w 208"/>
                <a:gd name="T11" fmla="*/ 28 h 270"/>
                <a:gd name="T12" fmla="*/ 60 w 208"/>
                <a:gd name="T13" fmla="*/ 36 h 270"/>
                <a:gd name="T14" fmla="*/ 46 w 208"/>
                <a:gd name="T15" fmla="*/ 50 h 270"/>
                <a:gd name="T16" fmla="*/ 41 w 208"/>
                <a:gd name="T17" fmla="*/ 70 h 270"/>
                <a:gd name="T18" fmla="*/ 46 w 208"/>
                <a:gd name="T19" fmla="*/ 88 h 270"/>
                <a:gd name="T20" fmla="*/ 59 w 208"/>
                <a:gd name="T21" fmla="*/ 100 h 270"/>
                <a:gd name="T22" fmla="*/ 76 w 208"/>
                <a:gd name="T23" fmla="*/ 108 h 270"/>
                <a:gd name="T24" fmla="*/ 94 w 208"/>
                <a:gd name="T25" fmla="*/ 113 h 270"/>
                <a:gd name="T26" fmla="*/ 135 w 208"/>
                <a:gd name="T27" fmla="*/ 123 h 270"/>
                <a:gd name="T28" fmla="*/ 162 w 208"/>
                <a:gd name="T29" fmla="*/ 130 h 270"/>
                <a:gd name="T30" fmla="*/ 185 w 208"/>
                <a:gd name="T31" fmla="*/ 144 h 270"/>
                <a:gd name="T32" fmla="*/ 202 w 208"/>
                <a:gd name="T33" fmla="*/ 164 h 270"/>
                <a:gd name="T34" fmla="*/ 208 w 208"/>
                <a:gd name="T35" fmla="*/ 194 h 270"/>
                <a:gd name="T36" fmla="*/ 199 w 208"/>
                <a:gd name="T37" fmla="*/ 229 h 270"/>
                <a:gd name="T38" fmla="*/ 175 w 208"/>
                <a:gd name="T39" fmla="*/ 253 h 270"/>
                <a:gd name="T40" fmla="*/ 142 w 208"/>
                <a:gd name="T41" fmla="*/ 266 h 270"/>
                <a:gd name="T42" fmla="*/ 105 w 208"/>
                <a:gd name="T43" fmla="*/ 270 h 270"/>
                <a:gd name="T44" fmla="*/ 32 w 208"/>
                <a:gd name="T45" fmla="*/ 249 h 270"/>
                <a:gd name="T46" fmla="*/ 0 w 208"/>
                <a:gd name="T47" fmla="*/ 180 h 270"/>
                <a:gd name="T48" fmla="*/ 32 w 208"/>
                <a:gd name="T49" fmla="*/ 180 h 270"/>
                <a:gd name="T50" fmla="*/ 55 w 208"/>
                <a:gd name="T51" fmla="*/ 228 h 270"/>
                <a:gd name="T52" fmla="*/ 107 w 208"/>
                <a:gd name="T53" fmla="*/ 244 h 270"/>
                <a:gd name="T54" fmla="*/ 130 w 208"/>
                <a:gd name="T55" fmla="*/ 242 h 270"/>
                <a:gd name="T56" fmla="*/ 153 w 208"/>
                <a:gd name="T57" fmla="*/ 233 h 270"/>
                <a:gd name="T58" fmla="*/ 170 w 208"/>
                <a:gd name="T59" fmla="*/ 218 h 270"/>
                <a:gd name="T60" fmla="*/ 177 w 208"/>
                <a:gd name="T61" fmla="*/ 196 h 270"/>
                <a:gd name="T62" fmla="*/ 172 w 208"/>
                <a:gd name="T63" fmla="*/ 177 h 270"/>
                <a:gd name="T64" fmla="*/ 159 w 208"/>
                <a:gd name="T65" fmla="*/ 164 h 270"/>
                <a:gd name="T66" fmla="*/ 141 w 208"/>
                <a:gd name="T67" fmla="*/ 155 h 270"/>
                <a:gd name="T68" fmla="*/ 121 w 208"/>
                <a:gd name="T69" fmla="*/ 149 h 270"/>
                <a:gd name="T70" fmla="*/ 81 w 208"/>
                <a:gd name="T71" fmla="*/ 140 h 270"/>
                <a:gd name="T72" fmla="*/ 52 w 208"/>
                <a:gd name="T73" fmla="*/ 131 h 270"/>
                <a:gd name="T74" fmla="*/ 30 w 208"/>
                <a:gd name="T75" fmla="*/ 118 h 270"/>
                <a:gd name="T76" fmla="*/ 15 w 208"/>
                <a:gd name="T77" fmla="*/ 99 h 270"/>
                <a:gd name="T78" fmla="*/ 9 w 208"/>
                <a:gd name="T79" fmla="*/ 72 h 270"/>
                <a:gd name="T80" fmla="*/ 18 w 208"/>
                <a:gd name="T81" fmla="*/ 39 h 270"/>
                <a:gd name="T82" fmla="*/ 41 w 208"/>
                <a:gd name="T83" fmla="*/ 16 h 270"/>
                <a:gd name="T84" fmla="*/ 72 w 208"/>
                <a:gd name="T85" fmla="*/ 4 h 270"/>
                <a:gd name="T86" fmla="*/ 105 w 208"/>
                <a:gd name="T87" fmla="*/ 0 h 270"/>
                <a:gd name="T88" fmla="*/ 141 w 208"/>
                <a:gd name="T89" fmla="*/ 5 h 270"/>
                <a:gd name="T90" fmla="*/ 171 w 208"/>
                <a:gd name="T91" fmla="*/ 20 h 270"/>
                <a:gd name="T92" fmla="*/ 191 w 208"/>
                <a:gd name="T93" fmla="*/ 46 h 270"/>
                <a:gd name="T94" fmla="*/ 199 w 208"/>
                <a:gd name="T95" fmla="*/ 82 h 270"/>
                <a:gd name="T96" fmla="*/ 168 w 208"/>
                <a:gd name="T97"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8" h="270">
                  <a:moveTo>
                    <a:pt x="168" y="82"/>
                  </a:moveTo>
                  <a:cubicBezTo>
                    <a:pt x="168" y="73"/>
                    <a:pt x="166" y="64"/>
                    <a:pt x="162" y="57"/>
                  </a:cubicBezTo>
                  <a:cubicBezTo>
                    <a:pt x="158" y="50"/>
                    <a:pt x="153" y="44"/>
                    <a:pt x="147" y="40"/>
                  </a:cubicBezTo>
                  <a:cubicBezTo>
                    <a:pt x="141" y="35"/>
                    <a:pt x="134" y="32"/>
                    <a:pt x="126" y="29"/>
                  </a:cubicBezTo>
                  <a:cubicBezTo>
                    <a:pt x="118" y="27"/>
                    <a:pt x="110" y="26"/>
                    <a:pt x="101" y="26"/>
                  </a:cubicBezTo>
                  <a:cubicBezTo>
                    <a:pt x="94" y="26"/>
                    <a:pt x="87" y="27"/>
                    <a:pt x="80" y="28"/>
                  </a:cubicBezTo>
                  <a:cubicBezTo>
                    <a:pt x="73" y="30"/>
                    <a:pt x="66" y="32"/>
                    <a:pt x="60" y="36"/>
                  </a:cubicBezTo>
                  <a:cubicBezTo>
                    <a:pt x="54" y="39"/>
                    <a:pt x="50" y="44"/>
                    <a:pt x="46" y="50"/>
                  </a:cubicBezTo>
                  <a:cubicBezTo>
                    <a:pt x="42" y="55"/>
                    <a:pt x="41" y="62"/>
                    <a:pt x="41" y="70"/>
                  </a:cubicBezTo>
                  <a:cubicBezTo>
                    <a:pt x="41" y="77"/>
                    <a:pt x="42" y="83"/>
                    <a:pt x="46" y="88"/>
                  </a:cubicBezTo>
                  <a:cubicBezTo>
                    <a:pt x="49" y="93"/>
                    <a:pt x="54" y="97"/>
                    <a:pt x="59" y="100"/>
                  </a:cubicBezTo>
                  <a:cubicBezTo>
                    <a:pt x="64" y="103"/>
                    <a:pt x="70" y="106"/>
                    <a:pt x="76" y="108"/>
                  </a:cubicBezTo>
                  <a:cubicBezTo>
                    <a:pt x="83" y="110"/>
                    <a:pt x="88" y="112"/>
                    <a:pt x="94" y="113"/>
                  </a:cubicBezTo>
                  <a:cubicBezTo>
                    <a:pt x="135" y="123"/>
                    <a:pt x="135" y="123"/>
                    <a:pt x="135" y="123"/>
                  </a:cubicBezTo>
                  <a:cubicBezTo>
                    <a:pt x="144" y="124"/>
                    <a:pt x="153" y="127"/>
                    <a:pt x="162" y="130"/>
                  </a:cubicBezTo>
                  <a:cubicBezTo>
                    <a:pt x="170" y="133"/>
                    <a:pt x="178" y="138"/>
                    <a:pt x="185" y="144"/>
                  </a:cubicBezTo>
                  <a:cubicBezTo>
                    <a:pt x="192" y="149"/>
                    <a:pt x="197" y="156"/>
                    <a:pt x="202" y="164"/>
                  </a:cubicBezTo>
                  <a:cubicBezTo>
                    <a:pt x="206" y="173"/>
                    <a:pt x="208" y="182"/>
                    <a:pt x="208" y="194"/>
                  </a:cubicBezTo>
                  <a:cubicBezTo>
                    <a:pt x="208" y="207"/>
                    <a:pt x="205" y="219"/>
                    <a:pt x="199" y="229"/>
                  </a:cubicBezTo>
                  <a:cubicBezTo>
                    <a:pt x="192" y="239"/>
                    <a:pt x="184" y="247"/>
                    <a:pt x="175" y="253"/>
                  </a:cubicBezTo>
                  <a:cubicBezTo>
                    <a:pt x="165" y="259"/>
                    <a:pt x="154" y="263"/>
                    <a:pt x="142" y="266"/>
                  </a:cubicBezTo>
                  <a:cubicBezTo>
                    <a:pt x="129" y="269"/>
                    <a:pt x="117" y="270"/>
                    <a:pt x="105" y="270"/>
                  </a:cubicBezTo>
                  <a:cubicBezTo>
                    <a:pt x="75" y="270"/>
                    <a:pt x="51" y="263"/>
                    <a:pt x="32" y="249"/>
                  </a:cubicBezTo>
                  <a:cubicBezTo>
                    <a:pt x="14" y="234"/>
                    <a:pt x="3" y="212"/>
                    <a:pt x="0" y="180"/>
                  </a:cubicBezTo>
                  <a:cubicBezTo>
                    <a:pt x="32" y="180"/>
                    <a:pt x="32" y="180"/>
                    <a:pt x="32" y="180"/>
                  </a:cubicBezTo>
                  <a:cubicBezTo>
                    <a:pt x="33" y="201"/>
                    <a:pt x="41" y="217"/>
                    <a:pt x="55" y="228"/>
                  </a:cubicBezTo>
                  <a:cubicBezTo>
                    <a:pt x="69" y="239"/>
                    <a:pt x="86" y="244"/>
                    <a:pt x="107" y="244"/>
                  </a:cubicBezTo>
                  <a:cubicBezTo>
                    <a:pt x="114" y="244"/>
                    <a:pt x="122" y="243"/>
                    <a:pt x="130" y="242"/>
                  </a:cubicBezTo>
                  <a:cubicBezTo>
                    <a:pt x="138" y="240"/>
                    <a:pt x="146" y="237"/>
                    <a:pt x="153" y="233"/>
                  </a:cubicBezTo>
                  <a:cubicBezTo>
                    <a:pt x="160" y="229"/>
                    <a:pt x="166" y="224"/>
                    <a:pt x="170" y="218"/>
                  </a:cubicBezTo>
                  <a:cubicBezTo>
                    <a:pt x="175" y="212"/>
                    <a:pt x="177" y="205"/>
                    <a:pt x="177" y="196"/>
                  </a:cubicBezTo>
                  <a:cubicBezTo>
                    <a:pt x="177" y="188"/>
                    <a:pt x="175" y="182"/>
                    <a:pt x="172" y="177"/>
                  </a:cubicBezTo>
                  <a:cubicBezTo>
                    <a:pt x="169" y="171"/>
                    <a:pt x="165" y="167"/>
                    <a:pt x="159" y="164"/>
                  </a:cubicBezTo>
                  <a:cubicBezTo>
                    <a:pt x="154" y="160"/>
                    <a:pt x="148" y="157"/>
                    <a:pt x="141" y="155"/>
                  </a:cubicBezTo>
                  <a:cubicBezTo>
                    <a:pt x="135" y="153"/>
                    <a:pt x="128" y="151"/>
                    <a:pt x="121" y="149"/>
                  </a:cubicBezTo>
                  <a:cubicBezTo>
                    <a:pt x="81" y="140"/>
                    <a:pt x="81" y="140"/>
                    <a:pt x="81" y="140"/>
                  </a:cubicBezTo>
                  <a:cubicBezTo>
                    <a:pt x="70" y="138"/>
                    <a:pt x="61" y="134"/>
                    <a:pt x="52" y="131"/>
                  </a:cubicBezTo>
                  <a:cubicBezTo>
                    <a:pt x="44" y="128"/>
                    <a:pt x="36" y="123"/>
                    <a:pt x="30" y="118"/>
                  </a:cubicBezTo>
                  <a:cubicBezTo>
                    <a:pt x="23" y="113"/>
                    <a:pt x="18" y="107"/>
                    <a:pt x="15" y="99"/>
                  </a:cubicBezTo>
                  <a:cubicBezTo>
                    <a:pt x="11" y="92"/>
                    <a:pt x="9" y="83"/>
                    <a:pt x="9" y="72"/>
                  </a:cubicBezTo>
                  <a:cubicBezTo>
                    <a:pt x="9" y="59"/>
                    <a:pt x="12" y="48"/>
                    <a:pt x="18" y="39"/>
                  </a:cubicBezTo>
                  <a:cubicBezTo>
                    <a:pt x="24" y="29"/>
                    <a:pt x="31" y="22"/>
                    <a:pt x="41" y="16"/>
                  </a:cubicBezTo>
                  <a:cubicBezTo>
                    <a:pt x="50" y="11"/>
                    <a:pt x="60" y="7"/>
                    <a:pt x="72" y="4"/>
                  </a:cubicBezTo>
                  <a:cubicBezTo>
                    <a:pt x="83" y="1"/>
                    <a:pt x="94" y="0"/>
                    <a:pt x="105" y="0"/>
                  </a:cubicBezTo>
                  <a:cubicBezTo>
                    <a:pt x="118" y="0"/>
                    <a:pt x="130" y="2"/>
                    <a:pt x="141" y="5"/>
                  </a:cubicBezTo>
                  <a:cubicBezTo>
                    <a:pt x="152" y="8"/>
                    <a:pt x="162" y="13"/>
                    <a:pt x="171" y="20"/>
                  </a:cubicBezTo>
                  <a:cubicBezTo>
                    <a:pt x="179" y="27"/>
                    <a:pt x="186" y="36"/>
                    <a:pt x="191" y="46"/>
                  </a:cubicBezTo>
                  <a:cubicBezTo>
                    <a:pt x="196" y="56"/>
                    <a:pt x="198" y="68"/>
                    <a:pt x="199" y="82"/>
                  </a:cubicBezTo>
                  <a:lnTo>
                    <a:pt x="168" y="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3"/>
            <p:cNvSpPr>
              <a:spLocks noEditPoints="1"/>
            </p:cNvSpPr>
            <p:nvPr userDrawn="1"/>
          </p:nvSpPr>
          <p:spPr bwMode="auto">
            <a:xfrm>
              <a:off x="10855325" y="423863"/>
              <a:ext cx="320675"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noEditPoints="1"/>
            </p:cNvSpPr>
            <p:nvPr userDrawn="1"/>
          </p:nvSpPr>
          <p:spPr bwMode="auto">
            <a:xfrm>
              <a:off x="11491913" y="423863"/>
              <a:ext cx="319088" cy="334963"/>
            </a:xfrm>
            <a:custGeom>
              <a:avLst/>
              <a:gdLst>
                <a:gd name="T0" fmla="*/ 230 w 349"/>
                <a:gd name="T1" fmla="*/ 0 h 364"/>
                <a:gd name="T2" fmla="*/ 20 w 349"/>
                <a:gd name="T3" fmla="*/ 0 h 364"/>
                <a:gd name="T4" fmla="*/ 20 w 349"/>
                <a:gd name="T5" fmla="*/ 77 h 364"/>
                <a:gd name="T6" fmla="*/ 225 w 349"/>
                <a:gd name="T7" fmla="*/ 77 h 364"/>
                <a:gd name="T8" fmla="*/ 267 w 349"/>
                <a:gd name="T9" fmla="*/ 126 h 364"/>
                <a:gd name="T10" fmla="*/ 267 w 349"/>
                <a:gd name="T11" fmla="*/ 139 h 364"/>
                <a:gd name="T12" fmla="*/ 97 w 349"/>
                <a:gd name="T13" fmla="*/ 139 h 364"/>
                <a:gd name="T14" fmla="*/ 0 w 349"/>
                <a:gd name="T15" fmla="*/ 243 h 364"/>
                <a:gd name="T16" fmla="*/ 0 w 349"/>
                <a:gd name="T17" fmla="*/ 260 h 364"/>
                <a:gd name="T18" fmla="*/ 100 w 349"/>
                <a:gd name="T19" fmla="*/ 364 h 364"/>
                <a:gd name="T20" fmla="*/ 349 w 349"/>
                <a:gd name="T21" fmla="*/ 364 h 364"/>
                <a:gd name="T22" fmla="*/ 349 w 349"/>
                <a:gd name="T23" fmla="*/ 125 h 364"/>
                <a:gd name="T24" fmla="*/ 230 w 349"/>
                <a:gd name="T25" fmla="*/ 0 h 364"/>
                <a:gd name="T26" fmla="*/ 109 w 349"/>
                <a:gd name="T27" fmla="*/ 287 h 364"/>
                <a:gd name="T28" fmla="*/ 82 w 349"/>
                <a:gd name="T29" fmla="*/ 249 h 364"/>
                <a:gd name="T30" fmla="*/ 109 w 349"/>
                <a:gd name="T31" fmla="*/ 212 h 364"/>
                <a:gd name="T32" fmla="*/ 267 w 349"/>
                <a:gd name="T33" fmla="*/ 212 h 364"/>
                <a:gd name="T34" fmla="*/ 267 w 349"/>
                <a:gd name="T35" fmla="*/ 287 h 364"/>
                <a:gd name="T36" fmla="*/ 109 w 349"/>
                <a:gd name="T37" fmla="*/ 28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9" h="364">
                  <a:moveTo>
                    <a:pt x="230" y="0"/>
                  </a:moveTo>
                  <a:cubicBezTo>
                    <a:pt x="20" y="0"/>
                    <a:pt x="20" y="0"/>
                    <a:pt x="20" y="0"/>
                  </a:cubicBezTo>
                  <a:cubicBezTo>
                    <a:pt x="20" y="77"/>
                    <a:pt x="20" y="77"/>
                    <a:pt x="20" y="77"/>
                  </a:cubicBezTo>
                  <a:cubicBezTo>
                    <a:pt x="225" y="77"/>
                    <a:pt x="225" y="77"/>
                    <a:pt x="225" y="77"/>
                  </a:cubicBezTo>
                  <a:cubicBezTo>
                    <a:pt x="255" y="77"/>
                    <a:pt x="267" y="91"/>
                    <a:pt x="267" y="126"/>
                  </a:cubicBezTo>
                  <a:cubicBezTo>
                    <a:pt x="267" y="139"/>
                    <a:pt x="267" y="139"/>
                    <a:pt x="267" y="139"/>
                  </a:cubicBezTo>
                  <a:cubicBezTo>
                    <a:pt x="97" y="139"/>
                    <a:pt x="97" y="139"/>
                    <a:pt x="97" y="139"/>
                  </a:cubicBezTo>
                  <a:cubicBezTo>
                    <a:pt x="32" y="139"/>
                    <a:pt x="0" y="171"/>
                    <a:pt x="0" y="243"/>
                  </a:cubicBezTo>
                  <a:cubicBezTo>
                    <a:pt x="0" y="260"/>
                    <a:pt x="0" y="260"/>
                    <a:pt x="0" y="260"/>
                  </a:cubicBezTo>
                  <a:cubicBezTo>
                    <a:pt x="0" y="335"/>
                    <a:pt x="33" y="364"/>
                    <a:pt x="100" y="364"/>
                  </a:cubicBezTo>
                  <a:cubicBezTo>
                    <a:pt x="349" y="364"/>
                    <a:pt x="349" y="364"/>
                    <a:pt x="349" y="364"/>
                  </a:cubicBezTo>
                  <a:cubicBezTo>
                    <a:pt x="349" y="125"/>
                    <a:pt x="349" y="125"/>
                    <a:pt x="349" y="125"/>
                  </a:cubicBezTo>
                  <a:cubicBezTo>
                    <a:pt x="349" y="33"/>
                    <a:pt x="319" y="0"/>
                    <a:pt x="230" y="0"/>
                  </a:cubicBezTo>
                  <a:moveTo>
                    <a:pt x="109" y="287"/>
                  </a:moveTo>
                  <a:cubicBezTo>
                    <a:pt x="96" y="287"/>
                    <a:pt x="82" y="280"/>
                    <a:pt x="82" y="249"/>
                  </a:cubicBezTo>
                  <a:cubicBezTo>
                    <a:pt x="82" y="218"/>
                    <a:pt x="96" y="212"/>
                    <a:pt x="109" y="212"/>
                  </a:cubicBezTo>
                  <a:cubicBezTo>
                    <a:pt x="267" y="212"/>
                    <a:pt x="267" y="212"/>
                    <a:pt x="267" y="212"/>
                  </a:cubicBezTo>
                  <a:cubicBezTo>
                    <a:pt x="267" y="287"/>
                    <a:pt x="267" y="287"/>
                    <a:pt x="267" y="287"/>
                  </a:cubicBezTo>
                  <a:lnTo>
                    <a:pt x="109" y="28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10123488" y="423863"/>
              <a:ext cx="293688" cy="334963"/>
            </a:xfrm>
            <a:custGeom>
              <a:avLst/>
              <a:gdLst>
                <a:gd name="T0" fmla="*/ 0 w 185"/>
                <a:gd name="T1" fmla="*/ 0 h 211"/>
                <a:gd name="T2" fmla="*/ 0 w 185"/>
                <a:gd name="T3" fmla="*/ 45 h 211"/>
                <a:gd name="T4" fmla="*/ 68 w 185"/>
                <a:gd name="T5" fmla="*/ 45 h 211"/>
                <a:gd name="T6" fmla="*/ 68 w 185"/>
                <a:gd name="T7" fmla="*/ 211 h 211"/>
                <a:gd name="T8" fmla="*/ 117 w 185"/>
                <a:gd name="T9" fmla="*/ 211 h 211"/>
                <a:gd name="T10" fmla="*/ 117 w 185"/>
                <a:gd name="T11" fmla="*/ 45 h 211"/>
                <a:gd name="T12" fmla="*/ 185 w 185"/>
                <a:gd name="T13" fmla="*/ 45 h 211"/>
                <a:gd name="T14" fmla="*/ 185 w 185"/>
                <a:gd name="T15" fmla="*/ 0 h 211"/>
                <a:gd name="T16" fmla="*/ 0 w 185"/>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11">
                  <a:moveTo>
                    <a:pt x="0" y="0"/>
                  </a:moveTo>
                  <a:lnTo>
                    <a:pt x="0" y="45"/>
                  </a:lnTo>
                  <a:lnTo>
                    <a:pt x="68" y="45"/>
                  </a:lnTo>
                  <a:lnTo>
                    <a:pt x="68" y="211"/>
                  </a:lnTo>
                  <a:lnTo>
                    <a:pt x="117" y="211"/>
                  </a:lnTo>
                  <a:lnTo>
                    <a:pt x="117" y="45"/>
                  </a:lnTo>
                  <a:lnTo>
                    <a:pt x="185" y="45"/>
                  </a:lnTo>
                  <a:lnTo>
                    <a:pt x="185"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111918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noEditPoints="1"/>
            </p:cNvSpPr>
            <p:nvPr userDrawn="1"/>
          </p:nvSpPr>
          <p:spPr bwMode="auto">
            <a:xfrm>
              <a:off x="10509250" y="423863"/>
              <a:ext cx="315913" cy="334963"/>
            </a:xfrm>
            <a:custGeom>
              <a:avLst/>
              <a:gdLst>
                <a:gd name="T0" fmla="*/ 345 w 345"/>
                <a:gd name="T1" fmla="*/ 237 h 364"/>
                <a:gd name="T2" fmla="*/ 345 w 345"/>
                <a:gd name="T3" fmla="*/ 128 h 364"/>
                <a:gd name="T4" fmla="*/ 224 w 345"/>
                <a:gd name="T5" fmla="*/ 0 h 364"/>
                <a:gd name="T6" fmla="*/ 0 w 345"/>
                <a:gd name="T7" fmla="*/ 0 h 364"/>
                <a:gd name="T8" fmla="*/ 0 w 345"/>
                <a:gd name="T9" fmla="*/ 364 h 364"/>
                <a:gd name="T10" fmla="*/ 228 w 345"/>
                <a:gd name="T11" fmla="*/ 364 h 364"/>
                <a:gd name="T12" fmla="*/ 345 w 345"/>
                <a:gd name="T13" fmla="*/ 237 h 364"/>
                <a:gd name="T14" fmla="*/ 260 w 345"/>
                <a:gd name="T15" fmla="*/ 238 h 364"/>
                <a:gd name="T16" fmla="*/ 218 w 345"/>
                <a:gd name="T17" fmla="*/ 287 h 364"/>
                <a:gd name="T18" fmla="*/ 84 w 345"/>
                <a:gd name="T19" fmla="*/ 287 h 364"/>
                <a:gd name="T20" fmla="*/ 84 w 345"/>
                <a:gd name="T21" fmla="*/ 78 h 364"/>
                <a:gd name="T22" fmla="*/ 218 w 345"/>
                <a:gd name="T23" fmla="*/ 78 h 364"/>
                <a:gd name="T24" fmla="*/ 260 w 345"/>
                <a:gd name="T25" fmla="*/ 126 h 364"/>
                <a:gd name="T26" fmla="*/ 260 w 345"/>
                <a:gd name="T27" fmla="*/ 23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64">
                  <a:moveTo>
                    <a:pt x="345" y="237"/>
                  </a:moveTo>
                  <a:cubicBezTo>
                    <a:pt x="345" y="128"/>
                    <a:pt x="345" y="128"/>
                    <a:pt x="345" y="128"/>
                  </a:cubicBezTo>
                  <a:cubicBezTo>
                    <a:pt x="345" y="33"/>
                    <a:pt x="308" y="0"/>
                    <a:pt x="224" y="0"/>
                  </a:cubicBezTo>
                  <a:cubicBezTo>
                    <a:pt x="0" y="0"/>
                    <a:pt x="0" y="0"/>
                    <a:pt x="0" y="0"/>
                  </a:cubicBezTo>
                  <a:cubicBezTo>
                    <a:pt x="0" y="364"/>
                    <a:pt x="0" y="364"/>
                    <a:pt x="0" y="364"/>
                  </a:cubicBezTo>
                  <a:cubicBezTo>
                    <a:pt x="228" y="364"/>
                    <a:pt x="228" y="364"/>
                    <a:pt x="228" y="364"/>
                  </a:cubicBezTo>
                  <a:cubicBezTo>
                    <a:pt x="317" y="364"/>
                    <a:pt x="345" y="320"/>
                    <a:pt x="345" y="237"/>
                  </a:cubicBezTo>
                  <a:moveTo>
                    <a:pt x="260" y="238"/>
                  </a:moveTo>
                  <a:cubicBezTo>
                    <a:pt x="260" y="273"/>
                    <a:pt x="248" y="287"/>
                    <a:pt x="218" y="287"/>
                  </a:cubicBezTo>
                  <a:cubicBezTo>
                    <a:pt x="84" y="287"/>
                    <a:pt x="84" y="287"/>
                    <a:pt x="84" y="287"/>
                  </a:cubicBezTo>
                  <a:cubicBezTo>
                    <a:pt x="84" y="78"/>
                    <a:pt x="84" y="78"/>
                    <a:pt x="84" y="78"/>
                  </a:cubicBezTo>
                  <a:cubicBezTo>
                    <a:pt x="218" y="78"/>
                    <a:pt x="218" y="78"/>
                    <a:pt x="218" y="78"/>
                  </a:cubicBezTo>
                  <a:cubicBezTo>
                    <a:pt x="248" y="78"/>
                    <a:pt x="260" y="91"/>
                    <a:pt x="260" y="126"/>
                  </a:cubicBezTo>
                  <a:lnTo>
                    <a:pt x="260" y="23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18"/>
            <p:cNvSpPr>
              <a:spLocks/>
            </p:cNvSpPr>
            <p:nvPr userDrawn="1"/>
          </p:nvSpPr>
          <p:spPr bwMode="auto">
            <a:xfrm>
              <a:off x="9448800" y="420688"/>
              <a:ext cx="331788" cy="342900"/>
            </a:xfrm>
            <a:custGeom>
              <a:avLst/>
              <a:gdLst>
                <a:gd name="T0" fmla="*/ 273 w 363"/>
                <a:gd name="T1" fmla="*/ 282 h 373"/>
                <a:gd name="T2" fmla="*/ 146 w 363"/>
                <a:gd name="T3" fmla="*/ 42 h 373"/>
                <a:gd name="T4" fmla="*/ 74 w 363"/>
                <a:gd name="T5" fmla="*/ 0 h 373"/>
                <a:gd name="T6" fmla="*/ 0 w 363"/>
                <a:gd name="T7" fmla="*/ 96 h 373"/>
                <a:gd name="T8" fmla="*/ 0 w 363"/>
                <a:gd name="T9" fmla="*/ 369 h 373"/>
                <a:gd name="T10" fmla="*/ 82 w 363"/>
                <a:gd name="T11" fmla="*/ 369 h 373"/>
                <a:gd name="T12" fmla="*/ 82 w 363"/>
                <a:gd name="T13" fmla="*/ 142 h 373"/>
                <a:gd name="T14" fmla="*/ 81 w 363"/>
                <a:gd name="T15" fmla="*/ 96 h 373"/>
                <a:gd name="T16" fmla="*/ 83 w 363"/>
                <a:gd name="T17" fmla="*/ 87 h 373"/>
                <a:gd name="T18" fmla="*/ 89 w 363"/>
                <a:gd name="T19" fmla="*/ 91 h 373"/>
                <a:gd name="T20" fmla="*/ 217 w 363"/>
                <a:gd name="T21" fmla="*/ 331 h 373"/>
                <a:gd name="T22" fmla="*/ 288 w 363"/>
                <a:gd name="T23" fmla="*/ 373 h 373"/>
                <a:gd name="T24" fmla="*/ 363 w 363"/>
                <a:gd name="T25" fmla="*/ 276 h 373"/>
                <a:gd name="T26" fmla="*/ 363 w 363"/>
                <a:gd name="T27" fmla="*/ 4 h 373"/>
                <a:gd name="T28" fmla="*/ 280 w 363"/>
                <a:gd name="T29" fmla="*/ 4 h 373"/>
                <a:gd name="T30" fmla="*/ 280 w 363"/>
                <a:gd name="T31" fmla="*/ 231 h 373"/>
                <a:gd name="T32" fmla="*/ 282 w 363"/>
                <a:gd name="T33" fmla="*/ 277 h 373"/>
                <a:gd name="T34" fmla="*/ 279 w 363"/>
                <a:gd name="T35" fmla="*/ 286 h 373"/>
                <a:gd name="T36" fmla="*/ 273 w 363"/>
                <a:gd name="T37" fmla="*/ 2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 h="373">
                  <a:moveTo>
                    <a:pt x="273" y="282"/>
                  </a:moveTo>
                  <a:cubicBezTo>
                    <a:pt x="271" y="278"/>
                    <a:pt x="160" y="63"/>
                    <a:pt x="146" y="42"/>
                  </a:cubicBezTo>
                  <a:cubicBezTo>
                    <a:pt x="130" y="17"/>
                    <a:pt x="111" y="0"/>
                    <a:pt x="74" y="0"/>
                  </a:cubicBezTo>
                  <a:cubicBezTo>
                    <a:pt x="40" y="0"/>
                    <a:pt x="0" y="15"/>
                    <a:pt x="0" y="96"/>
                  </a:cubicBezTo>
                  <a:cubicBezTo>
                    <a:pt x="0" y="369"/>
                    <a:pt x="0" y="369"/>
                    <a:pt x="0" y="369"/>
                  </a:cubicBezTo>
                  <a:cubicBezTo>
                    <a:pt x="82" y="369"/>
                    <a:pt x="82" y="369"/>
                    <a:pt x="82" y="369"/>
                  </a:cubicBezTo>
                  <a:cubicBezTo>
                    <a:pt x="82" y="142"/>
                    <a:pt x="82" y="142"/>
                    <a:pt x="82" y="142"/>
                  </a:cubicBezTo>
                  <a:cubicBezTo>
                    <a:pt x="82" y="125"/>
                    <a:pt x="81" y="101"/>
                    <a:pt x="81" y="96"/>
                  </a:cubicBezTo>
                  <a:cubicBezTo>
                    <a:pt x="81" y="92"/>
                    <a:pt x="81" y="88"/>
                    <a:pt x="83" y="87"/>
                  </a:cubicBezTo>
                  <a:cubicBezTo>
                    <a:pt x="85" y="86"/>
                    <a:pt x="88" y="88"/>
                    <a:pt x="89" y="91"/>
                  </a:cubicBezTo>
                  <a:cubicBezTo>
                    <a:pt x="91" y="94"/>
                    <a:pt x="195" y="297"/>
                    <a:pt x="217" y="331"/>
                  </a:cubicBezTo>
                  <a:cubicBezTo>
                    <a:pt x="232" y="355"/>
                    <a:pt x="251" y="373"/>
                    <a:pt x="288" y="373"/>
                  </a:cubicBezTo>
                  <a:cubicBezTo>
                    <a:pt x="322" y="373"/>
                    <a:pt x="363" y="357"/>
                    <a:pt x="363" y="276"/>
                  </a:cubicBezTo>
                  <a:cubicBezTo>
                    <a:pt x="363" y="4"/>
                    <a:pt x="363" y="4"/>
                    <a:pt x="363" y="4"/>
                  </a:cubicBezTo>
                  <a:cubicBezTo>
                    <a:pt x="280" y="4"/>
                    <a:pt x="280" y="4"/>
                    <a:pt x="280" y="4"/>
                  </a:cubicBezTo>
                  <a:cubicBezTo>
                    <a:pt x="280" y="231"/>
                    <a:pt x="280" y="231"/>
                    <a:pt x="280" y="231"/>
                  </a:cubicBezTo>
                  <a:cubicBezTo>
                    <a:pt x="280" y="248"/>
                    <a:pt x="281" y="272"/>
                    <a:pt x="282" y="277"/>
                  </a:cubicBezTo>
                  <a:cubicBezTo>
                    <a:pt x="282" y="281"/>
                    <a:pt x="282" y="284"/>
                    <a:pt x="279" y="286"/>
                  </a:cubicBezTo>
                  <a:cubicBezTo>
                    <a:pt x="277" y="287"/>
                    <a:pt x="275" y="285"/>
                    <a:pt x="273" y="282"/>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19"/>
            <p:cNvSpPr>
              <a:spLocks/>
            </p:cNvSpPr>
            <p:nvPr userDrawn="1"/>
          </p:nvSpPr>
          <p:spPr bwMode="auto">
            <a:xfrm>
              <a:off x="9807575" y="423863"/>
              <a:ext cx="292100" cy="334963"/>
            </a:xfrm>
            <a:custGeom>
              <a:avLst/>
              <a:gdLst>
                <a:gd name="T0" fmla="*/ 0 w 184"/>
                <a:gd name="T1" fmla="*/ 0 h 211"/>
                <a:gd name="T2" fmla="*/ 0 w 184"/>
                <a:gd name="T3" fmla="*/ 45 h 211"/>
                <a:gd name="T4" fmla="*/ 68 w 184"/>
                <a:gd name="T5" fmla="*/ 45 h 211"/>
                <a:gd name="T6" fmla="*/ 68 w 184"/>
                <a:gd name="T7" fmla="*/ 211 h 211"/>
                <a:gd name="T8" fmla="*/ 116 w 184"/>
                <a:gd name="T9" fmla="*/ 211 h 211"/>
                <a:gd name="T10" fmla="*/ 116 w 184"/>
                <a:gd name="T11" fmla="*/ 45 h 211"/>
                <a:gd name="T12" fmla="*/ 184 w 184"/>
                <a:gd name="T13" fmla="*/ 45 h 211"/>
                <a:gd name="T14" fmla="*/ 184 w 184"/>
                <a:gd name="T15" fmla="*/ 0 h 211"/>
                <a:gd name="T16" fmla="*/ 0 w 184"/>
                <a:gd name="T1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1">
                  <a:moveTo>
                    <a:pt x="0" y="0"/>
                  </a:moveTo>
                  <a:lnTo>
                    <a:pt x="0" y="45"/>
                  </a:lnTo>
                  <a:lnTo>
                    <a:pt x="68" y="45"/>
                  </a:lnTo>
                  <a:lnTo>
                    <a:pt x="68" y="211"/>
                  </a:lnTo>
                  <a:lnTo>
                    <a:pt x="116" y="211"/>
                  </a:lnTo>
                  <a:lnTo>
                    <a:pt x="116" y="45"/>
                  </a:lnTo>
                  <a:lnTo>
                    <a:pt x="184" y="45"/>
                  </a:lnTo>
                  <a:lnTo>
                    <a:pt x="184"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89416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grpSp>
        <p:nvGrpSpPr>
          <p:cNvPr id="46" name="Group 45">
            <a:extLst>
              <a:ext uri="{FF2B5EF4-FFF2-40B4-BE49-F238E27FC236}">
                <a16:creationId xmlns:a16="http://schemas.microsoft.com/office/drawing/2014/main" id="{BC8612C4-AF67-4B7D-866D-00D5DF089077}"/>
              </a:ext>
            </a:extLst>
          </p:cNvPr>
          <p:cNvGrpSpPr/>
          <p:nvPr userDrawn="1"/>
        </p:nvGrpSpPr>
        <p:grpSpPr>
          <a:xfrm>
            <a:off x="3887837" y="-14787"/>
            <a:ext cx="10171064" cy="6890110"/>
            <a:chOff x="3748137" y="-14787"/>
            <a:chExt cx="10171064" cy="6890110"/>
          </a:xfrm>
        </p:grpSpPr>
        <p:grpSp>
          <p:nvGrpSpPr>
            <p:cNvPr id="47" name="Group 46">
              <a:extLst>
                <a:ext uri="{FF2B5EF4-FFF2-40B4-BE49-F238E27FC236}">
                  <a16:creationId xmlns:a16="http://schemas.microsoft.com/office/drawing/2014/main" id="{E3434AD6-410E-4262-95A5-C7EEEACAF917}"/>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53" name="Group 52">
                <a:extLst>
                  <a:ext uri="{FF2B5EF4-FFF2-40B4-BE49-F238E27FC236}">
                    <a16:creationId xmlns:a16="http://schemas.microsoft.com/office/drawing/2014/main" id="{FC141C35-F52B-4547-A411-E566D830868C}"/>
                  </a:ext>
                </a:extLst>
              </p:cNvPr>
              <p:cNvGrpSpPr/>
              <p:nvPr userDrawn="1"/>
            </p:nvGrpSpPr>
            <p:grpSpPr>
              <a:xfrm>
                <a:off x="4357737" y="1238864"/>
                <a:ext cx="9232014" cy="5764278"/>
                <a:chOff x="4241623" y="1093722"/>
                <a:chExt cx="9232014" cy="5764278"/>
              </a:xfrm>
              <a:grpFill/>
            </p:grpSpPr>
            <p:grpSp>
              <p:nvGrpSpPr>
                <p:cNvPr id="55" name="Group 54">
                  <a:extLst>
                    <a:ext uri="{FF2B5EF4-FFF2-40B4-BE49-F238E27FC236}">
                      <a16:creationId xmlns:a16="http://schemas.microsoft.com/office/drawing/2014/main" id="{FA4D946A-CA35-43C9-B2BF-8142BCFE3BC4}"/>
                    </a:ext>
                  </a:extLst>
                </p:cNvPr>
                <p:cNvGrpSpPr/>
                <p:nvPr userDrawn="1"/>
              </p:nvGrpSpPr>
              <p:grpSpPr>
                <a:xfrm>
                  <a:off x="4241623" y="1093722"/>
                  <a:ext cx="9232014" cy="5737651"/>
                  <a:chOff x="2797707" y="-1512634"/>
                  <a:chExt cx="10277880" cy="6387651"/>
                </a:xfrm>
                <a:grpFill/>
              </p:grpSpPr>
              <p:sp>
                <p:nvSpPr>
                  <p:cNvPr id="61" name="Hexagon 60">
                    <a:extLst>
                      <a:ext uri="{FF2B5EF4-FFF2-40B4-BE49-F238E27FC236}">
                        <a16:creationId xmlns:a16="http://schemas.microsoft.com/office/drawing/2014/main" id="{B8F856B9-25D4-405A-BF1C-431C08B8846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Hexagon 61">
                    <a:extLst>
                      <a:ext uri="{FF2B5EF4-FFF2-40B4-BE49-F238E27FC236}">
                        <a16:creationId xmlns:a16="http://schemas.microsoft.com/office/drawing/2014/main" id="{A7335C5D-C73E-4E07-B194-B5B7641637A2}"/>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Hexagon 62">
                    <a:extLst>
                      <a:ext uri="{FF2B5EF4-FFF2-40B4-BE49-F238E27FC236}">
                        <a16:creationId xmlns:a16="http://schemas.microsoft.com/office/drawing/2014/main" id="{A577E267-A550-4EED-BE6D-419F2BC6309F}"/>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Hexagon 63">
                    <a:extLst>
                      <a:ext uri="{FF2B5EF4-FFF2-40B4-BE49-F238E27FC236}">
                        <a16:creationId xmlns:a16="http://schemas.microsoft.com/office/drawing/2014/main" id="{1D062C06-2458-4147-98FA-B34FBC2EF8E8}"/>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Hexagon 64">
                    <a:extLst>
                      <a:ext uri="{FF2B5EF4-FFF2-40B4-BE49-F238E27FC236}">
                        <a16:creationId xmlns:a16="http://schemas.microsoft.com/office/drawing/2014/main" id="{F06C7816-D152-4934-B58A-99CA60CA18C6}"/>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Hexagon 65">
                    <a:extLst>
                      <a:ext uri="{FF2B5EF4-FFF2-40B4-BE49-F238E27FC236}">
                        <a16:creationId xmlns:a16="http://schemas.microsoft.com/office/drawing/2014/main" id="{FC7F3264-EB21-4877-8566-B49D1100BD61}"/>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Hexagon 66">
                    <a:extLst>
                      <a:ext uri="{FF2B5EF4-FFF2-40B4-BE49-F238E27FC236}">
                        <a16:creationId xmlns:a16="http://schemas.microsoft.com/office/drawing/2014/main" id="{12986E0C-9102-4FC9-81AE-47C69AB46D1C}"/>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Hexagon 67">
                    <a:extLst>
                      <a:ext uri="{FF2B5EF4-FFF2-40B4-BE49-F238E27FC236}">
                        <a16:creationId xmlns:a16="http://schemas.microsoft.com/office/drawing/2014/main" id="{2D4AAC3F-A32F-40D0-B9BB-8640147BE86A}"/>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6" name="Hexagon 55">
                  <a:extLst>
                    <a:ext uri="{FF2B5EF4-FFF2-40B4-BE49-F238E27FC236}">
                      <a16:creationId xmlns:a16="http://schemas.microsoft.com/office/drawing/2014/main" id="{AA208C7E-0A9E-41E2-9804-B9EDBD044231}"/>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Hexagon 56">
                  <a:extLst>
                    <a:ext uri="{FF2B5EF4-FFF2-40B4-BE49-F238E27FC236}">
                      <a16:creationId xmlns:a16="http://schemas.microsoft.com/office/drawing/2014/main" id="{FD62D727-D687-470E-8588-C3FEB83DF743}"/>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8" name="Hexagon 57">
                  <a:extLst>
                    <a:ext uri="{FF2B5EF4-FFF2-40B4-BE49-F238E27FC236}">
                      <a16:creationId xmlns:a16="http://schemas.microsoft.com/office/drawing/2014/main" id="{E736A276-8189-4243-8D03-293C0B44F228}"/>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9" name="Hexagon 58">
                  <a:extLst>
                    <a:ext uri="{FF2B5EF4-FFF2-40B4-BE49-F238E27FC236}">
                      <a16:creationId xmlns:a16="http://schemas.microsoft.com/office/drawing/2014/main" id="{E6E976CC-0B16-4730-A5F2-85D66737F372}"/>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Hexagon 59">
                  <a:extLst>
                    <a:ext uri="{FF2B5EF4-FFF2-40B4-BE49-F238E27FC236}">
                      <a16:creationId xmlns:a16="http://schemas.microsoft.com/office/drawing/2014/main" id="{F4A0F1DF-C2BD-482A-ABD3-365AF8DBE33E}"/>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4" name="Hexagon 53">
                <a:extLst>
                  <a:ext uri="{FF2B5EF4-FFF2-40B4-BE49-F238E27FC236}">
                    <a16:creationId xmlns:a16="http://schemas.microsoft.com/office/drawing/2014/main" id="{0EC7ABBF-7824-4B08-B143-F83847CAA290}"/>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8" name="Hexagon 47">
              <a:extLst>
                <a:ext uri="{FF2B5EF4-FFF2-40B4-BE49-F238E27FC236}">
                  <a16:creationId xmlns:a16="http://schemas.microsoft.com/office/drawing/2014/main" id="{7FBBC37C-E1F3-4B73-A7F6-38893A749471}"/>
                </a:ext>
              </a:extLst>
            </p:cNvPr>
            <p:cNvSpPr/>
            <p:nvPr userDrawn="1"/>
          </p:nvSpPr>
          <p:spPr bwMode="auto">
            <a:xfrm>
              <a:off x="10821092" y="5038"/>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Hexagon 48">
              <a:extLst>
                <a:ext uri="{FF2B5EF4-FFF2-40B4-BE49-F238E27FC236}">
                  <a16:creationId xmlns:a16="http://schemas.microsoft.com/office/drawing/2014/main" id="{E01C4B81-C2C3-4989-BCE2-69032C29ADC4}"/>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0" name="Picture 49" descr="A picture containing person, computer, indoor, computer&#10;&#10;Description automatically generated">
              <a:extLst>
                <a:ext uri="{FF2B5EF4-FFF2-40B4-BE49-F238E27FC236}">
                  <a16:creationId xmlns:a16="http://schemas.microsoft.com/office/drawing/2014/main" id="{0DBE4428-CBFD-42D4-BDD7-A95220D5ED3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15245" y="4203810"/>
              <a:ext cx="1157305" cy="1009659"/>
            </a:xfrm>
            <a:prstGeom prst="hexagon">
              <a:avLst/>
            </a:prstGeom>
            <a:ln w="28575">
              <a:solidFill>
                <a:srgbClr val="50E6FF"/>
              </a:solidFill>
            </a:ln>
          </p:spPr>
        </p:pic>
        <p:pic>
          <p:nvPicPr>
            <p:cNvPr id="51" name="Picture 50" descr="A person smiling at the camera&#10;&#10;Description automatically generated with medium confidence">
              <a:extLst>
                <a:ext uri="{FF2B5EF4-FFF2-40B4-BE49-F238E27FC236}">
                  <a16:creationId xmlns:a16="http://schemas.microsoft.com/office/drawing/2014/main" id="{8982DDB2-2C14-406B-9D29-CC37A5694CB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28575">
              <a:solidFill>
                <a:srgbClr val="50E6FF"/>
              </a:solidFill>
            </a:ln>
          </p:spPr>
        </p:pic>
        <p:pic>
          <p:nvPicPr>
            <p:cNvPr id="52" name="Picture 51" descr="A picture containing person, indoor, watching&#10;&#10;Description automatically generated">
              <a:extLst>
                <a:ext uri="{FF2B5EF4-FFF2-40B4-BE49-F238E27FC236}">
                  <a16:creationId xmlns:a16="http://schemas.microsoft.com/office/drawing/2014/main" id="{D86621BE-1F88-4A9E-9480-EDC10B53B64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flipH="1">
              <a:off x="8918851" y="5301631"/>
              <a:ext cx="1173008" cy="1050131"/>
            </a:xfrm>
            <a:prstGeom prst="hexagon">
              <a:avLst/>
            </a:prstGeom>
            <a:ln w="28575">
              <a:solidFill>
                <a:srgbClr val="50E6FF"/>
              </a:solidFill>
            </a:ln>
          </p:spPr>
        </p:pic>
      </p:grpSp>
      <p:sp>
        <p:nvSpPr>
          <p:cNvPr id="69" name="Hexagon 68">
            <a:extLst>
              <a:ext uri="{FF2B5EF4-FFF2-40B4-BE49-F238E27FC236}">
                <a16:creationId xmlns:a16="http://schemas.microsoft.com/office/drawing/2014/main" id="{6749FF54-D8D6-41B8-8533-64CBED07FF2B}"/>
              </a:ext>
            </a:extLst>
          </p:cNvPr>
          <p:cNvSpPr/>
          <p:nvPr userDrawn="1"/>
        </p:nvSpPr>
        <p:spPr bwMode="auto">
          <a:xfrm>
            <a:off x="3893674" y="5274828"/>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7148377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3 Horiz Column - BH-H">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CD1B004D-3DA5-4FB1-86C3-AEE8370F2FDB}"/>
              </a:ext>
            </a:extLst>
          </p:cNvPr>
          <p:cNvCxnSpPr>
            <a:cxnSpLocks/>
          </p:cNvCxnSpPr>
          <p:nvPr userDrawn="1"/>
        </p:nvCxnSpPr>
        <p:spPr>
          <a:xfrm>
            <a:off x="446181" y="2955131"/>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C906EE-1306-469E-9B3A-03111095D817}"/>
              </a:ext>
            </a:extLst>
          </p:cNvPr>
          <p:cNvCxnSpPr>
            <a:cxnSpLocks/>
          </p:cNvCxnSpPr>
          <p:nvPr userDrawn="1"/>
        </p:nvCxnSpPr>
        <p:spPr>
          <a:xfrm>
            <a:off x="446181" y="4591845"/>
            <a:ext cx="11282172" cy="0"/>
          </a:xfrm>
          <a:prstGeom prst="line">
            <a:avLst/>
          </a:prstGeom>
          <a:ln w="12700">
            <a:gradFill>
              <a:gsLst>
                <a:gs pos="0">
                  <a:schemeClr val="accent1">
                    <a:lumMod val="5000"/>
                    <a:lumOff val="95000"/>
                  </a:schemeClr>
                </a:gs>
                <a:gs pos="54000">
                  <a:schemeClr val="accent2"/>
                </a:gs>
                <a:gs pos="100000">
                  <a:schemeClr val="accent1">
                    <a:lumMod val="30000"/>
                    <a:lumOff val="70000"/>
                  </a:schemeClr>
                </a:gs>
              </a:gsLst>
              <a:lin ang="0" scaled="0"/>
            </a:gra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8B054C7E-EC6C-4C07-AE9B-BE8CF5827384}"/>
              </a:ext>
            </a:extLst>
          </p:cNvPr>
          <p:cNvSpPr>
            <a:spLocks noGrp="1"/>
          </p:cNvSpPr>
          <p:nvPr>
            <p:ph sz="half" idx="1"/>
          </p:nvPr>
        </p:nvSpPr>
        <p:spPr>
          <a:xfrm>
            <a:off x="457200" y="1447800"/>
            <a:ext cx="11277600" cy="1377948"/>
          </a:xfrm>
          <a:prstGeom prst="rect">
            <a:avLst/>
          </a:prstGeom>
        </p:spPr>
        <p:txBody>
          <a:bodyPr lIns="0" rIns="0" anchor="ctr"/>
          <a:lstStyle>
            <a:lvl1pPr marL="225425" indent="-225425"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22" name="Content Placeholder 2">
            <a:extLst>
              <a:ext uri="{FF2B5EF4-FFF2-40B4-BE49-F238E27FC236}">
                <a16:creationId xmlns:a16="http://schemas.microsoft.com/office/drawing/2014/main" id="{AE00503B-625A-40D6-A09F-268AABD4BA0D}"/>
              </a:ext>
            </a:extLst>
          </p:cNvPr>
          <p:cNvSpPr>
            <a:spLocks noGrp="1"/>
          </p:cNvSpPr>
          <p:nvPr>
            <p:ph sz="half" idx="10"/>
          </p:nvPr>
        </p:nvSpPr>
        <p:spPr>
          <a:xfrm>
            <a:off x="469743" y="3084514"/>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23" name="Content Placeholder 2">
            <a:extLst>
              <a:ext uri="{FF2B5EF4-FFF2-40B4-BE49-F238E27FC236}">
                <a16:creationId xmlns:a16="http://schemas.microsoft.com/office/drawing/2014/main" id="{62085E28-D41A-4AB4-A103-F6E2760E09CD}"/>
              </a:ext>
            </a:extLst>
          </p:cNvPr>
          <p:cNvSpPr>
            <a:spLocks noGrp="1"/>
          </p:cNvSpPr>
          <p:nvPr>
            <p:ph sz="half" idx="11"/>
          </p:nvPr>
        </p:nvSpPr>
        <p:spPr>
          <a:xfrm>
            <a:off x="457200" y="4721227"/>
            <a:ext cx="11277600" cy="1377948"/>
          </a:xfrm>
          <a:prstGeom prst="rect">
            <a:avLst/>
          </a:prstGeom>
        </p:spPr>
        <p:txBody>
          <a:bodyPr lIns="0" rIns="0" anchor="ctr"/>
          <a:lstStyle>
            <a:lvl1pPr algn="l" defTabSz="914400" rtl="0" eaLnBrk="1" latinLnBrk="0" hangingPunct="1">
              <a:lnSpc>
                <a:spcPct val="90000"/>
              </a:lnSpc>
              <a:spcBef>
                <a:spcPts val="1000"/>
              </a:spcBef>
              <a:buClr>
                <a:schemeClr val="bg2"/>
              </a:buClr>
              <a:buSzPct val="100000"/>
              <a:defRPr lang="en-US" sz="1600" kern="1200" dirty="0" smtClean="0">
                <a:solidFill>
                  <a:schemeClr val="tx1"/>
                </a:solidFill>
                <a:latin typeface="+mn-lt"/>
                <a:ea typeface="+mn-ea"/>
                <a:cs typeface="+mn-cs"/>
              </a:defRPr>
            </a:lvl1pPr>
            <a:lvl2pPr marL="910099" indent="-300543" algn="l" defTabSz="914400" rtl="0" eaLnBrk="1" latinLnBrk="0" hangingPunct="1">
              <a:lnSpc>
                <a:spcPct val="90000"/>
              </a:lnSpc>
              <a:spcBef>
                <a:spcPts val="800"/>
              </a:spcBef>
              <a:buClr>
                <a:schemeClr val="bg2"/>
              </a:buClr>
              <a:buSzPct val="100000"/>
              <a:buFont typeface="Arial" panose="020B0604020202020204" pitchFamily="34" charset="0"/>
              <a:buChar char="»"/>
              <a:defRPr lang="en-US" sz="1600" kern="1200" dirty="0" smtClean="0">
                <a:solidFill>
                  <a:schemeClr val="tx1"/>
                </a:solidFill>
                <a:latin typeface="+mn-lt"/>
                <a:ea typeface="+mn-ea"/>
                <a:cs typeface="+mn-cs"/>
              </a:defRPr>
            </a:lvl2pPr>
            <a:lvl3pPr algn="l" defTabSz="914400" rtl="0" eaLnBrk="1" latinLnBrk="0" hangingPunct="1">
              <a:lnSpc>
                <a:spcPct val="90000"/>
              </a:lnSpc>
              <a:buClr>
                <a:schemeClr val="bg2"/>
              </a:buClr>
              <a:buSzPct val="100000"/>
              <a:defRPr lang="en-US" sz="1600" kern="1200" dirty="0" smtClean="0">
                <a:solidFill>
                  <a:schemeClr val="tx1"/>
                </a:solidFill>
                <a:latin typeface="+mn-lt"/>
                <a:ea typeface="+mn-ea"/>
                <a:cs typeface="+mn-cs"/>
              </a:defRPr>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12" name="Title 3">
            <a:extLst>
              <a:ext uri="{FF2B5EF4-FFF2-40B4-BE49-F238E27FC236}">
                <a16:creationId xmlns:a16="http://schemas.microsoft.com/office/drawing/2014/main" id="{DD620418-EEB2-4760-B008-A8F072EDD22B}"/>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10" name="Footer Placeholder 1">
            <a:extLst>
              <a:ext uri="{FF2B5EF4-FFF2-40B4-BE49-F238E27FC236}">
                <a16:creationId xmlns:a16="http://schemas.microsoft.com/office/drawing/2014/main" id="{39B2C728-A5A1-4484-A619-4E9E480843EA}"/>
              </a:ext>
            </a:extLst>
          </p:cNvPr>
          <p:cNvSpPr>
            <a:spLocks noGrp="1"/>
          </p:cNvSpPr>
          <p:nvPr>
            <p:ph type="ftr" sz="quarter" idx="12"/>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11" name="Slide Number Placeholder 2">
            <a:extLst>
              <a:ext uri="{FF2B5EF4-FFF2-40B4-BE49-F238E27FC236}">
                <a16:creationId xmlns:a16="http://schemas.microsoft.com/office/drawing/2014/main" id="{EB014FE1-F0E6-4EE1-923A-906D66CBAB52}"/>
              </a:ext>
            </a:extLst>
          </p:cNvPr>
          <p:cNvSpPr>
            <a:spLocks noGrp="1"/>
          </p:cNvSpPr>
          <p:nvPr>
            <p:ph type="sldNum" sz="quarter" idx="13"/>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2729403508"/>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guide id="4" orient="horz" pos="912">
          <p15:clr>
            <a:srgbClr val="FBAE40"/>
          </p15:clr>
        </p15:guide>
        <p15:guide id="5" orient="horz"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w/Subtitle and Contents - BH-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C3BFEB-E3E2-40B7-A253-8DF9A4ADA8FA}"/>
              </a:ext>
            </a:extLst>
          </p:cNvPr>
          <p:cNvSpPr>
            <a:spLocks noGrp="1"/>
          </p:cNvSpPr>
          <p:nvPr>
            <p:ph type="body" sz="quarter" idx="12" hasCustomPrompt="1"/>
          </p:nvPr>
        </p:nvSpPr>
        <p:spPr>
          <a:xfrm>
            <a:off x="304800" y="1347732"/>
            <a:ext cx="11582400" cy="404868"/>
          </a:xfrm>
          <a:prstGeom prst="rect">
            <a:avLst/>
          </a:prstGeom>
        </p:spPr>
        <p:txBody>
          <a:bodyPr lIns="0" rIns="0" anchor="t" anchorCtr="0"/>
          <a:lstStyle>
            <a:lvl1pPr marL="0" indent="0">
              <a:spcBef>
                <a:spcPts val="0"/>
              </a:spcBef>
              <a:buNone/>
              <a:defRPr sz="2000"/>
            </a:lvl1pPr>
          </a:lstStyle>
          <a:p>
            <a:pPr lvl="0"/>
            <a:r>
              <a:rPr lang="en-US" dirty="0"/>
              <a:t>[Subtitle]</a:t>
            </a:r>
          </a:p>
        </p:txBody>
      </p:sp>
      <p:sp>
        <p:nvSpPr>
          <p:cNvPr id="6" name="Content Placeholder 2">
            <a:extLst>
              <a:ext uri="{FF2B5EF4-FFF2-40B4-BE49-F238E27FC236}">
                <a16:creationId xmlns:a16="http://schemas.microsoft.com/office/drawing/2014/main" id="{0162BD97-CE5D-4353-8684-0E76CAC1F56F}"/>
              </a:ext>
            </a:extLst>
          </p:cNvPr>
          <p:cNvSpPr>
            <a:spLocks noGrp="1"/>
          </p:cNvSpPr>
          <p:nvPr>
            <p:ph idx="1"/>
          </p:nvPr>
        </p:nvSpPr>
        <p:spPr>
          <a:xfrm>
            <a:off x="304800" y="1828800"/>
            <a:ext cx="11582400" cy="4572000"/>
          </a:xfrm>
          <a:prstGeom prst="rect">
            <a:avLst/>
          </a:prstGeom>
        </p:spPr>
        <p:txBody>
          <a:bodyPr lIns="0" rIns="0"/>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0" name="Title 3">
            <a:extLst>
              <a:ext uri="{FF2B5EF4-FFF2-40B4-BE49-F238E27FC236}">
                <a16:creationId xmlns:a16="http://schemas.microsoft.com/office/drawing/2014/main" id="{76293CAC-E1C7-430F-9B47-1D1372474C26}"/>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7" name="Footer Placeholder 1">
            <a:extLst>
              <a:ext uri="{FF2B5EF4-FFF2-40B4-BE49-F238E27FC236}">
                <a16:creationId xmlns:a16="http://schemas.microsoft.com/office/drawing/2014/main" id="{9DBFC91C-8CCE-4BFA-A2DB-040D53241C3D}"/>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8" name="Slide Number Placeholder 2">
            <a:extLst>
              <a:ext uri="{FF2B5EF4-FFF2-40B4-BE49-F238E27FC236}">
                <a16:creationId xmlns:a16="http://schemas.microsoft.com/office/drawing/2014/main" id="{92BDF944-3173-46A4-AE85-8B2DF233C29F}"/>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1925146251"/>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mpany Profile - BH-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3D873-0981-44B3-9F23-FE6A66F25CCB}"/>
              </a:ext>
            </a:extLst>
          </p:cNvPr>
          <p:cNvSpPr/>
          <p:nvPr userDrawn="1"/>
        </p:nvSpPr>
        <p:spPr bwMode="gray">
          <a:xfrm>
            <a:off x="4060824" y="19812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6" name="Picture Placeholder 7">
            <a:extLst>
              <a:ext uri="{FF2B5EF4-FFF2-40B4-BE49-F238E27FC236}">
                <a16:creationId xmlns:a16="http://schemas.microsoft.com/office/drawing/2014/main" id="{7F5A84BC-8CC7-416E-9A02-8994A246FEE1}"/>
              </a:ext>
            </a:extLst>
          </p:cNvPr>
          <p:cNvSpPr>
            <a:spLocks noGrp="1"/>
          </p:cNvSpPr>
          <p:nvPr>
            <p:ph type="pic" sz="quarter" idx="13"/>
          </p:nvPr>
        </p:nvSpPr>
        <p:spPr>
          <a:xfrm>
            <a:off x="0" y="1981200"/>
            <a:ext cx="4060825" cy="3556000"/>
          </a:xfrm>
          <a:prstGeom prst="rect">
            <a:avLst/>
          </a:prstGeom>
        </p:spPr>
        <p:txBody>
          <a:bodyPr tIns="457200"/>
          <a:lstStyle>
            <a:lvl1pPr marL="0" indent="0" algn="ctr">
              <a:buNone/>
              <a:defRPr sz="2000"/>
            </a:lvl1pPr>
          </a:lstStyle>
          <a:p>
            <a:r>
              <a:rPr lang="en-US"/>
              <a:t>Click icon to add picture</a:t>
            </a:r>
            <a:endParaRPr dirty="0"/>
          </a:p>
        </p:txBody>
      </p:sp>
      <p:sp>
        <p:nvSpPr>
          <p:cNvPr id="7" name="Picture Placeholder 7">
            <a:extLst>
              <a:ext uri="{FF2B5EF4-FFF2-40B4-BE49-F238E27FC236}">
                <a16:creationId xmlns:a16="http://schemas.microsoft.com/office/drawing/2014/main" id="{24F236D9-79B7-45F4-A450-3A5A22D976BE}"/>
              </a:ext>
            </a:extLst>
          </p:cNvPr>
          <p:cNvSpPr>
            <a:spLocks noGrp="1"/>
          </p:cNvSpPr>
          <p:nvPr>
            <p:ph type="pic" sz="quarter" idx="14"/>
          </p:nvPr>
        </p:nvSpPr>
        <p:spPr>
          <a:xfrm>
            <a:off x="8128000" y="1981200"/>
            <a:ext cx="4060825" cy="3556000"/>
          </a:xfrm>
          <a:prstGeom prst="rect">
            <a:avLst/>
          </a:prstGeom>
        </p:spPr>
        <p:txBody>
          <a:bodyPr tIns="457200"/>
          <a:lstStyle>
            <a:lvl1pPr marL="0" indent="0" algn="ctr">
              <a:buNone/>
              <a:defRPr sz="2000"/>
            </a:lvl1pPr>
          </a:lstStyle>
          <a:p>
            <a:r>
              <a:rPr lang="en-US"/>
              <a:t>Click icon to add picture</a:t>
            </a:r>
            <a:endParaRPr/>
          </a:p>
        </p:txBody>
      </p:sp>
      <p:sp>
        <p:nvSpPr>
          <p:cNvPr id="8" name="Text Placeholder 10">
            <a:extLst>
              <a:ext uri="{FF2B5EF4-FFF2-40B4-BE49-F238E27FC236}">
                <a16:creationId xmlns:a16="http://schemas.microsoft.com/office/drawing/2014/main" id="{62C69F86-EB6F-4E6A-A481-EF2943D418E2}"/>
              </a:ext>
            </a:extLst>
          </p:cNvPr>
          <p:cNvSpPr>
            <a:spLocks noGrp="1"/>
          </p:cNvSpPr>
          <p:nvPr>
            <p:ph type="body" sz="quarter" idx="15" hasCustomPrompt="1"/>
          </p:nvPr>
        </p:nvSpPr>
        <p:spPr bwMode="white">
          <a:xfrm>
            <a:off x="4265612" y="34190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rPr dirty="0"/>
              <a:t>Click to add heading</a:t>
            </a:r>
          </a:p>
        </p:txBody>
      </p:sp>
      <p:sp>
        <p:nvSpPr>
          <p:cNvPr id="10" name="Text Placeholder 10">
            <a:extLst>
              <a:ext uri="{FF2B5EF4-FFF2-40B4-BE49-F238E27FC236}">
                <a16:creationId xmlns:a16="http://schemas.microsoft.com/office/drawing/2014/main" id="{72265DCB-702C-4B39-866D-759DBA9B8EFF}"/>
              </a:ext>
            </a:extLst>
          </p:cNvPr>
          <p:cNvSpPr>
            <a:spLocks noGrp="1"/>
          </p:cNvSpPr>
          <p:nvPr>
            <p:ph type="body" sz="quarter" idx="16"/>
          </p:nvPr>
        </p:nvSpPr>
        <p:spPr bwMode="white">
          <a:xfrm>
            <a:off x="4265612" y="42672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Click to edit Master text styles</a:t>
            </a:r>
          </a:p>
        </p:txBody>
      </p:sp>
      <p:sp>
        <p:nvSpPr>
          <p:cNvPr id="12" name="Title 3">
            <a:extLst>
              <a:ext uri="{FF2B5EF4-FFF2-40B4-BE49-F238E27FC236}">
                <a16:creationId xmlns:a16="http://schemas.microsoft.com/office/drawing/2014/main" id="{7229CF78-FD03-4D68-8B06-A070ACC258D5}"/>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11" name="Footer Placeholder 1">
            <a:extLst>
              <a:ext uri="{FF2B5EF4-FFF2-40B4-BE49-F238E27FC236}">
                <a16:creationId xmlns:a16="http://schemas.microsoft.com/office/drawing/2014/main" id="{F3E5A779-8138-44AD-8594-A3305B7734CF}"/>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13" name="Slide Number Placeholder 2">
            <a:extLst>
              <a:ext uri="{FF2B5EF4-FFF2-40B4-BE49-F238E27FC236}">
                <a16:creationId xmlns:a16="http://schemas.microsoft.com/office/drawing/2014/main" id="{C64B3573-DB9B-417D-84AB-8F4B046431B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022864260"/>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with Full Image - BH-H">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p:nvPr>
        </p:nvSpPr>
        <p:spPr>
          <a:xfrm>
            <a:off x="0" y="457200"/>
            <a:ext cx="12192000" cy="6400800"/>
          </a:xfrm>
          <a:prstGeom prst="rect">
            <a:avLst/>
          </a:prstGeom>
        </p:spPr>
        <p:txBody>
          <a:bodyPr anchor="ctr"/>
          <a:lstStyle>
            <a:lvl1pPr marL="0" indent="0" algn="ctr">
              <a:buNone/>
              <a:defRPr/>
            </a:lvl1pPr>
          </a:lstStyle>
          <a:p>
            <a:r>
              <a:rPr lang="en-US"/>
              <a:t>Click icon to add picture</a:t>
            </a:r>
          </a:p>
        </p:txBody>
      </p:sp>
      <p:sp>
        <p:nvSpPr>
          <p:cNvPr id="5" name="Title 3">
            <a:extLst>
              <a:ext uri="{FF2B5EF4-FFF2-40B4-BE49-F238E27FC236}">
                <a16:creationId xmlns:a16="http://schemas.microsoft.com/office/drawing/2014/main" id="{9EF93357-ACE0-401E-B673-E62DD3B4B614}"/>
              </a:ext>
            </a:extLst>
          </p:cNvPr>
          <p:cNvSpPr>
            <a:spLocks noGrp="1"/>
          </p:cNvSpPr>
          <p:nvPr>
            <p:ph type="title" hasCustomPrompt="1"/>
          </p:nvPr>
        </p:nvSpPr>
        <p:spPr>
          <a:xfrm>
            <a:off x="304800" y="640080"/>
            <a:ext cx="11582400" cy="552204"/>
          </a:xfrm>
          <a:prstGeom prst="rect">
            <a:avLst/>
          </a:prstGeom>
        </p:spPr>
        <p:txBody>
          <a:bodyPr lIns="0" tIns="0" rIns="0" bIns="0" anchor="t" anchorCtr="0"/>
          <a:lstStyle>
            <a:lvl1pPr marL="0" indent="0">
              <a:defRPr lang="en-US" dirty="0"/>
            </a:lvl1pPr>
          </a:lstStyle>
          <a:p>
            <a:r>
              <a:rPr lang="en-US" dirty="0"/>
              <a:t>[Title]</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190032858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with Image Band - BH-H">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28220791-D495-4D87-90C8-E922F6083CCD}"/>
              </a:ext>
            </a:extLst>
          </p:cNvPr>
          <p:cNvSpPr>
            <a:spLocks noGrp="1"/>
          </p:cNvSpPr>
          <p:nvPr>
            <p:ph type="pic" sz="quarter" idx="10"/>
          </p:nvPr>
        </p:nvSpPr>
        <p:spPr>
          <a:xfrm>
            <a:off x="0" y="1752600"/>
            <a:ext cx="12192000" cy="3378200"/>
          </a:xfrm>
          <a:prstGeom prst="rect">
            <a:avLst/>
          </a:prstGeom>
        </p:spPr>
        <p:txBody>
          <a:bodyPr anchor="ctr"/>
          <a:lstStyle>
            <a:lvl1pPr marL="0" indent="0" algn="ctr">
              <a:buNone/>
              <a:defRPr/>
            </a:lvl1pPr>
          </a:lstStyle>
          <a:p>
            <a:r>
              <a:rPr lang="en-US"/>
              <a:t>Click icon to add picture</a:t>
            </a:r>
          </a:p>
        </p:txBody>
      </p:sp>
      <p:sp>
        <p:nvSpPr>
          <p:cNvPr id="5" name="Footer Placeholder 1">
            <a:extLst>
              <a:ext uri="{FF2B5EF4-FFF2-40B4-BE49-F238E27FC236}">
                <a16:creationId xmlns:a16="http://schemas.microsoft.com/office/drawing/2014/main" id="{982ECDED-16BD-46CC-9E54-CE94F6377953}"/>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7" name="Slide Number Placeholder 2">
            <a:extLst>
              <a:ext uri="{FF2B5EF4-FFF2-40B4-BE49-F238E27FC236}">
                <a16:creationId xmlns:a16="http://schemas.microsoft.com/office/drawing/2014/main" id="{E5BC33B8-03C1-47C6-B7A6-54A669710B80}"/>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Tree>
    <p:extLst>
      <p:ext uri="{BB962C8B-B14F-4D97-AF65-F5344CB8AC3E}">
        <p14:creationId xmlns:p14="http://schemas.microsoft.com/office/powerpoint/2010/main" val="3913478729"/>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uccess Story (Unnamed)">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0E9BC70B-1571-475A-A3CC-BC50D4D7BFD0}"/>
              </a:ext>
            </a:extLst>
          </p:cNvPr>
          <p:cNvSpPr>
            <a:spLocks noGrp="1"/>
          </p:cNvSpPr>
          <p:nvPr>
            <p:ph type="pic" sz="quarter" idx="10" hasCustomPrompt="1"/>
          </p:nvPr>
        </p:nvSpPr>
        <p:spPr>
          <a:xfrm>
            <a:off x="0" y="457200"/>
            <a:ext cx="4114800" cy="6400800"/>
          </a:xfrm>
          <a:prstGeom prst="rect">
            <a:avLst/>
          </a:prstGeom>
        </p:spPr>
        <p:txBody>
          <a:bodyPr anchor="ctr"/>
          <a:lstStyle>
            <a:lvl1pPr marL="0" indent="0" algn="ctr">
              <a:buNone/>
              <a:defRPr sz="2000"/>
            </a:lvl1pPr>
          </a:lstStyle>
          <a:p>
            <a:r>
              <a:rPr lang="en-US" dirty="0"/>
              <a:t>7” x ‘ 4.5” @ 96dpi</a:t>
            </a:r>
          </a:p>
        </p:txBody>
      </p:sp>
      <p:sp>
        <p:nvSpPr>
          <p:cNvPr id="6" name="Footer Placeholder 1">
            <a:extLst>
              <a:ext uri="{FF2B5EF4-FFF2-40B4-BE49-F238E27FC236}">
                <a16:creationId xmlns:a16="http://schemas.microsoft.com/office/drawing/2014/main" id="{422B1381-D1EC-4B1F-A760-D0DE414C1F94}"/>
              </a:ext>
            </a:extLst>
          </p:cNvPr>
          <p:cNvSpPr>
            <a:spLocks noGrp="1"/>
          </p:cNvSpPr>
          <p:nvPr>
            <p:ph type="ftr" sz="quarter" idx="11"/>
          </p:nvPr>
        </p:nvSpPr>
        <p:spPr>
          <a:xfrm>
            <a:off x="228600" y="6556248"/>
            <a:ext cx="2651760" cy="182880"/>
          </a:xfrm>
          <a:prstGeom prst="rect">
            <a:avLst/>
          </a:prstGeom>
        </p:spPr>
        <p:txBody>
          <a:bodyPr anchor="ctr"/>
          <a:lstStyle>
            <a:lvl1pPr>
              <a:defRPr sz="800">
                <a:solidFill>
                  <a:schemeClr val="accent2"/>
                </a:solidFill>
              </a:defRPr>
            </a:lvl1pPr>
          </a:lstStyle>
          <a:p>
            <a:pPr defTabSz="609555"/>
            <a:r>
              <a:rPr lang="en-US" dirty="0"/>
              <a:t>© 2022 NTT DATA Americas, Inc. All rights reserved.</a:t>
            </a:r>
          </a:p>
        </p:txBody>
      </p:sp>
      <p:sp>
        <p:nvSpPr>
          <p:cNvPr id="7" name="Slide Number Placeholder 2">
            <a:extLst>
              <a:ext uri="{FF2B5EF4-FFF2-40B4-BE49-F238E27FC236}">
                <a16:creationId xmlns:a16="http://schemas.microsoft.com/office/drawing/2014/main" id="{387C637C-368D-4D98-8DB5-ECF98C4A6203}"/>
              </a:ext>
            </a:extLst>
          </p:cNvPr>
          <p:cNvSpPr>
            <a:spLocks noGrp="1"/>
          </p:cNvSpPr>
          <p:nvPr>
            <p:ph type="sldNum" sz="quarter" idx="12"/>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a:p>
        </p:txBody>
      </p:sp>
      <p:sp>
        <p:nvSpPr>
          <p:cNvPr id="12" name="Title 3">
            <a:extLst>
              <a:ext uri="{FF2B5EF4-FFF2-40B4-BE49-F238E27FC236}">
                <a16:creationId xmlns:a16="http://schemas.microsoft.com/office/drawing/2014/main" id="{C9BE3FE6-9FC6-4E4C-81A7-708EDE576B4C}"/>
              </a:ext>
            </a:extLst>
          </p:cNvPr>
          <p:cNvSpPr>
            <a:spLocks noGrp="1"/>
          </p:cNvSpPr>
          <p:nvPr>
            <p:ph type="title" hasCustomPrompt="1"/>
          </p:nvPr>
        </p:nvSpPr>
        <p:spPr>
          <a:xfrm>
            <a:off x="4419600" y="549046"/>
            <a:ext cx="6414655" cy="552204"/>
          </a:xfrm>
          <a:prstGeom prst="rect">
            <a:avLst/>
          </a:prstGeom>
        </p:spPr>
        <p:txBody>
          <a:bodyPr lIns="0" tIns="0" rIns="0" bIns="0" anchor="ctr" anchorCtr="0"/>
          <a:lstStyle>
            <a:lvl1pPr marL="0" indent="0">
              <a:defRPr lang="en-US" sz="1800" b="1" dirty="0">
                <a:solidFill>
                  <a:schemeClr val="tx1"/>
                </a:solidFill>
              </a:defRPr>
            </a:lvl1pPr>
          </a:lstStyle>
          <a:p>
            <a:r>
              <a:rPr lang="en-US" dirty="0"/>
              <a:t>Generic Description of Client, Business Impact and Solution (Title Case)</a:t>
            </a:r>
          </a:p>
        </p:txBody>
      </p:sp>
      <p:sp>
        <p:nvSpPr>
          <p:cNvPr id="18" name="Text Placeholder 17">
            <a:extLst>
              <a:ext uri="{FF2B5EF4-FFF2-40B4-BE49-F238E27FC236}">
                <a16:creationId xmlns:a16="http://schemas.microsoft.com/office/drawing/2014/main" id="{F10DB331-BCC2-4933-82DD-8532EA7B4DB7}"/>
              </a:ext>
            </a:extLst>
          </p:cNvPr>
          <p:cNvSpPr>
            <a:spLocks noGrp="1"/>
          </p:cNvSpPr>
          <p:nvPr>
            <p:ph type="body" sz="quarter" idx="17" hasCustomPrompt="1"/>
          </p:nvPr>
        </p:nvSpPr>
        <p:spPr>
          <a:xfrm>
            <a:off x="4114800" y="4876800"/>
            <a:ext cx="8077200" cy="1060839"/>
          </a:xfrm>
          <a:prstGeom prst="rect">
            <a:avLst/>
          </a:prstGeom>
          <a:solidFill>
            <a:schemeClr val="tx2"/>
          </a:solidFill>
        </p:spPr>
        <p:txBody>
          <a:bodyPr anchor="ctr"/>
          <a:lstStyle>
            <a:lvl1pPr marL="0" indent="0" algn="ctr">
              <a:buNone/>
              <a:defRPr sz="1800" b="0">
                <a:solidFill>
                  <a:schemeClr val="bg1"/>
                </a:solidFill>
              </a:defRPr>
            </a:lvl1pPr>
          </a:lstStyle>
          <a:p>
            <a:pPr marL="168275" lvl="0" algn="l"/>
            <a:r>
              <a:rPr lang="en-US" sz="1800" dirty="0"/>
              <a:t>For the development of unnamed “Success Stories” only – call-out</a:t>
            </a:r>
          </a:p>
        </p:txBody>
      </p:sp>
      <p:graphicFrame>
        <p:nvGraphicFramePr>
          <p:cNvPr id="22" name="Body Copy">
            <a:extLst>
              <a:ext uri="{FF2B5EF4-FFF2-40B4-BE49-F238E27FC236}">
                <a16:creationId xmlns:a16="http://schemas.microsoft.com/office/drawing/2014/main" id="{A6CCE194-E3D7-42A6-A0C2-919E02329EEA}"/>
              </a:ext>
            </a:extLst>
          </p:cNvPr>
          <p:cNvGraphicFramePr>
            <a:graphicFrameLocks noGrp="1"/>
          </p:cNvGraphicFramePr>
          <p:nvPr userDrawn="1">
            <p:extLst>
              <p:ext uri="{D42A27DB-BD31-4B8C-83A1-F6EECF244321}">
                <p14:modId xmlns:p14="http://schemas.microsoft.com/office/powerpoint/2010/main" val="3282425233"/>
              </p:ext>
            </p:extLst>
          </p:nvPr>
        </p:nvGraphicFramePr>
        <p:xfrm>
          <a:off x="4419600" y="1135256"/>
          <a:ext cx="7467600" cy="416716"/>
        </p:xfrm>
        <a:graphic>
          <a:graphicData uri="http://schemas.openxmlformats.org/drawingml/2006/table">
            <a:tbl>
              <a:tblPr firstRow="1" bandRow="1">
                <a:tableStyleId>{5C22544A-7EE6-4342-B048-85BDC9FD1C3A}</a:tableStyleId>
              </a:tblPr>
              <a:tblGrid>
                <a:gridCol w="2360780">
                  <a:extLst>
                    <a:ext uri="{9D8B030D-6E8A-4147-A177-3AD203B41FA5}">
                      <a16:colId xmlns:a16="http://schemas.microsoft.com/office/drawing/2014/main" val="946091691"/>
                    </a:ext>
                  </a:extLst>
                </a:gridCol>
                <a:gridCol w="192630">
                  <a:extLst>
                    <a:ext uri="{9D8B030D-6E8A-4147-A177-3AD203B41FA5}">
                      <a16:colId xmlns:a16="http://schemas.microsoft.com/office/drawing/2014/main" val="1729550602"/>
                    </a:ext>
                  </a:extLst>
                </a:gridCol>
                <a:gridCol w="2360780">
                  <a:extLst>
                    <a:ext uri="{9D8B030D-6E8A-4147-A177-3AD203B41FA5}">
                      <a16:colId xmlns:a16="http://schemas.microsoft.com/office/drawing/2014/main" val="1614543895"/>
                    </a:ext>
                  </a:extLst>
                </a:gridCol>
                <a:gridCol w="192630">
                  <a:extLst>
                    <a:ext uri="{9D8B030D-6E8A-4147-A177-3AD203B41FA5}">
                      <a16:colId xmlns:a16="http://schemas.microsoft.com/office/drawing/2014/main" val="4208229438"/>
                    </a:ext>
                  </a:extLst>
                </a:gridCol>
                <a:gridCol w="2360780">
                  <a:extLst>
                    <a:ext uri="{9D8B030D-6E8A-4147-A177-3AD203B41FA5}">
                      <a16:colId xmlns:a16="http://schemas.microsoft.com/office/drawing/2014/main" val="1081490778"/>
                    </a:ext>
                  </a:extLst>
                </a:gridCol>
              </a:tblGrid>
              <a:tr h="416716">
                <a:tc>
                  <a:txBody>
                    <a:bodyPr/>
                    <a:lstStyle/>
                    <a:p>
                      <a:r>
                        <a:rPr kumimoji="1" lang="en-US" sz="1600" b="0" kern="1200" dirty="0">
                          <a:solidFill>
                            <a:schemeClr val="accent2">
                              <a:lumMod val="75000"/>
                            </a:schemeClr>
                          </a:solidFill>
                          <a:latin typeface="+mn-lt"/>
                          <a:ea typeface="+mn-ea"/>
                          <a:cs typeface="+mn-cs"/>
                        </a:rPr>
                        <a:t>Business need</a:t>
                      </a:r>
                      <a:r>
                        <a:rPr kumimoji="1" lang="en-US" sz="1800" b="0" kern="1200" dirty="0">
                          <a:solidFill>
                            <a:schemeClr val="accent2">
                              <a:lumMod val="75000"/>
                            </a:schemeClr>
                          </a:solidFill>
                          <a:latin typeface="+mn-lt"/>
                          <a:ea typeface="+mn-ea"/>
                          <a:cs typeface="+mn-cs"/>
                        </a:rPr>
                        <a:t> </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Solution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tc>
                  <a:txBody>
                    <a:bodyPr/>
                    <a:lstStyle/>
                    <a:p>
                      <a:endParaRPr kumimoji="1" lang="en-US" sz="1800" b="0" kern="1200" dirty="0">
                        <a:solidFill>
                          <a:schemeClr val="accent2">
                            <a:lumMod val="75000"/>
                          </a:schemeClr>
                        </a:solidFill>
                        <a:latin typeface="+mn-lt"/>
                        <a:ea typeface="+mn-ea"/>
                        <a:cs typeface="+mn-cs"/>
                      </a:endParaRP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sz="1600" b="0" kern="1200" dirty="0">
                          <a:solidFill>
                            <a:schemeClr val="accent2">
                              <a:lumMod val="75000"/>
                            </a:schemeClr>
                          </a:solidFill>
                          <a:latin typeface="+mn-lt"/>
                          <a:ea typeface="+mn-ea"/>
                          <a:cs typeface="+mn-cs"/>
                        </a:rPr>
                        <a:t>Outcomes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64790786"/>
                  </a:ext>
                </a:extLst>
              </a:tr>
            </a:tbl>
          </a:graphicData>
        </a:graphic>
      </p:graphicFrame>
      <p:sp>
        <p:nvSpPr>
          <p:cNvPr id="23" name="Text Placeholder 10">
            <a:extLst>
              <a:ext uri="{FF2B5EF4-FFF2-40B4-BE49-F238E27FC236}">
                <a16:creationId xmlns:a16="http://schemas.microsoft.com/office/drawing/2014/main" id="{78F8537E-F964-4D4E-85EA-838DFDD765E0}"/>
              </a:ext>
            </a:extLst>
          </p:cNvPr>
          <p:cNvSpPr>
            <a:spLocks noGrp="1"/>
          </p:cNvSpPr>
          <p:nvPr>
            <p:ph type="body" sz="quarter" idx="14" hasCustomPrompt="1"/>
          </p:nvPr>
        </p:nvSpPr>
        <p:spPr>
          <a:xfrm>
            <a:off x="4419599"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sz="1050"/>
            </a:lvl1pPr>
            <a:lvl2pPr marL="609556" indent="0">
              <a:buNone/>
              <a:defRPr sz="1050"/>
            </a:lvl2pPr>
            <a:lvl3pPr marL="1219109" indent="0">
              <a:buNone/>
              <a:defRPr sz="1050"/>
            </a:lvl3pPr>
            <a:lvl4pPr marL="1828662" indent="0">
              <a:buNone/>
              <a:defRPr sz="1050"/>
            </a:lvl4pPr>
            <a:lvl5pPr marL="2438216" indent="0">
              <a:buNone/>
              <a:defRPr sz="1050"/>
            </a:lvl5pPr>
          </a:lstStyle>
          <a:p>
            <a:r>
              <a:rPr lang="en-GB" sz="1050" dirty="0"/>
              <a:t>Business need</a:t>
            </a:r>
          </a:p>
          <a:p>
            <a:endParaRPr lang="en-GB" sz="1050" dirty="0"/>
          </a:p>
          <a:p>
            <a:endParaRPr lang="en-GB" sz="1050" dirty="0"/>
          </a:p>
        </p:txBody>
      </p:sp>
      <p:sp>
        <p:nvSpPr>
          <p:cNvPr id="24" name="Text Placeholder 10">
            <a:extLst>
              <a:ext uri="{FF2B5EF4-FFF2-40B4-BE49-F238E27FC236}">
                <a16:creationId xmlns:a16="http://schemas.microsoft.com/office/drawing/2014/main" id="{D4E5F558-C254-4ED5-AFA1-A94DD29FC6BC}"/>
              </a:ext>
            </a:extLst>
          </p:cNvPr>
          <p:cNvSpPr>
            <a:spLocks noGrp="1"/>
          </p:cNvSpPr>
          <p:nvPr>
            <p:ph type="body" sz="quarter" idx="15" hasCustomPrompt="1"/>
          </p:nvPr>
        </p:nvSpPr>
        <p:spPr>
          <a:xfrm>
            <a:off x="6981825" y="1620785"/>
            <a:ext cx="2359152" cy="3886200"/>
          </a:xfrm>
          <a:prstGeom prst="rect">
            <a:avLst/>
          </a:prstGeom>
        </p:spPr>
        <p:txBody>
          <a:bodyPr lIns="0"/>
          <a:lstStyle>
            <a:lvl1pPr marL="171450" indent="-171450" fontAlgn="base">
              <a:spcBef>
                <a:spcPct val="0"/>
              </a:spcBef>
              <a:spcAft>
                <a:spcPct val="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r>
              <a:rPr kumimoji="1" lang="en-US" sz="1050" b="0" i="0" u="none" strike="noStrike" kern="1200" cap="none" spc="0" normalizeH="0" baseline="0" noProof="0" dirty="0">
                <a:ln>
                  <a:noFill/>
                </a:ln>
                <a:solidFill>
                  <a:srgbClr val="404040"/>
                </a:solidFill>
                <a:effectLst/>
                <a:uLnTx/>
                <a:uFillTx/>
                <a:latin typeface="+mn-lt"/>
                <a:cs typeface="+mn-cs"/>
              </a:rPr>
              <a:t>Solution</a:t>
            </a:r>
            <a:endParaRPr lang="en-US" sz="1050" dirty="0"/>
          </a:p>
        </p:txBody>
      </p:sp>
      <p:sp>
        <p:nvSpPr>
          <p:cNvPr id="25" name="Text Placeholder 10">
            <a:extLst>
              <a:ext uri="{FF2B5EF4-FFF2-40B4-BE49-F238E27FC236}">
                <a16:creationId xmlns:a16="http://schemas.microsoft.com/office/drawing/2014/main" id="{08374D14-DD3C-44D3-95B4-C80AE5428D73}"/>
              </a:ext>
            </a:extLst>
          </p:cNvPr>
          <p:cNvSpPr>
            <a:spLocks noGrp="1"/>
          </p:cNvSpPr>
          <p:nvPr>
            <p:ph type="body" sz="quarter" idx="16" hasCustomPrompt="1"/>
          </p:nvPr>
        </p:nvSpPr>
        <p:spPr>
          <a:xfrm>
            <a:off x="9528048" y="1620785"/>
            <a:ext cx="2359152" cy="3886200"/>
          </a:xfrm>
          <a:prstGeom prst="rect">
            <a:avLst/>
          </a:prstGeom>
        </p:spPr>
        <p:txBody>
          <a:bodyPr lIns="0"/>
          <a:lstStyle>
            <a:lvl1pPr marL="166688" indent="-111125" fontAlgn="base">
              <a:spcBef>
                <a:spcPct val="0"/>
              </a:spcBef>
              <a:spcAft>
                <a:spcPts val="600"/>
              </a:spcAft>
              <a:buClr>
                <a:schemeClr val="accent2"/>
              </a:buClr>
              <a:buFont typeface="Arial" panose="020B0604020202020204" pitchFamily="34" charset="0"/>
              <a:buChar char="•"/>
              <a:defRPr kumimoji="1" lang="en-GB" sz="1050" b="0" i="0" u="none" strike="noStrike" kern="1200" cap="none" spc="0" normalizeH="0" baseline="0" noProof="0" smtClean="0">
                <a:ln>
                  <a:noFill/>
                </a:ln>
                <a:solidFill>
                  <a:srgbClr val="404040"/>
                </a:solidFill>
                <a:effectLst/>
                <a:uLnTx/>
                <a:uFillTx/>
              </a:defRPr>
            </a:lvl1pPr>
            <a:lvl2pPr marL="609556" indent="0">
              <a:buNone/>
              <a:defRPr sz="1050"/>
            </a:lvl2pPr>
            <a:lvl3pPr marL="1219109" indent="0">
              <a:buNone/>
              <a:defRPr sz="1050"/>
            </a:lvl3pPr>
            <a:lvl4pPr marL="1828662" indent="0">
              <a:buNone/>
              <a:defRPr sz="1050"/>
            </a:lvl4pPr>
            <a:lvl5pPr marL="2438216" indent="0">
              <a:buNone/>
              <a:defRPr sz="1050"/>
            </a:lvl5pPr>
          </a:lstStyle>
          <a:p>
            <a:pPr marL="227013" lvl="0" indent="-171450" fontAlgn="base">
              <a:spcBef>
                <a:spcPct val="0"/>
              </a:spcBef>
              <a:spcAft>
                <a:spcPts val="600"/>
              </a:spcAft>
              <a:buClr>
                <a:schemeClr val="accent2"/>
              </a:buClr>
              <a:buFont typeface="Arial" panose="020B0604020202020204" pitchFamily="34" charset="0"/>
              <a:buChar char="•"/>
            </a:pPr>
            <a:r>
              <a:rPr lang="en-US" sz="1050" dirty="0">
                <a:solidFill>
                  <a:srgbClr val="444444"/>
                </a:solidFill>
                <a:ea typeface="Museo Sans For Dell" pitchFamily="2" charset="0"/>
              </a:rPr>
              <a:t>Outcomes</a:t>
            </a:r>
            <a:endParaRPr kumimoji="1" lang="en-US" sz="1050" dirty="0">
              <a:solidFill>
                <a:srgbClr val="444444"/>
              </a:solidFill>
              <a:ea typeface="Museo Sans For Dell" pitchFamily="2" charset="0"/>
            </a:endParaRPr>
          </a:p>
        </p:txBody>
      </p:sp>
    </p:spTree>
    <p:extLst>
      <p:ext uri="{BB962C8B-B14F-4D97-AF65-F5344CB8AC3E}">
        <p14:creationId xmlns:p14="http://schemas.microsoft.com/office/powerpoint/2010/main" val="9663528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Video Background">
    <p:bg>
      <p:bgPr>
        <a:solidFill>
          <a:srgbClr val="000000"/>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 hasCustomPrompt="1"/>
          </p:nvPr>
        </p:nvSpPr>
        <p:spPr>
          <a:xfrm>
            <a:off x="1524000" y="673768"/>
            <a:ext cx="9144000" cy="5498432"/>
          </a:xfrm>
          <a:prstGeom prst="rect">
            <a:avLst/>
          </a:prstGeom>
          <a:ln w="38100">
            <a:solidFill>
              <a:schemeClr val="bg1"/>
            </a:solidFill>
            <a:prstDash val="sysDot"/>
          </a:ln>
        </p:spPr>
        <p:txBody>
          <a:bodyPr lIns="90000" anchor="ctr" anchorCtr="1"/>
          <a:lstStyle>
            <a:lvl1pPr marL="0" marR="0" indent="0" algn="l" defTabSz="534552" rtl="0" eaLnBrk="1" fontAlgn="ctr" latinLnBrk="0" hangingPunct="1">
              <a:lnSpc>
                <a:spcPct val="100000"/>
              </a:lnSpc>
              <a:spcBef>
                <a:spcPts val="0"/>
              </a:spcBef>
              <a:spcAft>
                <a:spcPct val="0"/>
              </a:spcAft>
              <a:buClrTx/>
              <a:buSzTx/>
              <a:buFontTx/>
              <a:buNone/>
              <a:tabLst/>
              <a:defRPr sz="2000" b="0" i="0" spc="88" baseline="0">
                <a:solidFill>
                  <a:schemeClr val="bg1"/>
                </a:solidFill>
                <a:latin typeface="+mn-lt"/>
                <a:ea typeface="HGPGothicE" charset="-128"/>
                <a:cs typeface="HGPGothicE" charset="-128"/>
              </a:defRPr>
            </a:lvl1pPr>
            <a:lvl2pPr marL="534552" indent="0" fontAlgn="ctr">
              <a:spcBef>
                <a:spcPts val="0"/>
              </a:spcBef>
              <a:buFontTx/>
              <a:buNone/>
              <a:defRPr sz="1754" b="0" i="0" spc="88">
                <a:solidFill>
                  <a:schemeClr val="tx1"/>
                </a:solidFill>
                <a:latin typeface="HGPGothicE" charset="-128"/>
                <a:ea typeface="HGPGothicE" charset="-128"/>
                <a:cs typeface="HGPGothicE" charset="-128"/>
              </a:defRPr>
            </a:lvl2pPr>
            <a:lvl3pPr marL="1069105" indent="0" fontAlgn="ctr">
              <a:spcBef>
                <a:spcPts val="0"/>
              </a:spcBef>
              <a:buFontTx/>
              <a:buNone/>
              <a:defRPr sz="1754" b="0" i="0" spc="88">
                <a:solidFill>
                  <a:schemeClr val="tx1"/>
                </a:solidFill>
                <a:latin typeface="HGPGothicE" charset="-128"/>
                <a:ea typeface="HGPGothicE" charset="-128"/>
                <a:cs typeface="HGPGothicE" charset="-128"/>
              </a:defRPr>
            </a:lvl3pPr>
            <a:lvl4pPr marL="1603659" indent="0">
              <a:buFontTx/>
              <a:buNone/>
              <a:defRPr>
                <a:solidFill>
                  <a:schemeClr val="tx2"/>
                </a:solidFill>
              </a:defRPr>
            </a:lvl4pPr>
            <a:lvl5pPr marL="2138212" indent="0">
              <a:buFontTx/>
              <a:buNone/>
              <a:defRPr>
                <a:solidFill>
                  <a:schemeClr val="tx2"/>
                </a:solidFill>
              </a:defRPr>
            </a:lvl5pPr>
          </a:lstStyle>
          <a:p>
            <a:pPr algn="ctr"/>
            <a:r>
              <a:rPr lang="ja-JP" altLang="en-US" sz="2000" spc="200" dirty="0">
                <a:solidFill>
                  <a:srgbClr val="FFFFFF"/>
                </a:solidFill>
                <a:latin typeface="Arial" panose="020B0604020202020204" pitchFamily="34" charset="0"/>
                <a:ea typeface="HGPGothicE" charset="-128"/>
                <a:cs typeface="Arial" panose="020B0604020202020204" pitchFamily="34" charset="0"/>
              </a:rPr>
              <a:t>［</a:t>
            </a:r>
            <a:r>
              <a:rPr lang="en-US" altLang="ja-JP" sz="2000" spc="200" dirty="0">
                <a:solidFill>
                  <a:srgbClr val="FFFFFF"/>
                </a:solidFill>
                <a:latin typeface="Arial" panose="020B0604020202020204" pitchFamily="34" charset="0"/>
                <a:ea typeface="HGPGothicE" charset="-128"/>
                <a:cs typeface="Arial" panose="020B0604020202020204" pitchFamily="34" charset="0"/>
              </a:rPr>
              <a:t>Photo/Movie</a:t>
            </a:r>
            <a:r>
              <a:rPr lang="ja-JP" altLang="en-US" sz="2000" spc="200" dirty="0">
                <a:solidFill>
                  <a:srgbClr val="FFFFFF"/>
                </a:solidFill>
                <a:latin typeface="Arial" panose="020B0604020202020204" pitchFamily="34" charset="0"/>
                <a:ea typeface="HGPGothicE" charset="-128"/>
                <a:cs typeface="Arial" panose="020B0604020202020204" pitchFamily="34" charset="0"/>
              </a:rPr>
              <a:t>］</a:t>
            </a:r>
          </a:p>
        </p:txBody>
      </p:sp>
      <p:sp>
        <p:nvSpPr>
          <p:cNvPr id="6" name="Footer Placeholder 1">
            <a:extLst>
              <a:ext uri="{FF2B5EF4-FFF2-40B4-BE49-F238E27FC236}">
                <a16:creationId xmlns:a16="http://schemas.microsoft.com/office/drawing/2014/main" id="{51EDD12F-E7E9-46F4-A0A2-8EA6B7B47929}"/>
              </a:ext>
            </a:extLst>
          </p:cNvPr>
          <p:cNvSpPr>
            <a:spLocks noGrp="1"/>
          </p:cNvSpPr>
          <p:nvPr>
            <p:ph type="ftr" sz="quarter" idx="10"/>
          </p:nvPr>
        </p:nvSpPr>
        <p:spPr>
          <a:xfrm>
            <a:off x="228600" y="6556248"/>
            <a:ext cx="2651760" cy="182880"/>
          </a:xfrm>
          <a:prstGeom prst="rect">
            <a:avLst/>
          </a:prstGeom>
        </p:spPr>
        <p:txBody>
          <a:bodyPr anchor="ctr"/>
          <a:lstStyle>
            <a:lvl1pPr>
              <a:defRPr sz="800">
                <a:solidFill>
                  <a:schemeClr val="bg1"/>
                </a:solidFill>
              </a:defRPr>
            </a:lvl1pPr>
          </a:lstStyle>
          <a:p>
            <a:pPr defTabSz="609555"/>
            <a:r>
              <a:rPr lang="en-US" dirty="0"/>
              <a:t>© 2022 NTT DATA Americas, Inc. All rights reserved.</a:t>
            </a:r>
          </a:p>
        </p:txBody>
      </p:sp>
      <p:sp>
        <p:nvSpPr>
          <p:cNvPr id="7" name="Slide Number Placeholder 2">
            <a:extLst>
              <a:ext uri="{FF2B5EF4-FFF2-40B4-BE49-F238E27FC236}">
                <a16:creationId xmlns:a16="http://schemas.microsoft.com/office/drawing/2014/main" id="{13781934-54E2-4A85-90B7-6C4D9224A139}"/>
              </a:ext>
            </a:extLst>
          </p:cNvPr>
          <p:cNvSpPr>
            <a:spLocks noGrp="1"/>
          </p:cNvSpPr>
          <p:nvPr>
            <p:ph type="sldNum" sz="quarter" idx="11"/>
          </p:nvPr>
        </p:nvSpPr>
        <p:spPr>
          <a:xfrm>
            <a:off x="576986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a:p>
        </p:txBody>
      </p:sp>
      <p:sp>
        <p:nvSpPr>
          <p:cNvPr id="8" name="Freeform 5">
            <a:extLst>
              <a:ext uri="{FF2B5EF4-FFF2-40B4-BE49-F238E27FC236}">
                <a16:creationId xmlns:a16="http://schemas.microsoft.com/office/drawing/2014/main" id="{A3315B48-646C-4569-A5B1-3E1F043F25F0}"/>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41913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2">
          <p15:clr>
            <a:srgbClr val="FBAE40"/>
          </p15:clr>
        </p15:guide>
        <p15:guide id="4" pos="7488">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E70DC4F-2996-4CBA-9314-DA8DDC617267}"/>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sz="3200" b="0"/>
            </a:lvl1pPr>
          </a:lstStyle>
          <a:p>
            <a:r>
              <a:rPr lang="en-US" dirty="0"/>
              <a:t>Select Image </a:t>
            </a:r>
            <a:br>
              <a:rPr lang="en-US" dirty="0"/>
            </a:br>
            <a:r>
              <a:rPr lang="en-US" dirty="0"/>
              <a:t>(1280x720px @ 96dpi)</a:t>
            </a:r>
          </a:p>
        </p:txBody>
      </p:sp>
    </p:spTree>
    <p:extLst>
      <p:ext uri="{BB962C8B-B14F-4D97-AF65-F5344CB8AC3E}">
        <p14:creationId xmlns:p14="http://schemas.microsoft.com/office/powerpoint/2010/main" val="164673578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Logo - White Closing Slide">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pic>
        <p:nvPicPr>
          <p:cNvPr id="6" name="図 5">
            <a:extLst>
              <a:ext uri="{FF2B5EF4-FFF2-40B4-BE49-F238E27FC236}">
                <a16:creationId xmlns:a16="http://schemas.microsoft.com/office/drawing/2014/main" id="{233CCCD6-2B32-724F-8E6B-82620F2B107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26850" y="2714625"/>
            <a:ext cx="4125600" cy="1413400"/>
          </a:xfrm>
          <a:prstGeom prst="rect">
            <a:avLst/>
          </a:prstGeom>
        </p:spPr>
      </p:pic>
      <p:sp>
        <p:nvSpPr>
          <p:cNvPr id="3" name="Footer Placeholder 2">
            <a:extLst>
              <a:ext uri="{FF2B5EF4-FFF2-40B4-BE49-F238E27FC236}">
                <a16:creationId xmlns:a16="http://schemas.microsoft.com/office/drawing/2014/main" id="{37B9257D-02E0-47E5-8066-3653BB63A0F1}"/>
              </a:ext>
            </a:extLst>
          </p:cNvPr>
          <p:cNvSpPr>
            <a:spLocks noGrp="1"/>
          </p:cNvSpPr>
          <p:nvPr>
            <p:ph type="ftr" sz="quarter" idx="10"/>
          </p:nvPr>
        </p:nvSpPr>
        <p:spPr>
          <a:xfrm>
            <a:off x="7772400" y="6556248"/>
            <a:ext cx="4114800" cy="123111"/>
          </a:xfrm>
          <a:prstGeom prst="rect">
            <a:avLst/>
          </a:prstGeom>
        </p:spPr>
        <p:txBody>
          <a:bodyPr anchor="ctr"/>
          <a:lstStyle>
            <a:lvl1pPr algn="r">
              <a:defRPr sz="800">
                <a:solidFill>
                  <a:schemeClr val="accent2"/>
                </a:solidFill>
              </a:defRPr>
            </a:lvl1pPr>
          </a:lstStyle>
          <a:p>
            <a:pPr defTabSz="609555"/>
            <a:r>
              <a:rPr lang="en-US" dirty="0"/>
              <a:t>© 2022 NTT DATA Americas, Inc. All rights reserved.</a:t>
            </a:r>
          </a:p>
        </p:txBody>
      </p:sp>
    </p:spTree>
    <p:extLst>
      <p:ext uri="{BB962C8B-B14F-4D97-AF65-F5344CB8AC3E}">
        <p14:creationId xmlns:p14="http://schemas.microsoft.com/office/powerpoint/2010/main" val="6853173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Logo - Human Blue Closing Slide">
    <p:bg>
      <p:bgPr>
        <a:solidFill>
          <a:schemeClr val="accent2"/>
        </a:solidFill>
        <a:effectLst/>
      </p:bgPr>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pic>
        <p:nvPicPr>
          <p:cNvPr id="5" name="図 12">
            <a:extLst>
              <a:ext uri="{FF2B5EF4-FFF2-40B4-BE49-F238E27FC236}">
                <a16:creationId xmlns:a16="http://schemas.microsoft.com/office/drawing/2014/main" id="{97CA28FC-98C8-42DD-9BDF-1E0E15F661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32500" y="2720338"/>
            <a:ext cx="4127000" cy="1417323"/>
          </a:xfrm>
          <a:prstGeom prst="rect">
            <a:avLst/>
          </a:prstGeom>
        </p:spPr>
      </p:pic>
      <p:sp>
        <p:nvSpPr>
          <p:cNvPr id="6" name="Footer Placeholder 2">
            <a:extLst>
              <a:ext uri="{FF2B5EF4-FFF2-40B4-BE49-F238E27FC236}">
                <a16:creationId xmlns:a16="http://schemas.microsoft.com/office/drawing/2014/main" id="{5AFFD2E5-33AC-4F4C-BEC4-3B2D01B687B1}"/>
              </a:ext>
            </a:extLst>
          </p:cNvPr>
          <p:cNvSpPr>
            <a:spLocks noGrp="1"/>
          </p:cNvSpPr>
          <p:nvPr>
            <p:ph type="ftr" sz="quarter" idx="10"/>
          </p:nvPr>
        </p:nvSpPr>
        <p:spPr>
          <a:xfrm>
            <a:off x="7772400" y="6556248"/>
            <a:ext cx="4114800" cy="123111"/>
          </a:xfrm>
          <a:prstGeom prst="rect">
            <a:avLst/>
          </a:prstGeom>
        </p:spPr>
        <p:txBody>
          <a:bodyPr anchor="ctr"/>
          <a:lstStyle>
            <a:lvl1pPr algn="r">
              <a:defRPr sz="800">
                <a:solidFill>
                  <a:schemeClr val="bg1"/>
                </a:solidFill>
              </a:defRPr>
            </a:lvl1pPr>
          </a:lstStyle>
          <a:p>
            <a:pPr defTabSz="609555"/>
            <a:r>
              <a:rPr lang="en-US" dirty="0"/>
              <a:t>© 2022 NTT DATA Americas, Inc. All rights reserved.</a:t>
            </a:r>
          </a:p>
        </p:txBody>
      </p:sp>
    </p:spTree>
    <p:extLst>
      <p:ext uri="{BB962C8B-B14F-4D97-AF65-F5344CB8AC3E}">
        <p14:creationId xmlns:p14="http://schemas.microsoft.com/office/powerpoint/2010/main" val="2736069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D67AE2-088C-4BB9-B6A5-6CFD72A43921}"/>
              </a:ext>
              <a:ext uri="{C183D7F6-B498-43B3-948B-1728B52AA6E4}">
                <adec:decorative xmlns:adec="http://schemas.microsoft.com/office/drawing/2017/decorative" val="1"/>
              </a:ext>
            </a:extLst>
          </p:cNvPr>
          <p:cNvSpPr/>
          <p:nvPr userDrawn="1"/>
        </p:nvSpPr>
        <p:spPr bwMode="auto">
          <a:xfrm>
            <a:off x="-1" y="390525"/>
            <a:ext cx="12192001" cy="159067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7" name="Arrow: Pentagon 6">
            <a:extLst>
              <a:ext uri="{FF2B5EF4-FFF2-40B4-BE49-F238E27FC236}">
                <a16:creationId xmlns:a16="http://schemas.microsoft.com/office/drawing/2014/main" id="{AE51400E-7F94-4A8E-96A4-381A6D152692}"/>
              </a:ext>
              <a:ext uri="{C183D7F6-B498-43B3-948B-1728B52AA6E4}">
                <adec:decorative xmlns:adec="http://schemas.microsoft.com/office/drawing/2017/decorative" val="1"/>
              </a:ext>
            </a:extLst>
          </p:cNvPr>
          <p:cNvSpPr/>
          <p:nvPr userDrawn="1"/>
        </p:nvSpPr>
        <p:spPr bwMode="auto">
          <a:xfrm>
            <a:off x="0" y="390525"/>
            <a:ext cx="2196737" cy="1590675"/>
          </a:xfrm>
          <a:prstGeom prst="homePlate">
            <a:avLst>
              <a:gd name="adj" fmla="val 25537"/>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2396762" y="970418"/>
            <a:ext cx="9410046" cy="430887"/>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8263" y="2530475"/>
            <a:ext cx="11018520" cy="1723549"/>
          </a:xfrm>
        </p:spPr>
        <p:txBody>
          <a:bodyPr/>
          <a:lstStyle>
            <a:lvl1pPr marL="0" indent="0">
              <a:lnSpc>
                <a:spcPct val="90000"/>
              </a:lnSpc>
              <a:spcBef>
                <a:spcPts val="600"/>
              </a:spcBef>
              <a:spcAft>
                <a:spcPts val="600"/>
              </a:spcAft>
              <a:buNone/>
              <a:defRPr sz="1600">
                <a:solidFill>
                  <a:schemeClr val="tx1"/>
                </a:solidFill>
              </a:defRPr>
            </a:lvl1pPr>
            <a:lvl2pPr marL="0" indent="0">
              <a:lnSpc>
                <a:spcPct val="90000"/>
              </a:lnSpc>
              <a:spcBef>
                <a:spcPts val="600"/>
              </a:spcBef>
              <a:spcAft>
                <a:spcPts val="600"/>
              </a:spcAft>
              <a:buNone/>
              <a:defRPr sz="1600">
                <a:solidFill>
                  <a:schemeClr val="tx1"/>
                </a:solidFill>
              </a:defRPr>
            </a:lvl2pPr>
            <a:lvl3pPr marL="0" indent="0">
              <a:lnSpc>
                <a:spcPct val="90000"/>
              </a:lnSpc>
              <a:spcBef>
                <a:spcPts val="600"/>
              </a:spcBef>
              <a:spcAft>
                <a:spcPts val="600"/>
              </a:spcAft>
              <a:buNone/>
              <a:defRPr sz="1600">
                <a:solidFill>
                  <a:schemeClr val="tx1"/>
                </a:solidFill>
              </a:defRPr>
            </a:lvl3pPr>
            <a:lvl4pPr marL="0" indent="0">
              <a:lnSpc>
                <a:spcPct val="90000"/>
              </a:lnSpc>
              <a:spcBef>
                <a:spcPts val="600"/>
              </a:spcBef>
              <a:spcAft>
                <a:spcPts val="600"/>
              </a:spcAft>
              <a:buNone/>
              <a:defRPr sz="1600">
                <a:solidFill>
                  <a:schemeClr val="tx1"/>
                </a:solidFill>
              </a:defRPr>
            </a:lvl4pPr>
            <a:lvl5pPr marL="0" indent="0">
              <a:lnSpc>
                <a:spcPct val="90000"/>
              </a:lnSpc>
              <a:spcBef>
                <a:spcPts val="600"/>
              </a:spcBef>
              <a:spcAft>
                <a:spcPts val="600"/>
              </a:spcAft>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55022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Logo - Black Closing Slide">
    <p:bg>
      <p:bgPr>
        <a:solidFill>
          <a:schemeClr val="tx1"/>
        </a:solidFill>
        <a:effectLst/>
      </p:bgPr>
    </p:bg>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pic>
        <p:nvPicPr>
          <p:cNvPr id="5" name="図 12">
            <a:extLst>
              <a:ext uri="{FF2B5EF4-FFF2-40B4-BE49-F238E27FC236}">
                <a16:creationId xmlns:a16="http://schemas.microsoft.com/office/drawing/2014/main" id="{97CA28FC-98C8-42DD-9BDF-1E0E15F6619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32500" y="2720338"/>
            <a:ext cx="4127000" cy="1417323"/>
          </a:xfrm>
          <a:prstGeom prst="rect">
            <a:avLst/>
          </a:prstGeom>
        </p:spPr>
      </p:pic>
      <p:sp>
        <p:nvSpPr>
          <p:cNvPr id="6" name="Footer Placeholder 2">
            <a:extLst>
              <a:ext uri="{FF2B5EF4-FFF2-40B4-BE49-F238E27FC236}">
                <a16:creationId xmlns:a16="http://schemas.microsoft.com/office/drawing/2014/main" id="{5AFFD2E5-33AC-4F4C-BEC4-3B2D01B687B1}"/>
              </a:ext>
            </a:extLst>
          </p:cNvPr>
          <p:cNvSpPr>
            <a:spLocks noGrp="1"/>
          </p:cNvSpPr>
          <p:nvPr>
            <p:ph type="ftr" sz="quarter" idx="10"/>
          </p:nvPr>
        </p:nvSpPr>
        <p:spPr>
          <a:xfrm>
            <a:off x="7772400" y="6556248"/>
            <a:ext cx="4114800" cy="123111"/>
          </a:xfrm>
          <a:prstGeom prst="rect">
            <a:avLst/>
          </a:prstGeom>
        </p:spPr>
        <p:txBody>
          <a:bodyPr anchor="ctr"/>
          <a:lstStyle>
            <a:lvl1pPr algn="r">
              <a:defRPr sz="800">
                <a:solidFill>
                  <a:schemeClr val="bg1"/>
                </a:solidFill>
              </a:defRPr>
            </a:lvl1pPr>
          </a:lstStyle>
          <a:p>
            <a:pPr defTabSz="609555"/>
            <a:r>
              <a:rPr lang="en-US" dirty="0"/>
              <a:t>© 2022 NTT DATA Americas, Inc. All rights reserved.</a:t>
            </a:r>
          </a:p>
        </p:txBody>
      </p:sp>
    </p:spTree>
    <p:extLst>
      <p:ext uri="{BB962C8B-B14F-4D97-AF65-F5344CB8AC3E}">
        <p14:creationId xmlns:p14="http://schemas.microsoft.com/office/powerpoint/2010/main" val="311919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D67AE2-088C-4BB9-B6A5-6CFD72A43921}"/>
              </a:ext>
              <a:ext uri="{C183D7F6-B498-43B3-948B-1728B52AA6E4}">
                <adec:decorative xmlns:adec="http://schemas.microsoft.com/office/drawing/2017/decorative" val="1"/>
              </a:ext>
            </a:extLst>
          </p:cNvPr>
          <p:cNvSpPr/>
          <p:nvPr userDrawn="1"/>
        </p:nvSpPr>
        <p:spPr bwMode="auto">
          <a:xfrm>
            <a:off x="-1" y="390525"/>
            <a:ext cx="12192001" cy="159067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7" name="Arrow: Pentagon 6">
            <a:extLst>
              <a:ext uri="{FF2B5EF4-FFF2-40B4-BE49-F238E27FC236}">
                <a16:creationId xmlns:a16="http://schemas.microsoft.com/office/drawing/2014/main" id="{AE51400E-7F94-4A8E-96A4-381A6D152692}"/>
              </a:ext>
              <a:ext uri="{C183D7F6-B498-43B3-948B-1728B52AA6E4}">
                <adec:decorative xmlns:adec="http://schemas.microsoft.com/office/drawing/2017/decorative" val="1"/>
              </a:ext>
            </a:extLst>
          </p:cNvPr>
          <p:cNvSpPr/>
          <p:nvPr userDrawn="1"/>
        </p:nvSpPr>
        <p:spPr bwMode="auto">
          <a:xfrm>
            <a:off x="0" y="390525"/>
            <a:ext cx="2196737" cy="1590675"/>
          </a:xfrm>
          <a:prstGeom prst="homePlate">
            <a:avLst>
              <a:gd name="adj" fmla="val 25537"/>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2396762" y="970418"/>
            <a:ext cx="9410046" cy="430887"/>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8263" y="2530475"/>
            <a:ext cx="11018520" cy="1723549"/>
          </a:xfrm>
        </p:spPr>
        <p:txBody>
          <a:bodyPr/>
          <a:lstStyle>
            <a:lvl1pPr marL="0" indent="0">
              <a:lnSpc>
                <a:spcPct val="90000"/>
              </a:lnSpc>
              <a:spcBef>
                <a:spcPts val="600"/>
              </a:spcBef>
              <a:spcAft>
                <a:spcPts val="600"/>
              </a:spcAft>
              <a:buNone/>
              <a:defRPr sz="1600">
                <a:solidFill>
                  <a:schemeClr val="tx1"/>
                </a:solidFill>
              </a:defRPr>
            </a:lvl1pPr>
            <a:lvl2pPr marL="0" indent="0">
              <a:lnSpc>
                <a:spcPct val="90000"/>
              </a:lnSpc>
              <a:spcBef>
                <a:spcPts val="600"/>
              </a:spcBef>
              <a:spcAft>
                <a:spcPts val="600"/>
              </a:spcAft>
              <a:buNone/>
              <a:defRPr sz="1600">
                <a:solidFill>
                  <a:schemeClr val="tx1"/>
                </a:solidFill>
              </a:defRPr>
            </a:lvl2pPr>
            <a:lvl3pPr marL="0" indent="0">
              <a:lnSpc>
                <a:spcPct val="90000"/>
              </a:lnSpc>
              <a:spcBef>
                <a:spcPts val="600"/>
              </a:spcBef>
              <a:spcAft>
                <a:spcPts val="600"/>
              </a:spcAft>
              <a:buNone/>
              <a:defRPr sz="1600">
                <a:solidFill>
                  <a:schemeClr val="tx1"/>
                </a:solidFill>
              </a:defRPr>
            </a:lvl3pPr>
            <a:lvl4pPr marL="0" indent="0">
              <a:lnSpc>
                <a:spcPct val="90000"/>
              </a:lnSpc>
              <a:spcBef>
                <a:spcPts val="600"/>
              </a:spcBef>
              <a:spcAft>
                <a:spcPts val="600"/>
              </a:spcAft>
              <a:buNone/>
              <a:defRPr sz="1600">
                <a:solidFill>
                  <a:schemeClr val="tx1"/>
                </a:solidFill>
              </a:defRPr>
            </a:lvl4pPr>
            <a:lvl5pPr marL="0" indent="0">
              <a:lnSpc>
                <a:spcPct val="90000"/>
              </a:lnSpc>
              <a:spcBef>
                <a:spcPts val="600"/>
              </a:spcBef>
              <a:spcAft>
                <a:spcPts val="600"/>
              </a:spcAft>
              <a:buNone/>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336754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356266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268039"/>
          </a:xfrm>
        </p:spPr>
        <p:txBody>
          <a:bodyPr wrap="square">
            <a:spAutoFit/>
          </a:bodyPr>
          <a:lstStyle>
            <a:lvl1pPr marL="0" indent="0">
              <a:buNone/>
              <a:defRPr sz="2000"/>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5640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6020139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600" b="0"/>
            </a:lvl2pPr>
            <a:lvl3pPr marL="450850" indent="0">
              <a:buFont typeface="Wingdings" panose="05000000000000000000" pitchFamily="2" charset="2"/>
              <a:buNone/>
              <a:tabLst/>
              <a:defRPr sz="1200" b="0"/>
            </a:lvl3pPr>
            <a:lvl4pPr marL="652462" indent="0">
              <a:buFont typeface="Wingdings" panose="05000000000000000000" pitchFamily="2" charset="2"/>
              <a:buNone/>
              <a:defRPr sz="1100" b="0"/>
            </a:lvl4pPr>
            <a:lvl5pPr marL="854075" indent="0">
              <a:buFont typeface="Wingdings" panose="05000000000000000000" pitchFamily="2" charset="2"/>
              <a:buNone/>
              <a:tabLst/>
              <a:defRPr sz="11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1600" b="0"/>
            </a:lvl2pPr>
            <a:lvl3pPr marL="450850" indent="0">
              <a:buFont typeface="Wingdings" panose="05000000000000000000" pitchFamily="2" charset="2"/>
              <a:buNone/>
              <a:tabLst/>
              <a:defRPr sz="1200" b="0"/>
            </a:lvl3pPr>
            <a:lvl4pPr marL="652462" indent="0">
              <a:buFont typeface="Wingdings" panose="05000000000000000000" pitchFamily="2" charset="2"/>
              <a:buNone/>
              <a:defRPr sz="1100" b="0"/>
            </a:lvl4pPr>
            <a:lvl5pPr marL="854075" indent="0">
              <a:buFont typeface="Wingdings" panose="05000000000000000000" pitchFamily="2" charset="2"/>
              <a:buNone/>
              <a:tabLst/>
              <a:defRPr sz="11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50147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66809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4704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14287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3" name="コンテンツ プレースホルダー 2"/>
          <p:cNvSpPr>
            <a:spLocks noGrp="1"/>
          </p:cNvSpPr>
          <p:nvPr>
            <p:ph idx="1" hasCustomPrompt="1"/>
          </p:nvPr>
        </p:nvSpPr>
        <p:spPr>
          <a:xfrm>
            <a:off x="2849316" y="1066800"/>
            <a:ext cx="8802689" cy="5098330"/>
          </a:xfrm>
          <a:prstGeom prst="rect">
            <a:avLst/>
          </a:prstGeom>
        </p:spPr>
        <p:txBody>
          <a:bodyPr lIns="183600" rIns="183600"/>
          <a:lstStyle>
            <a:lvl1pPr marL="0" indent="0" fontAlgn="ctr">
              <a:spcBef>
                <a:spcPts val="0"/>
              </a:spcBef>
              <a:spcAft>
                <a:spcPts val="0"/>
              </a:spcAft>
              <a:buFontTx/>
              <a:buNone/>
              <a:defRPr sz="2000" b="0" i="0" spc="100" baseline="0">
                <a:solidFill>
                  <a:schemeClr val="tx1"/>
                </a:solidFill>
                <a:latin typeface="+mn-lt"/>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en-US" altLang="ja-JP"/>
              <a:t>Click and enter text.</a:t>
            </a:r>
            <a:endParaRPr kumimoji="1" lang="ja-JP" altLang="en-US"/>
          </a:p>
        </p:txBody>
      </p:sp>
      <p:pic>
        <p:nvPicPr>
          <p:cNvPr id="9" name="図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3113690"/>
            <a:ext cx="2080171" cy="3744310"/>
          </a:xfrm>
          <a:prstGeom prst="rect">
            <a:avLst/>
          </a:prstGeom>
        </p:spPr>
      </p:pic>
      <p:sp>
        <p:nvSpPr>
          <p:cNvPr id="14"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mn-lt"/>
                <a:ea typeface="HGPGothicE" charset="-128"/>
                <a:cs typeface="HGPGothicE" charset="-128"/>
              </a:rPr>
              <a:pPr algn="ctr" fontAlgn="auto">
                <a:spcBef>
                  <a:spcPts val="0"/>
                </a:spcBef>
                <a:spcAft>
                  <a:spcPts val="0"/>
                </a:spcAft>
                <a:defRPr/>
              </a:pPr>
              <a:t>‹#›</a:t>
            </a:fld>
            <a:endParaRPr lang="en-US" sz="1200" b="0" i="0" dirty="0">
              <a:solidFill>
                <a:schemeClr val="tx1"/>
              </a:solidFill>
              <a:latin typeface="+mn-lt"/>
              <a:ea typeface="HGPGothicE" charset="-128"/>
              <a:cs typeface="HGPGothicE" charset="-128"/>
            </a:endParaRPr>
          </a:p>
        </p:txBody>
      </p:sp>
      <p:sp>
        <p:nvSpPr>
          <p:cNvPr id="7" name="TextBox 12"/>
          <p:cNvSpPr txBox="1"/>
          <p:nvPr userDrawn="1"/>
        </p:nvSpPr>
        <p:spPr>
          <a:xfrm>
            <a:off x="9753600" y="6597352"/>
            <a:ext cx="2295279" cy="12311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mn-lt"/>
                <a:ea typeface="HGPGothicE" charset="-128"/>
                <a:cs typeface="Meiryo UI" pitchFamily="50" charset="-128"/>
              </a:rPr>
              <a:t>© 2019 NTT DATA, Inc. All rights reserved.</a:t>
            </a:r>
          </a:p>
        </p:txBody>
      </p:sp>
      <p:sp>
        <p:nvSpPr>
          <p:cNvPr id="2"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1860348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268999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625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88462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351258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740065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172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dirty="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dirty="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409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dirty="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880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dirty="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3763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820133521"/>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ny Profile">
    <p:spTree>
      <p:nvGrpSpPr>
        <p:cNvPr id="1" name=""/>
        <p:cNvGrpSpPr/>
        <p:nvPr/>
      </p:nvGrpSpPr>
      <p:grpSpPr>
        <a:xfrm>
          <a:off x="0" y="0"/>
          <a:ext cx="0" cy="0"/>
          <a:chOff x="0" y="0"/>
          <a:chExt cx="0" cy="0"/>
        </a:xfrm>
      </p:grpSpPr>
      <p:sp>
        <p:nvSpPr>
          <p:cNvPr id="4" name="Rectangle 3"/>
          <p:cNvSpPr/>
          <p:nvPr userDrawn="1"/>
        </p:nvSpPr>
        <p:spPr bwMode="gray">
          <a:xfrm>
            <a:off x="4060824" y="1524000"/>
            <a:ext cx="4067176" cy="3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latin typeface="+mn-lt"/>
            </a:endParaRPr>
          </a:p>
        </p:txBody>
      </p:sp>
      <p:sp>
        <p:nvSpPr>
          <p:cNvPr id="5" name="Picture Placeholder 7"/>
          <p:cNvSpPr>
            <a:spLocks noGrp="1"/>
          </p:cNvSpPr>
          <p:nvPr>
            <p:ph type="pic" sz="quarter" idx="13"/>
          </p:nvPr>
        </p:nvSpPr>
        <p:spPr>
          <a:xfrm>
            <a:off x="0" y="15240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6" name="Picture Placeholder 7"/>
          <p:cNvSpPr>
            <a:spLocks noGrp="1"/>
          </p:cNvSpPr>
          <p:nvPr>
            <p:ph type="pic" sz="quarter" idx="14"/>
          </p:nvPr>
        </p:nvSpPr>
        <p:spPr>
          <a:xfrm>
            <a:off x="8128000" y="1524000"/>
            <a:ext cx="4060825" cy="3556000"/>
          </a:xfrm>
          <a:prstGeom prst="rect">
            <a:avLst/>
          </a:prstGeom>
        </p:spPr>
        <p:txBody>
          <a:bodyPr tIns="457200"/>
          <a:lstStyle>
            <a:lvl1pPr marL="0" indent="0" algn="ctr">
              <a:buNone/>
              <a:defRPr sz="2000"/>
            </a:lvl1pPr>
          </a:lstStyle>
          <a:p>
            <a:r>
              <a:rPr lang="en-US" dirty="0"/>
              <a:t>Click icon to add picture</a:t>
            </a:r>
            <a:endParaRPr dirty="0"/>
          </a:p>
        </p:txBody>
      </p:sp>
      <p:sp>
        <p:nvSpPr>
          <p:cNvPr id="7" name="Text Placeholder 10"/>
          <p:cNvSpPr>
            <a:spLocks noGrp="1"/>
          </p:cNvSpPr>
          <p:nvPr>
            <p:ph type="body" sz="quarter" idx="15" hasCustomPrompt="1"/>
          </p:nvPr>
        </p:nvSpPr>
        <p:spPr bwMode="white">
          <a:xfrm>
            <a:off x="4265612" y="2961822"/>
            <a:ext cx="3657600" cy="752020"/>
          </a:xfrm>
          <a:prstGeom prst="rect">
            <a:avLst/>
          </a:prstGeom>
        </p:spPr>
        <p:txBody>
          <a:bodyPr anchor="t">
            <a:normAutofit/>
          </a:bodyPr>
          <a:lstStyle>
            <a:lvl1pPr marL="0" indent="0" algn="ctr">
              <a:spcBef>
                <a:spcPts val="0"/>
              </a:spcBef>
              <a:buNone/>
              <a:defRPr sz="2400" b="1">
                <a:solidFill>
                  <a:srgbClr val="FFFFFF"/>
                </a:solidFill>
              </a:defRPr>
            </a:lvl1pPr>
            <a:lvl2pPr marL="0" indent="0" algn="ctr">
              <a:spcBef>
                <a:spcPts val="0"/>
              </a:spcBef>
              <a:buNone/>
              <a:defRPr sz="2400" b="1">
                <a:solidFill>
                  <a:srgbClr val="FFFFFF"/>
                </a:solidFill>
              </a:defRPr>
            </a:lvl2pPr>
            <a:lvl3pPr marL="0" indent="0" algn="ctr">
              <a:spcBef>
                <a:spcPts val="0"/>
              </a:spcBef>
              <a:buNone/>
              <a:defRPr sz="2400" b="1">
                <a:solidFill>
                  <a:srgbClr val="FFFFFF"/>
                </a:solidFill>
              </a:defRPr>
            </a:lvl3pPr>
            <a:lvl4pPr marL="0" indent="0" algn="ctr">
              <a:spcBef>
                <a:spcPts val="0"/>
              </a:spcBef>
              <a:buNone/>
              <a:defRPr sz="2400" b="1">
                <a:solidFill>
                  <a:srgbClr val="FFFFFF"/>
                </a:solidFill>
              </a:defRPr>
            </a:lvl4pPr>
            <a:lvl5pPr marL="0" indent="0" algn="ctr">
              <a:spcBef>
                <a:spcPts val="0"/>
              </a:spcBef>
              <a:buNone/>
              <a:defRPr sz="2400" b="1">
                <a:solidFill>
                  <a:srgbClr val="FFFFFF"/>
                </a:solidFill>
              </a:defRPr>
            </a:lvl5pPr>
            <a:lvl6pPr marL="0" indent="0" algn="ctr">
              <a:spcBef>
                <a:spcPts val="0"/>
              </a:spcBef>
              <a:buNone/>
              <a:defRPr sz="2400" b="1">
                <a:solidFill>
                  <a:srgbClr val="FFFFFF"/>
                </a:solidFill>
              </a:defRPr>
            </a:lvl6pPr>
            <a:lvl7pPr marL="0" indent="0" algn="ctr">
              <a:spcBef>
                <a:spcPts val="0"/>
              </a:spcBef>
              <a:buNone/>
              <a:defRPr sz="2400" b="1">
                <a:solidFill>
                  <a:srgbClr val="FFFFFF"/>
                </a:solidFill>
              </a:defRPr>
            </a:lvl7pPr>
            <a:lvl8pPr marL="0" indent="0" algn="ctr">
              <a:spcBef>
                <a:spcPts val="0"/>
              </a:spcBef>
              <a:buNone/>
              <a:defRPr sz="2400" b="1">
                <a:solidFill>
                  <a:srgbClr val="FFFFFF"/>
                </a:solidFill>
              </a:defRPr>
            </a:lvl8pPr>
            <a:lvl9pPr marL="0" indent="0" algn="ctr">
              <a:spcBef>
                <a:spcPts val="0"/>
              </a:spcBef>
              <a:buNone/>
              <a:defRPr sz="2400" b="1">
                <a:solidFill>
                  <a:srgbClr val="FFFFFF"/>
                </a:solidFill>
              </a:defRPr>
            </a:lvl9pPr>
          </a:lstStyle>
          <a:p>
            <a:pPr lvl="0"/>
            <a:r>
              <a:t>Click to add heading</a:t>
            </a:r>
          </a:p>
        </p:txBody>
      </p:sp>
      <p:sp>
        <p:nvSpPr>
          <p:cNvPr id="8" name="Text Placeholder 10"/>
          <p:cNvSpPr>
            <a:spLocks noGrp="1"/>
          </p:cNvSpPr>
          <p:nvPr>
            <p:ph type="body" sz="quarter" idx="16"/>
          </p:nvPr>
        </p:nvSpPr>
        <p:spPr bwMode="white">
          <a:xfrm>
            <a:off x="4265612" y="3810000"/>
            <a:ext cx="3657600" cy="726620"/>
          </a:xfrm>
          <a:prstGeom prst="rect">
            <a:avLst/>
          </a:prstGeom>
        </p:spPr>
        <p:txBody>
          <a:bodyPr>
            <a:noAutofit/>
          </a:bodyPr>
          <a:lstStyle>
            <a:lvl1pPr marL="0" indent="0" algn="ctr">
              <a:spcBef>
                <a:spcPts val="0"/>
              </a:spcBef>
              <a:buNone/>
              <a:defRPr sz="1600" b="0">
                <a:solidFill>
                  <a:srgbClr val="FFFFFF"/>
                </a:solidFill>
              </a:defRPr>
            </a:lvl1pPr>
            <a:lvl2pPr marL="0" indent="0" algn="ctr">
              <a:spcBef>
                <a:spcPts val="0"/>
              </a:spcBef>
              <a:buNone/>
              <a:defRPr sz="1600" b="0">
                <a:solidFill>
                  <a:srgbClr val="FFFFFF"/>
                </a:solidFill>
              </a:defRPr>
            </a:lvl2pPr>
            <a:lvl3pPr marL="0" indent="0" algn="ctr">
              <a:spcBef>
                <a:spcPts val="0"/>
              </a:spcBef>
              <a:buNone/>
              <a:defRPr sz="1600" b="0">
                <a:solidFill>
                  <a:srgbClr val="FFFFFF"/>
                </a:solidFill>
              </a:defRPr>
            </a:lvl3pPr>
            <a:lvl4pPr marL="0" indent="0" algn="ctr">
              <a:spcBef>
                <a:spcPts val="0"/>
              </a:spcBef>
              <a:buNone/>
              <a:defRPr sz="1600" b="0">
                <a:solidFill>
                  <a:srgbClr val="FFFFFF"/>
                </a:solidFill>
              </a:defRPr>
            </a:lvl4pPr>
            <a:lvl5pPr marL="0" indent="0" algn="ctr">
              <a:spcBef>
                <a:spcPts val="0"/>
              </a:spcBef>
              <a:buNone/>
              <a:defRPr sz="1600" b="0">
                <a:solidFill>
                  <a:srgbClr val="FFFFFF"/>
                </a:solidFill>
              </a:defRPr>
            </a:lvl5pPr>
            <a:lvl6pPr marL="0" indent="0" algn="ctr">
              <a:spcBef>
                <a:spcPts val="0"/>
              </a:spcBef>
              <a:buNone/>
              <a:defRPr sz="1600" b="0">
                <a:solidFill>
                  <a:srgbClr val="FFFFFF"/>
                </a:solidFill>
              </a:defRPr>
            </a:lvl6pPr>
            <a:lvl7pPr marL="0" indent="0" algn="ctr">
              <a:spcBef>
                <a:spcPts val="0"/>
              </a:spcBef>
              <a:buNone/>
              <a:defRPr sz="1600" b="0">
                <a:solidFill>
                  <a:srgbClr val="FFFFFF"/>
                </a:solidFill>
              </a:defRPr>
            </a:lvl7pPr>
            <a:lvl8pPr marL="0" indent="0" algn="ctr">
              <a:spcBef>
                <a:spcPts val="0"/>
              </a:spcBef>
              <a:buNone/>
              <a:defRPr sz="1600" b="0">
                <a:solidFill>
                  <a:srgbClr val="FFFFFF"/>
                </a:solidFill>
              </a:defRPr>
            </a:lvl8pPr>
            <a:lvl9pPr marL="0" indent="0" algn="ctr">
              <a:spcBef>
                <a:spcPts val="0"/>
              </a:spcBef>
              <a:buNone/>
              <a:defRPr sz="1600" b="0">
                <a:solidFill>
                  <a:srgbClr val="FFFFFF"/>
                </a:solidFill>
              </a:defRPr>
            </a:lvl9pPr>
          </a:lstStyle>
          <a:p>
            <a:pPr lvl="0"/>
            <a:r>
              <a:rPr lang="en-US"/>
              <a:t>Edit Master text styles</a:t>
            </a:r>
          </a:p>
        </p:txBody>
      </p:sp>
      <p:sp>
        <p:nvSpPr>
          <p:cNvPr id="11"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2851009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85047078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grpSp>
        <p:nvGrpSpPr>
          <p:cNvPr id="36" name="Group 35">
            <a:extLst>
              <a:ext uri="{FF2B5EF4-FFF2-40B4-BE49-F238E27FC236}">
                <a16:creationId xmlns:a16="http://schemas.microsoft.com/office/drawing/2014/main" id="{CB1AB92F-7E88-4D61-8BC4-46D7D18C1D28}"/>
              </a:ext>
            </a:extLst>
          </p:cNvPr>
          <p:cNvGrpSpPr/>
          <p:nvPr userDrawn="1"/>
        </p:nvGrpSpPr>
        <p:grpSpPr>
          <a:xfrm>
            <a:off x="-2190682" y="3228653"/>
            <a:ext cx="9186152" cy="4766988"/>
            <a:chOff x="5143583" y="1562583"/>
            <a:chExt cx="8338034" cy="4326874"/>
          </a:xfrm>
          <a:solidFill>
            <a:srgbClr val="FFFFFF">
              <a:alpha val="5000"/>
            </a:srgbClr>
          </a:solidFill>
        </p:grpSpPr>
        <p:grpSp>
          <p:nvGrpSpPr>
            <p:cNvPr id="41" name="Group 40">
              <a:extLst>
                <a:ext uri="{FF2B5EF4-FFF2-40B4-BE49-F238E27FC236}">
                  <a16:creationId xmlns:a16="http://schemas.microsoft.com/office/drawing/2014/main" id="{BDC684CD-E0DB-4EC2-B980-EDB630CC0BE3}"/>
                </a:ext>
              </a:extLst>
            </p:cNvPr>
            <p:cNvGrpSpPr/>
            <p:nvPr userDrawn="1"/>
          </p:nvGrpSpPr>
          <p:grpSpPr>
            <a:xfrm>
              <a:off x="5143583" y="1571100"/>
              <a:ext cx="8338034" cy="4318357"/>
              <a:chOff x="3801847" y="-981175"/>
              <a:chExt cx="9282624" cy="4807569"/>
            </a:xfrm>
            <a:grpFill/>
          </p:grpSpPr>
          <p:sp>
            <p:nvSpPr>
              <p:cNvPr id="54" name="Hexagon 53">
                <a:extLst>
                  <a:ext uri="{FF2B5EF4-FFF2-40B4-BE49-F238E27FC236}">
                    <a16:creationId xmlns:a16="http://schemas.microsoft.com/office/drawing/2014/main" id="{2AA07612-4290-4BF2-A16C-19203C6F056A}"/>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5" name="Hexagon 54">
                <a:extLst>
                  <a:ext uri="{FF2B5EF4-FFF2-40B4-BE49-F238E27FC236}">
                    <a16:creationId xmlns:a16="http://schemas.microsoft.com/office/drawing/2014/main" id="{B7EC3F73-BC56-4E1A-ADDD-BC0AB2DF1574}"/>
                  </a:ext>
                </a:extLst>
              </p:cNvPr>
              <p:cNvSpPr/>
              <p:nvPr userDrawn="1"/>
            </p:nvSpPr>
            <p:spPr bwMode="auto">
              <a:xfrm>
                <a:off x="10638748"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6" name="Hexagon 55">
                <a:extLst>
                  <a:ext uri="{FF2B5EF4-FFF2-40B4-BE49-F238E27FC236}">
                    <a16:creationId xmlns:a16="http://schemas.microsoft.com/office/drawing/2014/main" id="{7DEC1609-6935-4C60-9069-23671E5176EB}"/>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Hexagon 56">
                <a:extLst>
                  <a:ext uri="{FF2B5EF4-FFF2-40B4-BE49-F238E27FC236}">
                    <a16:creationId xmlns:a16="http://schemas.microsoft.com/office/drawing/2014/main" id="{DE12DCA0-E726-46E0-83DB-765D4D35864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Hexagon 59">
                <a:extLst>
                  <a:ext uri="{FF2B5EF4-FFF2-40B4-BE49-F238E27FC236}">
                    <a16:creationId xmlns:a16="http://schemas.microsoft.com/office/drawing/2014/main" id="{225ABE5F-271C-4F0B-8800-EAE3330D528D}"/>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42" name="Hexagon 41">
              <a:extLst>
                <a:ext uri="{FF2B5EF4-FFF2-40B4-BE49-F238E27FC236}">
                  <a16:creationId xmlns:a16="http://schemas.microsoft.com/office/drawing/2014/main" id="{B6357A2D-151B-45E9-BD34-CBC9835F8A9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Hexagon 45">
              <a:extLst>
                <a:ext uri="{FF2B5EF4-FFF2-40B4-BE49-F238E27FC236}">
                  <a16:creationId xmlns:a16="http://schemas.microsoft.com/office/drawing/2014/main" id="{64EA421E-65BC-4B46-B4B1-E8BCBA5CD414}"/>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2" name="Hexagon 51">
              <a:extLst>
                <a:ext uri="{FF2B5EF4-FFF2-40B4-BE49-F238E27FC236}">
                  <a16:creationId xmlns:a16="http://schemas.microsoft.com/office/drawing/2014/main" id="{A901D943-2F00-47AB-8FE7-73F3FC2148FA}"/>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24467353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2449660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3965773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0417225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4416425" cy="1612749"/>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4580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4060371"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89654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58460536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70964402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766225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5" name="Freeform 5"/>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タイトル 1"/>
          <p:cNvSpPr>
            <a:spLocks noGrp="1"/>
          </p:cNvSpPr>
          <p:nvPr>
            <p:ph type="title" hasCustomPrompt="1"/>
          </p:nvPr>
        </p:nvSpPr>
        <p:spPr>
          <a:xfrm>
            <a:off x="3352800" y="0"/>
            <a:ext cx="8839200" cy="6857999"/>
          </a:xfrm>
          <a:prstGeom prst="rect">
            <a:avLst/>
          </a:prstGeom>
        </p:spPr>
        <p:txBody>
          <a:bodyPr anchor="ctr" anchorCtr="1">
            <a:normAutofit/>
          </a:bodyPr>
          <a:lstStyle>
            <a:lvl1pPr algn="ctr">
              <a:defRPr sz="3200" spc="200" baseline="0">
                <a:solidFill>
                  <a:srgbClr val="FFFFFF"/>
                </a:solidFill>
                <a:latin typeface="+mj-lt"/>
              </a:defRPr>
            </a:lvl1pPr>
          </a:lstStyle>
          <a:p>
            <a:r>
              <a:rPr kumimoji="1" lang="en-US" altLang="ja-JP"/>
              <a:t>[Middle Title Page]</a:t>
            </a:r>
            <a:endParaRPr kumimoji="1" lang="ja-JP" altLang="en-US"/>
          </a:p>
        </p:txBody>
      </p:sp>
      <p:sp>
        <p:nvSpPr>
          <p:cNvPr id="8" name="TextBox 12"/>
          <p:cNvSpPr txBox="1"/>
          <p:nvPr userDrawn="1"/>
        </p:nvSpPr>
        <p:spPr>
          <a:xfrm>
            <a:off x="231285" y="6593330"/>
            <a:ext cx="2359515" cy="123111"/>
          </a:xfrm>
          <a:prstGeom prst="rect">
            <a:avLst/>
          </a:prstGeom>
          <a:noFill/>
        </p:spPr>
        <p:txBody>
          <a:bodyPr wrap="square"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a:t>
            </a:r>
            <a:r>
              <a:rPr kumimoji="0" lang="en-US" altLang="ja-JP" sz="800" b="0" i="0" baseline="0" dirty="0">
                <a:solidFill>
                  <a:schemeClr val="bg1"/>
                </a:solidFill>
                <a:latin typeface="+mn-lt"/>
                <a:ea typeface="HGPGothicE" charset="-128"/>
                <a:cs typeface="Meiryo UI" pitchFamily="50" charset="-128"/>
              </a:rPr>
              <a:t> Inc. All rights reserved.</a:t>
            </a:r>
            <a:endParaRPr kumimoji="0" lang="en-US" altLang="ja-JP" sz="800" b="0" i="0" dirty="0">
              <a:solidFill>
                <a:schemeClr val="bg1"/>
              </a:solidFill>
              <a:latin typeface="+mn-lt"/>
              <a:ea typeface="HGPGothicE" charset="-128"/>
              <a:cs typeface="Meiryo UI" pitchFamily="50" charset="-128"/>
            </a:endParaRPr>
          </a:p>
        </p:txBody>
      </p:sp>
      <p:pic>
        <p:nvPicPr>
          <p:cNvPr id="6" name="図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76520" y="6503752"/>
            <a:ext cx="1178351" cy="296174"/>
          </a:xfrm>
          <a:prstGeom prst="rect">
            <a:avLst/>
          </a:prstGeom>
        </p:spPr>
      </p:pic>
      <p:sp>
        <p:nvSpPr>
          <p:cNvPr id="9" name="TextBox 16"/>
          <p:cNvSpPr txBox="1"/>
          <p:nvPr userDrawn="1"/>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mn-lt"/>
                <a:ea typeface="HGPGothicE" charset="-128"/>
                <a:cs typeface="HGPGothicE" charset="-128"/>
              </a:rPr>
              <a:pPr algn="ctr" fontAlgn="auto">
                <a:spcBef>
                  <a:spcPts val="0"/>
                </a:spcBef>
                <a:spcAft>
                  <a:spcPts val="0"/>
                </a:spcAft>
                <a:defRPr/>
              </a:pPr>
              <a:t>‹#›</a:t>
            </a:fld>
            <a:endParaRPr lang="en-US" sz="1200" b="0" i="0" dirty="0">
              <a:solidFill>
                <a:schemeClr val="bg1"/>
              </a:solidFill>
              <a:latin typeface="+mn-lt"/>
              <a:ea typeface="HGPGothicE" charset="-128"/>
              <a:cs typeface="HGPGothicE" charset="-128"/>
            </a:endParaRPr>
          </a:p>
        </p:txBody>
      </p:sp>
    </p:spTree>
    <p:extLst>
      <p:ext uri="{BB962C8B-B14F-4D97-AF65-F5344CB8AC3E}">
        <p14:creationId xmlns:p14="http://schemas.microsoft.com/office/powerpoint/2010/main" val="4034202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11304753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7150928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99770556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0399121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9880659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35587826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47611586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639460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270213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594904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4264672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50036673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828800" y="2286000"/>
            <a:ext cx="2659756" cy="2313432"/>
          </a:xfrm>
          <a:prstGeom prst="hexagon">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730178" y="2286000"/>
            <a:ext cx="2659756" cy="2313432"/>
          </a:xfrm>
          <a:prstGeom prst="hexagon">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631557" y="2286000"/>
            <a:ext cx="2659756" cy="2313432"/>
          </a:xfrm>
          <a:prstGeom prst="hexagon">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030755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22694" y="2286000"/>
            <a:ext cx="2579298" cy="2313432"/>
          </a:xfrm>
          <a:prstGeom prst="hexagon">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325744" y="2286000"/>
            <a:ext cx="2579298" cy="2313432"/>
          </a:xfrm>
          <a:prstGeom prst="hexagon">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228794" y="2286000"/>
            <a:ext cx="2579298" cy="2313432"/>
          </a:xfrm>
          <a:prstGeom prst="hexagon">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131845" y="2286000"/>
            <a:ext cx="2579298" cy="2313432"/>
          </a:xfrm>
          <a:prstGeom prst="hexagon">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7022441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422693" y="2286000"/>
            <a:ext cx="2053087" cy="1737360"/>
          </a:xfrm>
          <a:prstGeom prst="hexagon">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743999" y="2286000"/>
            <a:ext cx="2053087" cy="1737360"/>
          </a:xfrm>
          <a:prstGeom prst="hexagon">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065813" y="2286000"/>
            <a:ext cx="2053087" cy="1737360"/>
          </a:xfrm>
          <a:prstGeom prst="hexagon">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386611" y="2286000"/>
            <a:ext cx="2053087" cy="1737360"/>
          </a:xfrm>
          <a:prstGeom prst="hexagon">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707916" y="2286000"/>
            <a:ext cx="2053087" cy="1737360"/>
          </a:xfrm>
          <a:prstGeom prst="hexagon">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dirty="0"/>
              <a:t>Drag &amp; drop your photo </a:t>
            </a:r>
            <a:br>
              <a:rPr lang="en-US" dirty="0"/>
            </a:br>
            <a:r>
              <a:rPr lang="en-US" dirty="0"/>
              <a:t>here or click or tap icon </a:t>
            </a:r>
            <a:br>
              <a:rPr lang="en-US" dirty="0"/>
            </a:br>
            <a:r>
              <a:rPr lang="en-US" dirty="0"/>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4174420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900" y="2025650"/>
            <a:ext cx="9087758"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grpSp>
        <p:nvGrpSpPr>
          <p:cNvPr id="6" name="Group 5">
            <a:extLst>
              <a:ext uri="{FF2B5EF4-FFF2-40B4-BE49-F238E27FC236}">
                <a16:creationId xmlns:a16="http://schemas.microsoft.com/office/drawing/2014/main" id="{CA51D1C6-D01F-4C5F-BE0A-4BFDD6787461}"/>
              </a:ext>
            </a:extLst>
          </p:cNvPr>
          <p:cNvGrpSpPr/>
          <p:nvPr userDrawn="1"/>
        </p:nvGrpSpPr>
        <p:grpSpPr>
          <a:xfrm>
            <a:off x="6331154" y="1030241"/>
            <a:ext cx="6051228" cy="6860775"/>
            <a:chOff x="4357737" y="749165"/>
            <a:chExt cx="5492545" cy="6227350"/>
          </a:xfrm>
          <a:solidFill>
            <a:srgbClr val="FFFFFF">
              <a:alpha val="5000"/>
            </a:srgbClr>
          </a:solidFill>
        </p:grpSpPr>
        <p:grpSp>
          <p:nvGrpSpPr>
            <p:cNvPr id="15" name="Group 14">
              <a:extLst>
                <a:ext uri="{FF2B5EF4-FFF2-40B4-BE49-F238E27FC236}">
                  <a16:creationId xmlns:a16="http://schemas.microsoft.com/office/drawing/2014/main" id="{4263AAA9-4E13-45CB-A505-B35C1B0B58BC}"/>
                </a:ext>
              </a:extLst>
            </p:cNvPr>
            <p:cNvGrpSpPr/>
            <p:nvPr userDrawn="1"/>
          </p:nvGrpSpPr>
          <p:grpSpPr>
            <a:xfrm>
              <a:off x="4357737" y="2208105"/>
              <a:ext cx="5492545" cy="4768410"/>
              <a:chOff x="4241623" y="2062963"/>
              <a:chExt cx="5492545" cy="4768410"/>
            </a:xfrm>
            <a:grpFill/>
          </p:grpSpPr>
          <p:grpSp>
            <p:nvGrpSpPr>
              <p:cNvPr id="17" name="Group 16">
                <a:extLst>
                  <a:ext uri="{FF2B5EF4-FFF2-40B4-BE49-F238E27FC236}">
                    <a16:creationId xmlns:a16="http://schemas.microsoft.com/office/drawing/2014/main" id="{6DCF4313-EA2B-4BBB-848A-532A02324814}"/>
                  </a:ext>
                </a:extLst>
              </p:cNvPr>
              <p:cNvGrpSpPr/>
              <p:nvPr userDrawn="1"/>
            </p:nvGrpSpPr>
            <p:grpSpPr>
              <a:xfrm>
                <a:off x="4241623" y="2534767"/>
                <a:ext cx="4851938" cy="4296606"/>
                <a:chOff x="2797707" y="91662"/>
                <a:chExt cx="5401599" cy="4783355"/>
              </a:xfrm>
              <a:grpFill/>
            </p:grpSpPr>
            <p:sp>
              <p:nvSpPr>
                <p:cNvPr id="23" name="Hexagon 22">
                  <a:extLst>
                    <a:ext uri="{FF2B5EF4-FFF2-40B4-BE49-F238E27FC236}">
                      <a16:creationId xmlns:a16="http://schemas.microsoft.com/office/drawing/2014/main" id="{B406450D-DCF8-4A81-B374-7EB37742ADE7}"/>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588E4381-5503-4051-A9A8-14F62FACCF82}"/>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Hexagon 26">
                  <a:extLst>
                    <a:ext uri="{FF2B5EF4-FFF2-40B4-BE49-F238E27FC236}">
                      <a16:creationId xmlns:a16="http://schemas.microsoft.com/office/drawing/2014/main" id="{A084039A-FB42-4A58-BB91-80FB5D6794DD}"/>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Hexagon 28">
                  <a:extLst>
                    <a:ext uri="{FF2B5EF4-FFF2-40B4-BE49-F238E27FC236}">
                      <a16:creationId xmlns:a16="http://schemas.microsoft.com/office/drawing/2014/main" id="{2E9348E7-2113-4B27-B6F6-272775BC0B26}"/>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8" name="Hexagon 17">
                <a:extLst>
                  <a:ext uri="{FF2B5EF4-FFF2-40B4-BE49-F238E27FC236}">
                    <a16:creationId xmlns:a16="http://schemas.microsoft.com/office/drawing/2014/main" id="{A5DB1ED2-8556-4D61-90CD-CF34BEE1AEC7}"/>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Hexagon 18">
                <a:extLst>
                  <a:ext uri="{FF2B5EF4-FFF2-40B4-BE49-F238E27FC236}">
                    <a16:creationId xmlns:a16="http://schemas.microsoft.com/office/drawing/2014/main" id="{7C31402E-08A7-4D5D-9240-9D39251BE85E}"/>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B9BD093F-0057-4906-9E35-D6FBAEF59EC5}"/>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59656A6F-8471-4CFB-B649-2663D97117E8}"/>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6" name="Hexagon 15">
              <a:extLst>
                <a:ext uri="{FF2B5EF4-FFF2-40B4-BE49-F238E27FC236}">
                  <a16:creationId xmlns:a16="http://schemas.microsoft.com/office/drawing/2014/main" id="{6411A825-97A8-495F-8C4F-4FF3F6B02FE4}"/>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4156508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grpSp>
        <p:nvGrpSpPr>
          <p:cNvPr id="8" name="Group 7">
            <a:extLst>
              <a:ext uri="{FF2B5EF4-FFF2-40B4-BE49-F238E27FC236}">
                <a16:creationId xmlns:a16="http://schemas.microsoft.com/office/drawing/2014/main" id="{9A631D90-D9C1-49EC-B2D4-FBDA96C7D723}"/>
              </a:ext>
            </a:extLst>
          </p:cNvPr>
          <p:cNvGrpSpPr/>
          <p:nvPr userDrawn="1"/>
        </p:nvGrpSpPr>
        <p:grpSpPr>
          <a:xfrm>
            <a:off x="-2190682" y="3228653"/>
            <a:ext cx="9186152" cy="4766988"/>
            <a:chOff x="5143583" y="1562583"/>
            <a:chExt cx="8338034" cy="4326874"/>
          </a:xfrm>
          <a:solidFill>
            <a:srgbClr val="FFFFFF">
              <a:alpha val="5000"/>
            </a:srgbClr>
          </a:solidFill>
        </p:grpSpPr>
        <p:grpSp>
          <p:nvGrpSpPr>
            <p:cNvPr id="9" name="Group 8">
              <a:extLst>
                <a:ext uri="{FF2B5EF4-FFF2-40B4-BE49-F238E27FC236}">
                  <a16:creationId xmlns:a16="http://schemas.microsoft.com/office/drawing/2014/main" id="{16FFF92F-629A-4FEE-B5DB-70317CC909DA}"/>
                </a:ext>
              </a:extLst>
            </p:cNvPr>
            <p:cNvGrpSpPr/>
            <p:nvPr userDrawn="1"/>
          </p:nvGrpSpPr>
          <p:grpSpPr>
            <a:xfrm>
              <a:off x="5143583" y="1571100"/>
              <a:ext cx="8338034" cy="4318357"/>
              <a:chOff x="3801847" y="-981175"/>
              <a:chExt cx="9282624" cy="4807569"/>
            </a:xfrm>
            <a:grpFill/>
          </p:grpSpPr>
          <p:sp>
            <p:nvSpPr>
              <p:cNvPr id="13" name="Hexagon 12">
                <a:extLst>
                  <a:ext uri="{FF2B5EF4-FFF2-40B4-BE49-F238E27FC236}">
                    <a16:creationId xmlns:a16="http://schemas.microsoft.com/office/drawing/2014/main" id="{19604AE4-1448-4283-82B8-7FBC70E25F6A}"/>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Hexagon 13">
                <a:extLst>
                  <a:ext uri="{FF2B5EF4-FFF2-40B4-BE49-F238E27FC236}">
                    <a16:creationId xmlns:a16="http://schemas.microsoft.com/office/drawing/2014/main" id="{0AC554A2-EE70-4AFA-8138-FFFAF64830BE}"/>
                  </a:ext>
                </a:extLst>
              </p:cNvPr>
              <p:cNvSpPr/>
              <p:nvPr userDrawn="1"/>
            </p:nvSpPr>
            <p:spPr bwMode="auto">
              <a:xfrm>
                <a:off x="10638748"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9C0CA80A-C35F-4752-AF8F-224E3967D0AB}"/>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7BCA577E-EF06-4463-A7B1-8D334DA64AF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878F9806-65A6-44C6-8EBC-55B2CDB24889}"/>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0" name="Hexagon 9">
              <a:extLst>
                <a:ext uri="{FF2B5EF4-FFF2-40B4-BE49-F238E27FC236}">
                  <a16:creationId xmlns:a16="http://schemas.microsoft.com/office/drawing/2014/main" id="{866A7F24-32AF-40F1-8DBB-0A6A9CD5C9DF}"/>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Hexagon 10">
              <a:extLst>
                <a:ext uri="{FF2B5EF4-FFF2-40B4-BE49-F238E27FC236}">
                  <a16:creationId xmlns:a16="http://schemas.microsoft.com/office/drawing/2014/main" id="{60E7C02D-48F3-4AE2-9190-8FEAB751975D}"/>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Hexagon 11">
              <a:extLst>
                <a:ext uri="{FF2B5EF4-FFF2-40B4-BE49-F238E27FC236}">
                  <a16:creationId xmlns:a16="http://schemas.microsoft.com/office/drawing/2014/main" id="{F9523F18-9FFF-4C30-820D-77EF53F6DA3F}"/>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0919573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839BE2C-45C1-4653-88A2-50687901960D}"/>
              </a:ext>
            </a:extLst>
          </p:cNvPr>
          <p:cNvGrpSpPr/>
          <p:nvPr userDrawn="1"/>
        </p:nvGrpSpPr>
        <p:grpSpPr>
          <a:xfrm>
            <a:off x="3887837" y="-14787"/>
            <a:ext cx="10171064" cy="6890110"/>
            <a:chOff x="3748137" y="-14787"/>
            <a:chExt cx="10171064" cy="6890110"/>
          </a:xfrm>
          <a:solidFill>
            <a:schemeClr val="tx2">
              <a:alpha val="5000"/>
            </a:schemeClr>
          </a:solidFill>
        </p:grpSpPr>
        <p:grpSp>
          <p:nvGrpSpPr>
            <p:cNvPr id="10" name="Group 9">
              <a:extLst>
                <a:ext uri="{FF2B5EF4-FFF2-40B4-BE49-F238E27FC236}">
                  <a16:creationId xmlns:a16="http://schemas.microsoft.com/office/drawing/2014/main" id="{A66C7CBB-F597-4596-A9E3-B66B43C682F6}"/>
                </a:ext>
              </a:extLst>
            </p:cNvPr>
            <p:cNvGrpSpPr/>
            <p:nvPr userDrawn="1"/>
          </p:nvGrpSpPr>
          <p:grpSpPr>
            <a:xfrm>
              <a:off x="3748137" y="-14787"/>
              <a:ext cx="10171064" cy="6890110"/>
              <a:chOff x="4357737" y="749165"/>
              <a:chExt cx="9232014" cy="6253977"/>
            </a:xfrm>
            <a:grpFill/>
          </p:grpSpPr>
          <p:grpSp>
            <p:nvGrpSpPr>
              <p:cNvPr id="16" name="Group 15">
                <a:extLst>
                  <a:ext uri="{FF2B5EF4-FFF2-40B4-BE49-F238E27FC236}">
                    <a16:creationId xmlns:a16="http://schemas.microsoft.com/office/drawing/2014/main" id="{C74BE0B7-47A2-4E69-8E05-534E298162B5}"/>
                  </a:ext>
                </a:extLst>
              </p:cNvPr>
              <p:cNvGrpSpPr/>
              <p:nvPr userDrawn="1"/>
            </p:nvGrpSpPr>
            <p:grpSpPr>
              <a:xfrm>
                <a:off x="4357737" y="1238864"/>
                <a:ext cx="9232014" cy="5764278"/>
                <a:chOff x="4241623" y="1093722"/>
                <a:chExt cx="9232014" cy="5764278"/>
              </a:xfrm>
              <a:grpFill/>
            </p:grpSpPr>
            <p:grpSp>
              <p:nvGrpSpPr>
                <p:cNvPr id="18" name="Group 17">
                  <a:extLst>
                    <a:ext uri="{FF2B5EF4-FFF2-40B4-BE49-F238E27FC236}">
                      <a16:creationId xmlns:a16="http://schemas.microsoft.com/office/drawing/2014/main" id="{A87F2925-F2CE-4328-9607-C94DFB9BD540}"/>
                    </a:ext>
                  </a:extLst>
                </p:cNvPr>
                <p:cNvGrpSpPr/>
                <p:nvPr userDrawn="1"/>
              </p:nvGrpSpPr>
              <p:grpSpPr>
                <a:xfrm>
                  <a:off x="4241623" y="1093722"/>
                  <a:ext cx="9232014" cy="5737651"/>
                  <a:chOff x="2797707" y="-1512634"/>
                  <a:chExt cx="10277880" cy="6387651"/>
                </a:xfrm>
                <a:grpFill/>
              </p:grpSpPr>
              <p:sp>
                <p:nvSpPr>
                  <p:cNvPr id="24" name="Hexagon 23">
                    <a:extLst>
                      <a:ext uri="{FF2B5EF4-FFF2-40B4-BE49-F238E27FC236}">
                        <a16:creationId xmlns:a16="http://schemas.microsoft.com/office/drawing/2014/main" id="{EC5F75E7-C0F7-4909-956F-E41800EBAC81}"/>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E80151CD-D827-4FC2-92F7-DE87285749D0}"/>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B872A832-2F0C-4ACC-95AC-AC44F7516681}"/>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Hexagon 26">
                    <a:extLst>
                      <a:ext uri="{FF2B5EF4-FFF2-40B4-BE49-F238E27FC236}">
                        <a16:creationId xmlns:a16="http://schemas.microsoft.com/office/drawing/2014/main" id="{4E8B0055-6E32-489C-AA4D-4CD6E7C847AA}"/>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Hexagon 27">
                    <a:extLst>
                      <a:ext uri="{FF2B5EF4-FFF2-40B4-BE49-F238E27FC236}">
                        <a16:creationId xmlns:a16="http://schemas.microsoft.com/office/drawing/2014/main" id="{EF6A7217-7031-4F76-9013-79649DC358B2}"/>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Hexagon 28">
                    <a:extLst>
                      <a:ext uri="{FF2B5EF4-FFF2-40B4-BE49-F238E27FC236}">
                        <a16:creationId xmlns:a16="http://schemas.microsoft.com/office/drawing/2014/main" id="{CF288CD6-9D88-42B4-BC71-9EBB1B81D27E}"/>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Hexagon 29">
                    <a:extLst>
                      <a:ext uri="{FF2B5EF4-FFF2-40B4-BE49-F238E27FC236}">
                        <a16:creationId xmlns:a16="http://schemas.microsoft.com/office/drawing/2014/main" id="{E9DEEBF1-86E5-4035-A517-B1EF5D9A7691}"/>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Hexagon 30">
                    <a:extLst>
                      <a:ext uri="{FF2B5EF4-FFF2-40B4-BE49-F238E27FC236}">
                        <a16:creationId xmlns:a16="http://schemas.microsoft.com/office/drawing/2014/main" id="{907BA626-A63E-4B5D-B932-FE3D1B2549B8}"/>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 name="Hexagon 18">
                  <a:extLst>
                    <a:ext uri="{FF2B5EF4-FFF2-40B4-BE49-F238E27FC236}">
                      <a16:creationId xmlns:a16="http://schemas.microsoft.com/office/drawing/2014/main" id="{42B4F301-C46F-458F-B79B-1ED90123FD25}"/>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DDF25239-3CE7-4565-B0CB-C187D500D1CF}"/>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C970F076-7ADC-4863-B231-10460E0A1EE3}"/>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D7835836-66A1-43ED-BBBB-9F0879408073}"/>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5ED5A4B3-6000-451A-B582-152B8A8A7485}"/>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7" name="Hexagon 16">
                <a:extLst>
                  <a:ext uri="{FF2B5EF4-FFF2-40B4-BE49-F238E27FC236}">
                    <a16:creationId xmlns:a16="http://schemas.microsoft.com/office/drawing/2014/main" id="{4FDEFFF3-0772-4DAB-A039-0A5F73FFE03D}"/>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03D47CD-E398-41DC-A5D8-5BA40F3FBCDA}"/>
                </a:ext>
              </a:extLst>
            </p:cNvPr>
            <p:cNvSpPr/>
            <p:nvPr userDrawn="1"/>
          </p:nvSpPr>
          <p:spPr bwMode="auto">
            <a:xfrm>
              <a:off x="8940942" y="3723909"/>
              <a:ext cx="2420305" cy="2086470"/>
            </a:xfrm>
            <a:prstGeom prst="hexagon">
              <a:avLst/>
            </a:prstGeom>
            <a:grp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86012"/>
            <a:ext cx="7253288" cy="307777"/>
          </a:xfrm>
        </p:spPr>
        <p:txBody>
          <a:bodyPr anchor="t"/>
          <a:lstStyle>
            <a:lvl1pPr marL="0" indent="0">
              <a:spcAft>
                <a:spcPts val="600"/>
              </a:spcAft>
              <a:buFont typeface="Wingdings" panose="05000000000000000000" pitchFamily="2" charset="2"/>
              <a:buNone/>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1963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Left Title 3 Column Righ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solidFill>
                  <a:schemeClr val="bg1"/>
                </a:solidFill>
              </a:defRPr>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1"/>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bg1"/>
                </a:solidFill>
              </a:defRPr>
            </a:lvl1pPr>
            <a:lvl2pPr marL="228600" indent="0">
              <a:buNone/>
              <a:defRPr sz="1400">
                <a:solidFill>
                  <a:schemeClr val="bg1"/>
                </a:solidFill>
              </a:defRPr>
            </a:lvl2pPr>
            <a:lvl3pPr marL="457200" indent="0">
              <a:buNone/>
              <a:defRPr sz="1400">
                <a:solidFill>
                  <a:schemeClr val="bg1"/>
                </a:solidFill>
              </a:defRPr>
            </a:lvl3pPr>
            <a:lvl4pPr marL="661988" indent="0">
              <a:buNone/>
              <a:defRPr sz="1400">
                <a:solidFill>
                  <a:schemeClr val="bg1"/>
                </a:solidFill>
              </a:defRPr>
            </a:lvl4pPr>
            <a:lvl5pPr marL="855663"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2071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13462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grpSp>
        <p:nvGrpSpPr>
          <p:cNvPr id="7" name="Group 6">
            <a:extLst>
              <a:ext uri="{FF2B5EF4-FFF2-40B4-BE49-F238E27FC236}">
                <a16:creationId xmlns:a16="http://schemas.microsoft.com/office/drawing/2014/main" id="{79A83FED-DC2A-43E2-A47F-F2611C9E5E9F}"/>
              </a:ext>
            </a:extLst>
          </p:cNvPr>
          <p:cNvGrpSpPr/>
          <p:nvPr userDrawn="1"/>
        </p:nvGrpSpPr>
        <p:grpSpPr>
          <a:xfrm>
            <a:off x="-2190682" y="3228653"/>
            <a:ext cx="7254538" cy="4238976"/>
            <a:chOff x="5143583" y="1562583"/>
            <a:chExt cx="6584758" cy="3847611"/>
          </a:xfrm>
          <a:solidFill>
            <a:srgbClr val="FFFFFF">
              <a:alpha val="5000"/>
            </a:srgbClr>
          </a:solidFill>
        </p:grpSpPr>
        <p:grpSp>
          <p:nvGrpSpPr>
            <p:cNvPr id="8" name="Group 7">
              <a:extLst>
                <a:ext uri="{FF2B5EF4-FFF2-40B4-BE49-F238E27FC236}">
                  <a16:creationId xmlns:a16="http://schemas.microsoft.com/office/drawing/2014/main" id="{74685133-8BBE-41BE-ADC5-C5E118A4E771}"/>
                </a:ext>
              </a:extLst>
            </p:cNvPr>
            <p:cNvGrpSpPr/>
            <p:nvPr userDrawn="1"/>
          </p:nvGrpSpPr>
          <p:grpSpPr>
            <a:xfrm>
              <a:off x="5143583" y="1571100"/>
              <a:ext cx="6584758" cy="3351575"/>
              <a:chOff x="3801847" y="-981175"/>
              <a:chExt cx="7330725" cy="3731263"/>
            </a:xfrm>
            <a:grpFill/>
          </p:grpSpPr>
          <p:sp>
            <p:nvSpPr>
              <p:cNvPr id="12" name="Hexagon 11">
                <a:extLst>
                  <a:ext uri="{FF2B5EF4-FFF2-40B4-BE49-F238E27FC236}">
                    <a16:creationId xmlns:a16="http://schemas.microsoft.com/office/drawing/2014/main" id="{923D2CF5-C8CB-416D-ADC2-E4683603E99B}"/>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Hexagon 13">
                <a:extLst>
                  <a:ext uri="{FF2B5EF4-FFF2-40B4-BE49-F238E27FC236}">
                    <a16:creationId xmlns:a16="http://schemas.microsoft.com/office/drawing/2014/main" id="{6DF66F4B-E92D-4928-83BE-B30DD5BE6041}"/>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48535B4A-35CA-44CD-A230-974C371F1583}"/>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EC55F1DF-B18A-4ECD-948B-5291AB02D953}"/>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 name="Hexagon 8">
              <a:extLst>
                <a:ext uri="{FF2B5EF4-FFF2-40B4-BE49-F238E27FC236}">
                  <a16:creationId xmlns:a16="http://schemas.microsoft.com/office/drawing/2014/main" id="{EB081A87-B8B2-49CB-8B03-56A9E61C52A9}"/>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Hexagon 9">
              <a:extLst>
                <a:ext uri="{FF2B5EF4-FFF2-40B4-BE49-F238E27FC236}">
                  <a16:creationId xmlns:a16="http://schemas.microsoft.com/office/drawing/2014/main" id="{E6667879-36CB-49AA-AC07-48D3C77C04D6}"/>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Hexagon 10">
              <a:extLst>
                <a:ext uri="{FF2B5EF4-FFF2-40B4-BE49-F238E27FC236}">
                  <a16:creationId xmlns:a16="http://schemas.microsoft.com/office/drawing/2014/main" id="{6FB4EFC2-7D7C-4631-93D3-0C558441456D}"/>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360781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441" y="1066800"/>
            <a:ext cx="10969943"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26643620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1689803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grpSp>
        <p:nvGrpSpPr>
          <p:cNvPr id="17" name="Group 16">
            <a:extLst>
              <a:ext uri="{FF2B5EF4-FFF2-40B4-BE49-F238E27FC236}">
                <a16:creationId xmlns:a16="http://schemas.microsoft.com/office/drawing/2014/main" id="{82D34418-4C88-45A1-99B8-D5E5B14323A7}"/>
              </a:ext>
            </a:extLst>
          </p:cNvPr>
          <p:cNvGrpSpPr/>
          <p:nvPr userDrawn="1"/>
        </p:nvGrpSpPr>
        <p:grpSpPr>
          <a:xfrm>
            <a:off x="-2190682" y="3228653"/>
            <a:ext cx="7254538" cy="4238976"/>
            <a:chOff x="5143583" y="1562583"/>
            <a:chExt cx="6584758" cy="3847611"/>
          </a:xfrm>
          <a:solidFill>
            <a:srgbClr val="FFFFFF">
              <a:alpha val="5000"/>
            </a:srgbClr>
          </a:solidFill>
        </p:grpSpPr>
        <p:grpSp>
          <p:nvGrpSpPr>
            <p:cNvPr id="18" name="Group 17">
              <a:extLst>
                <a:ext uri="{FF2B5EF4-FFF2-40B4-BE49-F238E27FC236}">
                  <a16:creationId xmlns:a16="http://schemas.microsoft.com/office/drawing/2014/main" id="{0292F954-164B-47CA-A976-B16374CBAB18}"/>
                </a:ext>
              </a:extLst>
            </p:cNvPr>
            <p:cNvGrpSpPr/>
            <p:nvPr userDrawn="1"/>
          </p:nvGrpSpPr>
          <p:grpSpPr>
            <a:xfrm>
              <a:off x="5143583" y="1571100"/>
              <a:ext cx="6584758" cy="3351575"/>
              <a:chOff x="3801847" y="-981175"/>
              <a:chExt cx="7330725" cy="3731263"/>
            </a:xfrm>
            <a:grpFill/>
          </p:grpSpPr>
          <p:sp>
            <p:nvSpPr>
              <p:cNvPr id="22" name="Hexagon 21">
                <a:extLst>
                  <a:ext uri="{FF2B5EF4-FFF2-40B4-BE49-F238E27FC236}">
                    <a16:creationId xmlns:a16="http://schemas.microsoft.com/office/drawing/2014/main" id="{BA11E33B-2E8C-4E07-A9FC-C8CE4C1F2830}"/>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5FA724F6-3753-4715-9951-F323F5A39943}"/>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7DB94C52-8A7F-4692-9751-9A405CDE4F13}"/>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E052E20E-3688-4634-BC9B-B338E8B640B7}"/>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9" name="Hexagon 18">
              <a:extLst>
                <a:ext uri="{FF2B5EF4-FFF2-40B4-BE49-F238E27FC236}">
                  <a16:creationId xmlns:a16="http://schemas.microsoft.com/office/drawing/2014/main" id="{0AA715E7-C065-4B9F-93AB-8953F4FFB682}"/>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BB1718BA-EB22-4156-B94F-C79542F88AB7}"/>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231E9255-2A93-417A-888A-1C37FD4D4276}"/>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28107438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4330541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634247399"/>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468038850"/>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dirty="0"/>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dirty="0"/>
              <a:t>Click icon to add picture</a:t>
            </a:r>
          </a:p>
        </p:txBody>
      </p:sp>
    </p:spTree>
    <p:extLst>
      <p:ext uri="{BB962C8B-B14F-4D97-AF65-F5344CB8AC3E}">
        <p14:creationId xmlns:p14="http://schemas.microsoft.com/office/powerpoint/2010/main" val="2365017995"/>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dirty="0"/>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dirty="0"/>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dirty="0"/>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dirty="0"/>
              <a:t>Click icon to add picture</a:t>
            </a:r>
          </a:p>
        </p:txBody>
      </p:sp>
    </p:spTree>
    <p:extLst>
      <p:ext uri="{BB962C8B-B14F-4D97-AF65-F5344CB8AC3E}">
        <p14:creationId xmlns:p14="http://schemas.microsoft.com/office/powerpoint/2010/main" val="2611738037"/>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dirty="0"/>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8828567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7264239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134068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and Content">
    <p:spTree>
      <p:nvGrpSpPr>
        <p:cNvPr id="1" name=""/>
        <p:cNvGrpSpPr/>
        <p:nvPr/>
      </p:nvGrpSpPr>
      <p:grpSpPr>
        <a:xfrm>
          <a:off x="0" y="0"/>
          <a:ext cx="0" cy="0"/>
          <a:chOff x="0" y="0"/>
          <a:chExt cx="0" cy="0"/>
        </a:xfrm>
      </p:grpSpPr>
      <p:sp>
        <p:nvSpPr>
          <p:cNvPr id="4" name="Rectangle 20"/>
          <p:cNvSpPr/>
          <p:nvPr userDrawn="1"/>
        </p:nvSpPr>
        <p:spPr>
          <a:xfrm>
            <a:off x="0" y="0"/>
            <a:ext cx="12192000" cy="79363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p>
        </p:txBody>
      </p:sp>
      <p:sp>
        <p:nvSpPr>
          <p:cNvPr id="7" name="Content Placeholder 2"/>
          <p:cNvSpPr>
            <a:spLocks noGrp="1"/>
          </p:cNvSpPr>
          <p:nvPr>
            <p:ph idx="1"/>
          </p:nvPr>
        </p:nvSpPr>
        <p:spPr>
          <a:xfrm>
            <a:off x="609441" y="1066800"/>
            <a:ext cx="10969943" cy="5105400"/>
          </a:xfrm>
          <a:prstGeom prst="rect">
            <a:avLst/>
          </a:prstGeom>
        </p:spPr>
        <p:txBody>
          <a:bodyPr/>
          <a:lstStyle>
            <a:lvl1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bg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1054113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438896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grpSp>
        <p:nvGrpSpPr>
          <p:cNvPr id="27" name="Group 26">
            <a:extLst>
              <a:ext uri="{FF2B5EF4-FFF2-40B4-BE49-F238E27FC236}">
                <a16:creationId xmlns:a16="http://schemas.microsoft.com/office/drawing/2014/main" id="{B185C51E-D725-46F7-AF27-37E7286E7CD0}"/>
              </a:ext>
            </a:extLst>
          </p:cNvPr>
          <p:cNvGrpSpPr/>
          <p:nvPr userDrawn="1"/>
        </p:nvGrpSpPr>
        <p:grpSpPr>
          <a:xfrm>
            <a:off x="3887837" y="-14787"/>
            <a:ext cx="10171064" cy="6890110"/>
            <a:chOff x="3748137" y="-14787"/>
            <a:chExt cx="10171064" cy="6890110"/>
          </a:xfrm>
        </p:grpSpPr>
        <p:grpSp>
          <p:nvGrpSpPr>
            <p:cNvPr id="51" name="Group 50">
              <a:extLst>
                <a:ext uri="{FF2B5EF4-FFF2-40B4-BE49-F238E27FC236}">
                  <a16:creationId xmlns:a16="http://schemas.microsoft.com/office/drawing/2014/main" id="{42877E41-279F-43AC-8715-4064CC4D9B96}"/>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56" name="Group 55">
                <a:extLst>
                  <a:ext uri="{FF2B5EF4-FFF2-40B4-BE49-F238E27FC236}">
                    <a16:creationId xmlns:a16="http://schemas.microsoft.com/office/drawing/2014/main" id="{2C72BC83-ABB8-404A-B430-BD789EC7CFFE}"/>
                  </a:ext>
                </a:extLst>
              </p:cNvPr>
              <p:cNvGrpSpPr/>
              <p:nvPr userDrawn="1"/>
            </p:nvGrpSpPr>
            <p:grpSpPr>
              <a:xfrm>
                <a:off x="4357737" y="1238864"/>
                <a:ext cx="9232014" cy="5764278"/>
                <a:chOff x="4241623" y="1093722"/>
                <a:chExt cx="9232014" cy="5764278"/>
              </a:xfrm>
              <a:grpFill/>
            </p:grpSpPr>
            <p:grpSp>
              <p:nvGrpSpPr>
                <p:cNvPr id="58" name="Group 57">
                  <a:extLst>
                    <a:ext uri="{FF2B5EF4-FFF2-40B4-BE49-F238E27FC236}">
                      <a16:creationId xmlns:a16="http://schemas.microsoft.com/office/drawing/2014/main" id="{5F51BB10-C259-46AE-88A9-37F07367BF0F}"/>
                    </a:ext>
                  </a:extLst>
                </p:cNvPr>
                <p:cNvGrpSpPr/>
                <p:nvPr userDrawn="1"/>
              </p:nvGrpSpPr>
              <p:grpSpPr>
                <a:xfrm>
                  <a:off x="4241623" y="1093722"/>
                  <a:ext cx="9232014" cy="5737651"/>
                  <a:chOff x="2797707" y="-1512634"/>
                  <a:chExt cx="10277880" cy="6387651"/>
                </a:xfrm>
                <a:grpFill/>
              </p:grpSpPr>
              <p:sp>
                <p:nvSpPr>
                  <p:cNvPr id="64" name="Hexagon 63">
                    <a:extLst>
                      <a:ext uri="{FF2B5EF4-FFF2-40B4-BE49-F238E27FC236}">
                        <a16:creationId xmlns:a16="http://schemas.microsoft.com/office/drawing/2014/main" id="{CA0E1201-3DAA-4CB4-9687-5BD29DD68E84}"/>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5" name="Hexagon 64">
                    <a:extLst>
                      <a:ext uri="{FF2B5EF4-FFF2-40B4-BE49-F238E27FC236}">
                        <a16:creationId xmlns:a16="http://schemas.microsoft.com/office/drawing/2014/main" id="{88FE976F-2C9D-446A-80D4-A6B693F4FB00}"/>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Hexagon 65">
                    <a:extLst>
                      <a:ext uri="{FF2B5EF4-FFF2-40B4-BE49-F238E27FC236}">
                        <a16:creationId xmlns:a16="http://schemas.microsoft.com/office/drawing/2014/main" id="{1DE8A0FB-8C5A-433E-842D-FDD788C01B37}"/>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Hexagon 66">
                    <a:extLst>
                      <a:ext uri="{FF2B5EF4-FFF2-40B4-BE49-F238E27FC236}">
                        <a16:creationId xmlns:a16="http://schemas.microsoft.com/office/drawing/2014/main" id="{CCE7ECC3-9B97-4874-AFEF-5C9CF31AE454}"/>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Hexagon 67">
                    <a:extLst>
                      <a:ext uri="{FF2B5EF4-FFF2-40B4-BE49-F238E27FC236}">
                        <a16:creationId xmlns:a16="http://schemas.microsoft.com/office/drawing/2014/main" id="{5B3912AD-66B3-41A2-8BB5-AD965C740128}"/>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9" name="Hexagon 68">
                    <a:extLst>
                      <a:ext uri="{FF2B5EF4-FFF2-40B4-BE49-F238E27FC236}">
                        <a16:creationId xmlns:a16="http://schemas.microsoft.com/office/drawing/2014/main" id="{48D0025D-19CE-45D2-A8F1-5A8523AFFC35}"/>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Hexagon 69">
                    <a:extLst>
                      <a:ext uri="{FF2B5EF4-FFF2-40B4-BE49-F238E27FC236}">
                        <a16:creationId xmlns:a16="http://schemas.microsoft.com/office/drawing/2014/main" id="{C04EEC7C-64D3-4717-82CD-4B1F0527596B}"/>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Hexagon 70">
                    <a:extLst>
                      <a:ext uri="{FF2B5EF4-FFF2-40B4-BE49-F238E27FC236}">
                        <a16:creationId xmlns:a16="http://schemas.microsoft.com/office/drawing/2014/main" id="{3B1CA098-7414-4D10-BD2A-30D236E5D62C}"/>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9" name="Hexagon 58">
                  <a:extLst>
                    <a:ext uri="{FF2B5EF4-FFF2-40B4-BE49-F238E27FC236}">
                      <a16:creationId xmlns:a16="http://schemas.microsoft.com/office/drawing/2014/main" id="{29959180-B9DA-4117-99AF-355EFCD764F6}"/>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Hexagon 59">
                  <a:extLst>
                    <a:ext uri="{FF2B5EF4-FFF2-40B4-BE49-F238E27FC236}">
                      <a16:creationId xmlns:a16="http://schemas.microsoft.com/office/drawing/2014/main" id="{4219B892-DA4A-4B6D-B00F-4CFEC51A891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1" name="Hexagon 60">
                  <a:extLst>
                    <a:ext uri="{FF2B5EF4-FFF2-40B4-BE49-F238E27FC236}">
                      <a16:creationId xmlns:a16="http://schemas.microsoft.com/office/drawing/2014/main" id="{10863C7A-AAF4-42AB-B3BE-54ED254AAC13}"/>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2" name="Hexagon 61">
                  <a:extLst>
                    <a:ext uri="{FF2B5EF4-FFF2-40B4-BE49-F238E27FC236}">
                      <a16:creationId xmlns:a16="http://schemas.microsoft.com/office/drawing/2014/main" id="{222C278C-86EB-4AC2-B985-0BCEF081C32F}"/>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Hexagon 62">
                  <a:extLst>
                    <a:ext uri="{FF2B5EF4-FFF2-40B4-BE49-F238E27FC236}">
                      <a16:creationId xmlns:a16="http://schemas.microsoft.com/office/drawing/2014/main" id="{06B12437-6D57-4F7F-91F3-3E3F2CB7B17A}"/>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7" name="Hexagon 56">
                <a:extLst>
                  <a:ext uri="{FF2B5EF4-FFF2-40B4-BE49-F238E27FC236}">
                    <a16:creationId xmlns:a16="http://schemas.microsoft.com/office/drawing/2014/main" id="{DC58906B-A35F-483D-939C-9894500F2B05}"/>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52" name="Hexagon 51">
              <a:extLst>
                <a:ext uri="{FF2B5EF4-FFF2-40B4-BE49-F238E27FC236}">
                  <a16:creationId xmlns:a16="http://schemas.microsoft.com/office/drawing/2014/main" id="{BAFA8BD0-CC9B-4883-8A65-CF4ABB5D0202}"/>
                </a:ext>
              </a:extLst>
            </p:cNvPr>
            <p:cNvSpPr/>
            <p:nvPr userDrawn="1"/>
          </p:nvSpPr>
          <p:spPr bwMode="auto">
            <a:xfrm>
              <a:off x="8907693" y="5298244"/>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3" name="Hexagon 52">
              <a:extLst>
                <a:ext uri="{FF2B5EF4-FFF2-40B4-BE49-F238E27FC236}">
                  <a16:creationId xmlns:a16="http://schemas.microsoft.com/office/drawing/2014/main" id="{350FAD21-2ED5-4C93-B3B7-669759E34ADD}"/>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4" name="Picture 53">
              <a:extLst>
                <a:ext uri="{FF2B5EF4-FFF2-40B4-BE49-F238E27FC236}">
                  <a16:creationId xmlns:a16="http://schemas.microsoft.com/office/drawing/2014/main" id="{03264D0D-1194-4397-ACB0-9213DE58745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15245" y="4203810"/>
              <a:ext cx="1157305" cy="1009659"/>
            </a:xfrm>
            <a:prstGeom prst="hexagon">
              <a:avLst/>
            </a:prstGeom>
            <a:ln w="38100">
              <a:solidFill>
                <a:srgbClr val="50E6FF"/>
              </a:solidFill>
            </a:ln>
          </p:spPr>
        </p:pic>
        <p:pic>
          <p:nvPicPr>
            <p:cNvPr id="55" name="Picture 54">
              <a:extLst>
                <a:ext uri="{FF2B5EF4-FFF2-40B4-BE49-F238E27FC236}">
                  <a16:creationId xmlns:a16="http://schemas.microsoft.com/office/drawing/2014/main" id="{2E11F5FE-9E06-4BEC-B98D-5F409153B9B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38100">
              <a:solidFill>
                <a:srgbClr val="50E6FF"/>
              </a:solidFill>
            </a:ln>
          </p:spPr>
        </p:pic>
      </p:grpSp>
    </p:spTree>
    <p:extLst>
      <p:ext uri="{BB962C8B-B14F-4D97-AF65-F5344CB8AC3E}">
        <p14:creationId xmlns:p14="http://schemas.microsoft.com/office/powerpoint/2010/main" val="3258372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87837" y="-14787"/>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Hexagon 7">
              <a:extLst>
                <a:ext uri="{FF2B5EF4-FFF2-40B4-BE49-F238E27FC236}">
                  <a16:creationId xmlns:a16="http://schemas.microsoft.com/office/drawing/2014/main" id="{20DC5D02-606F-4442-9080-8695A2D6D202}"/>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a:extLst>
                <a:ext uri="{FF2B5EF4-FFF2-40B4-BE49-F238E27FC236}">
                  <a16:creationId xmlns:a16="http://schemas.microsoft.com/office/drawing/2014/main" id="{DB159A89-49AA-41B8-82DF-7A29DD7745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38100">
              <a:solidFill>
                <a:srgbClr val="50E6FF"/>
              </a:solidFill>
            </a:ln>
          </p:spPr>
        </p:pic>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23413" y="5320056"/>
              <a:ext cx="1157305" cy="1009659"/>
            </a:xfrm>
            <a:prstGeom prst="hexagon">
              <a:avLst/>
            </a:prstGeom>
            <a:ln w="38100">
              <a:solidFill>
                <a:srgbClr val="50E6FF"/>
              </a:solidFill>
            </a:ln>
          </p:spPr>
        </p:pic>
      </p:grpSp>
    </p:spTree>
    <p:extLst>
      <p:ext uri="{BB962C8B-B14F-4D97-AF65-F5344CB8AC3E}">
        <p14:creationId xmlns:p14="http://schemas.microsoft.com/office/powerpoint/2010/main" val="3016407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Divider">
    <p:bg>
      <p:bgRef idx="1001">
        <a:schemeClr val="bg2"/>
      </p:bgRef>
    </p:bg>
    <p:spTree>
      <p:nvGrpSpPr>
        <p:cNvPr id="1" name=""/>
        <p:cNvGrpSpPr/>
        <p:nvPr/>
      </p:nvGrpSpPr>
      <p:grpSpPr>
        <a:xfrm>
          <a:off x="0" y="0"/>
          <a:ext cx="0" cy="0"/>
          <a:chOff x="0" y="0"/>
          <a:chExt cx="0" cy="0"/>
        </a:xfrm>
      </p:grpSpPr>
      <p:sp>
        <p:nvSpPr>
          <p:cNvPr id="28" name="Hexagon 27">
            <a:extLst>
              <a:ext uri="{FF2B5EF4-FFF2-40B4-BE49-F238E27FC236}">
                <a16:creationId xmlns:a16="http://schemas.microsoft.com/office/drawing/2014/main" id="{922FD584-2368-4875-8223-5F29162956B3}"/>
              </a:ext>
            </a:extLst>
          </p:cNvPr>
          <p:cNvSpPr/>
          <p:nvPr userDrawn="1"/>
        </p:nvSpPr>
        <p:spPr bwMode="auto">
          <a:xfrm>
            <a:off x="9044103" y="5311775"/>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87837" y="-14787"/>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245" y="4210005"/>
              <a:ext cx="1157305" cy="1009659"/>
            </a:xfrm>
            <a:prstGeom prst="hexagon">
              <a:avLst/>
            </a:prstGeom>
            <a:ln w="38100">
              <a:solidFill>
                <a:srgbClr val="50E6FF"/>
              </a:solidFill>
            </a:ln>
          </p:spPr>
        </p:pic>
        <p:pic>
          <p:nvPicPr>
            <p:cNvPr id="10" name="Picture 9">
              <a:extLst>
                <a:ext uri="{FF2B5EF4-FFF2-40B4-BE49-F238E27FC236}">
                  <a16:creationId xmlns:a16="http://schemas.microsoft.com/office/drawing/2014/main" id="{DB159A89-49AA-41B8-82DF-7A29DD7745A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940942" y="3723909"/>
              <a:ext cx="2420305" cy="2086469"/>
            </a:xfrm>
            <a:prstGeom prst="hexagon">
              <a:avLst/>
            </a:prstGeom>
            <a:ln w="38100">
              <a:solidFill>
                <a:srgbClr val="50E6FF"/>
              </a:solidFill>
            </a:ln>
          </p:spPr>
        </p:pic>
      </p:grpSp>
      <p:sp>
        <p:nvSpPr>
          <p:cNvPr id="27" name="Hexagon 26">
            <a:extLst>
              <a:ext uri="{FF2B5EF4-FFF2-40B4-BE49-F238E27FC236}">
                <a16:creationId xmlns:a16="http://schemas.microsoft.com/office/drawing/2014/main" id="{718FAAE0-9CF6-4FFA-A051-1C54CB596B0D}"/>
              </a:ext>
            </a:extLst>
          </p:cNvPr>
          <p:cNvSpPr/>
          <p:nvPr userDrawn="1"/>
        </p:nvSpPr>
        <p:spPr bwMode="auto">
          <a:xfrm>
            <a:off x="6868507" y="1080983"/>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668515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ection Divider">
    <p:bg>
      <p:bgRef idx="1001">
        <a:schemeClr val="bg2"/>
      </p:bgRef>
    </p:bg>
    <p:spTree>
      <p:nvGrpSpPr>
        <p:cNvPr id="1" name=""/>
        <p:cNvGrpSpPr/>
        <p:nvPr/>
      </p:nvGrpSpPr>
      <p:grpSpPr>
        <a:xfrm>
          <a:off x="0" y="0"/>
          <a:ext cx="0" cy="0"/>
          <a:chOff x="0" y="0"/>
          <a:chExt cx="0" cy="0"/>
        </a:xfrm>
      </p:grpSpPr>
      <p:sp>
        <p:nvSpPr>
          <p:cNvPr id="28" name="Hexagon 27">
            <a:extLst>
              <a:ext uri="{FF2B5EF4-FFF2-40B4-BE49-F238E27FC236}">
                <a16:creationId xmlns:a16="http://schemas.microsoft.com/office/drawing/2014/main" id="{922FD584-2368-4875-8223-5F29162956B3}"/>
              </a:ext>
            </a:extLst>
          </p:cNvPr>
          <p:cNvSpPr/>
          <p:nvPr userDrawn="1"/>
        </p:nvSpPr>
        <p:spPr bwMode="auto">
          <a:xfrm>
            <a:off x="9044103" y="5311775"/>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grpSp>
        <p:nvGrpSpPr>
          <p:cNvPr id="4" name="Group 3">
            <a:extLst>
              <a:ext uri="{FF2B5EF4-FFF2-40B4-BE49-F238E27FC236}">
                <a16:creationId xmlns:a16="http://schemas.microsoft.com/office/drawing/2014/main" id="{FF061649-EDB3-4251-A4D2-1E7E0B8AA36D}"/>
              </a:ext>
            </a:extLst>
          </p:cNvPr>
          <p:cNvGrpSpPr/>
          <p:nvPr userDrawn="1"/>
        </p:nvGrpSpPr>
        <p:grpSpPr>
          <a:xfrm>
            <a:off x="3887837" y="-14787"/>
            <a:ext cx="10171064" cy="6890110"/>
            <a:chOff x="3748137" y="-14787"/>
            <a:chExt cx="10171064" cy="6890110"/>
          </a:xfrm>
        </p:grpSpPr>
        <p:grpSp>
          <p:nvGrpSpPr>
            <p:cNvPr id="6" name="Group 5">
              <a:extLst>
                <a:ext uri="{FF2B5EF4-FFF2-40B4-BE49-F238E27FC236}">
                  <a16:creationId xmlns:a16="http://schemas.microsoft.com/office/drawing/2014/main" id="{CDB4260A-339A-47D8-8AD4-26884332DBBA}"/>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11" name="Group 10">
                <a:extLst>
                  <a:ext uri="{FF2B5EF4-FFF2-40B4-BE49-F238E27FC236}">
                    <a16:creationId xmlns:a16="http://schemas.microsoft.com/office/drawing/2014/main" id="{3FBDF0D5-4D63-4514-83F2-1EEB2A48CB9E}"/>
                  </a:ext>
                </a:extLst>
              </p:cNvPr>
              <p:cNvGrpSpPr/>
              <p:nvPr userDrawn="1"/>
            </p:nvGrpSpPr>
            <p:grpSpPr>
              <a:xfrm>
                <a:off x="4357737" y="1238864"/>
                <a:ext cx="9232014" cy="5764278"/>
                <a:chOff x="4241623" y="1093722"/>
                <a:chExt cx="9232014" cy="5764278"/>
              </a:xfrm>
              <a:grpFill/>
            </p:grpSpPr>
            <p:grpSp>
              <p:nvGrpSpPr>
                <p:cNvPr id="13" name="Group 12">
                  <a:extLst>
                    <a:ext uri="{FF2B5EF4-FFF2-40B4-BE49-F238E27FC236}">
                      <a16:creationId xmlns:a16="http://schemas.microsoft.com/office/drawing/2014/main" id="{D26711FA-1C9D-4B92-ABC3-BDA6D2126E89}"/>
                    </a:ext>
                  </a:extLst>
                </p:cNvPr>
                <p:cNvGrpSpPr/>
                <p:nvPr userDrawn="1"/>
              </p:nvGrpSpPr>
              <p:grpSpPr>
                <a:xfrm>
                  <a:off x="4241623" y="1093722"/>
                  <a:ext cx="9232014" cy="5737651"/>
                  <a:chOff x="2797707" y="-1512634"/>
                  <a:chExt cx="10277880" cy="6387651"/>
                </a:xfrm>
                <a:grpFill/>
              </p:grpSpPr>
              <p:sp>
                <p:nvSpPr>
                  <p:cNvPr id="19" name="Hexagon 18">
                    <a:extLst>
                      <a:ext uri="{FF2B5EF4-FFF2-40B4-BE49-F238E27FC236}">
                        <a16:creationId xmlns:a16="http://schemas.microsoft.com/office/drawing/2014/main" id="{DFD1CEDA-FF61-4337-8205-A0A631960340}"/>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Hexagon 19">
                    <a:extLst>
                      <a:ext uri="{FF2B5EF4-FFF2-40B4-BE49-F238E27FC236}">
                        <a16:creationId xmlns:a16="http://schemas.microsoft.com/office/drawing/2014/main" id="{8CE4D3BA-49AA-4F99-B450-1A76D50E93A4}"/>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 name="Hexagon 20">
                    <a:extLst>
                      <a:ext uri="{FF2B5EF4-FFF2-40B4-BE49-F238E27FC236}">
                        <a16:creationId xmlns:a16="http://schemas.microsoft.com/office/drawing/2014/main" id="{06B68EF9-3B18-4FC4-9EF6-5DB15C5ED466}"/>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Hexagon 21">
                    <a:extLst>
                      <a:ext uri="{FF2B5EF4-FFF2-40B4-BE49-F238E27FC236}">
                        <a16:creationId xmlns:a16="http://schemas.microsoft.com/office/drawing/2014/main" id="{62324263-64FC-4D48-9687-818C820BFF5C}"/>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Hexagon 22">
                    <a:extLst>
                      <a:ext uri="{FF2B5EF4-FFF2-40B4-BE49-F238E27FC236}">
                        <a16:creationId xmlns:a16="http://schemas.microsoft.com/office/drawing/2014/main" id="{907EDB80-1ED8-41F0-A77E-412A7DCA442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Hexagon 23">
                    <a:extLst>
                      <a:ext uri="{FF2B5EF4-FFF2-40B4-BE49-F238E27FC236}">
                        <a16:creationId xmlns:a16="http://schemas.microsoft.com/office/drawing/2014/main" id="{D6813D02-0D31-4DF8-B8FC-BBC6FC835684}"/>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Hexagon 24">
                    <a:extLst>
                      <a:ext uri="{FF2B5EF4-FFF2-40B4-BE49-F238E27FC236}">
                        <a16:creationId xmlns:a16="http://schemas.microsoft.com/office/drawing/2014/main" id="{8C9BCD54-4A33-48A9-B031-848B0DF8963E}"/>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Hexagon 25">
                    <a:extLst>
                      <a:ext uri="{FF2B5EF4-FFF2-40B4-BE49-F238E27FC236}">
                        <a16:creationId xmlns:a16="http://schemas.microsoft.com/office/drawing/2014/main" id="{AB40FC67-0317-4BFD-8462-A6F612C2D49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4" name="Hexagon 13">
                  <a:extLst>
                    <a:ext uri="{FF2B5EF4-FFF2-40B4-BE49-F238E27FC236}">
                      <a16:creationId xmlns:a16="http://schemas.microsoft.com/office/drawing/2014/main" id="{798D2309-4386-48C3-9591-FC42EDAD2B1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BFACDDC2-952A-4F03-A7E8-14F5FDD63429}"/>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A233269A-4DA5-4C1D-9952-1737824B6D20}"/>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Hexagon 16">
                  <a:extLst>
                    <a:ext uri="{FF2B5EF4-FFF2-40B4-BE49-F238E27FC236}">
                      <a16:creationId xmlns:a16="http://schemas.microsoft.com/office/drawing/2014/main" id="{CC21CC0D-BAA2-4A8A-908F-DB206FE9F011}"/>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Hexagon 17">
                  <a:extLst>
                    <a:ext uri="{FF2B5EF4-FFF2-40B4-BE49-F238E27FC236}">
                      <a16:creationId xmlns:a16="http://schemas.microsoft.com/office/drawing/2014/main" id="{37194919-2E75-4752-87CE-DBDD488D29D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12" name="Hexagon 11">
                <a:extLst>
                  <a:ext uri="{FF2B5EF4-FFF2-40B4-BE49-F238E27FC236}">
                    <a16:creationId xmlns:a16="http://schemas.microsoft.com/office/drawing/2014/main" id="{5F16BA84-484E-42AF-A15A-EEDE99E4818F}"/>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 name="Hexagon 6">
              <a:extLst>
                <a:ext uri="{FF2B5EF4-FFF2-40B4-BE49-F238E27FC236}">
                  <a16:creationId xmlns:a16="http://schemas.microsoft.com/office/drawing/2014/main" id="{741CFF70-DEB6-472C-A616-AE4F7102B909}"/>
                </a:ext>
              </a:extLst>
            </p:cNvPr>
            <p:cNvSpPr/>
            <p:nvPr userDrawn="1"/>
          </p:nvSpPr>
          <p:spPr bwMode="auto">
            <a:xfrm>
              <a:off x="5697294" y="4199610"/>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F4D04335-F614-4583-99D9-A43CBAA0345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15245" y="4210005"/>
              <a:ext cx="1157305" cy="1009659"/>
            </a:xfrm>
            <a:prstGeom prst="hexagon">
              <a:avLst/>
            </a:prstGeom>
            <a:ln w="38100">
              <a:solidFill>
                <a:srgbClr val="50E6FF"/>
              </a:solidFill>
            </a:ln>
          </p:spPr>
        </p:pic>
        <p:pic>
          <p:nvPicPr>
            <p:cNvPr id="10" name="Picture 9">
              <a:extLst>
                <a:ext uri="{FF2B5EF4-FFF2-40B4-BE49-F238E27FC236}">
                  <a16:creationId xmlns:a16="http://schemas.microsoft.com/office/drawing/2014/main" id="{DB159A89-49AA-41B8-82DF-7A29DD7745A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940942" y="3723909"/>
              <a:ext cx="2420305" cy="2086469"/>
            </a:xfrm>
            <a:prstGeom prst="hexagon">
              <a:avLst/>
            </a:prstGeom>
            <a:ln w="38100">
              <a:solidFill>
                <a:srgbClr val="50E6FF"/>
              </a:solidFill>
            </a:ln>
          </p:spPr>
        </p:pic>
      </p:grpSp>
      <p:sp>
        <p:nvSpPr>
          <p:cNvPr id="27" name="Hexagon 26">
            <a:extLst>
              <a:ext uri="{FF2B5EF4-FFF2-40B4-BE49-F238E27FC236}">
                <a16:creationId xmlns:a16="http://schemas.microsoft.com/office/drawing/2014/main" id="{718FAAE0-9CF6-4FFA-A051-1C54CB596B0D}"/>
              </a:ext>
            </a:extLst>
          </p:cNvPr>
          <p:cNvSpPr/>
          <p:nvPr userDrawn="1"/>
        </p:nvSpPr>
        <p:spPr bwMode="auto">
          <a:xfrm>
            <a:off x="6868507" y="1080983"/>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6768611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2972841"/>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4447702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Next Step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flipH="1">
            <a:off x="4356100" y="0"/>
            <a:ext cx="78359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1725427"/>
            <a:ext cx="3182027" cy="3118624"/>
          </a:xfrm>
        </p:spPr>
        <p:txBody>
          <a:bodyPr anchor="ctr">
            <a:noAutofit/>
          </a:bodyPr>
          <a:lstStyle>
            <a:lvl1pPr>
              <a:defRPr sz="3600">
                <a:solidFill>
                  <a:schemeClr val="accent1"/>
                </a:solidFill>
              </a:defRPr>
            </a:lvl1pPr>
          </a:lstStyle>
          <a:p>
            <a:r>
              <a:rPr lang="en-US"/>
              <a:t>Next steps</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440897"/>
            <a:ext cx="6667500" cy="5683249"/>
          </a:xfrm>
        </p:spPr>
        <p:txBody>
          <a:bodyPr anchor="ctr">
            <a:noAutofit/>
          </a:bodyPr>
          <a:lstStyle>
            <a:lvl1pPr marL="342900" indent="-342900">
              <a:lnSpc>
                <a:spcPct val="90000"/>
              </a:lnSpc>
              <a:spcBef>
                <a:spcPts val="1200"/>
              </a:spcBef>
              <a:spcAft>
                <a:spcPts val="600"/>
              </a:spcAft>
              <a:buFont typeface="+mj-lt"/>
              <a:buAutoNum type="arabicPeriod"/>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grpSp>
        <p:nvGrpSpPr>
          <p:cNvPr id="7" name="Group 6">
            <a:extLst>
              <a:ext uri="{FF2B5EF4-FFF2-40B4-BE49-F238E27FC236}">
                <a16:creationId xmlns:a16="http://schemas.microsoft.com/office/drawing/2014/main" id="{79A83FED-DC2A-43E2-A47F-F2611C9E5E9F}"/>
              </a:ext>
            </a:extLst>
          </p:cNvPr>
          <p:cNvGrpSpPr/>
          <p:nvPr userDrawn="1"/>
        </p:nvGrpSpPr>
        <p:grpSpPr>
          <a:xfrm flipH="1">
            <a:off x="6117772" y="3228653"/>
            <a:ext cx="7254538" cy="4238976"/>
            <a:chOff x="5143583" y="1562583"/>
            <a:chExt cx="6584758" cy="3847611"/>
          </a:xfrm>
          <a:solidFill>
            <a:srgbClr val="FFFFFF">
              <a:alpha val="5000"/>
            </a:srgbClr>
          </a:solidFill>
        </p:grpSpPr>
        <p:grpSp>
          <p:nvGrpSpPr>
            <p:cNvPr id="8" name="Group 7">
              <a:extLst>
                <a:ext uri="{FF2B5EF4-FFF2-40B4-BE49-F238E27FC236}">
                  <a16:creationId xmlns:a16="http://schemas.microsoft.com/office/drawing/2014/main" id="{74685133-8BBE-41BE-ADC5-C5E118A4E771}"/>
                </a:ext>
              </a:extLst>
            </p:cNvPr>
            <p:cNvGrpSpPr/>
            <p:nvPr userDrawn="1"/>
          </p:nvGrpSpPr>
          <p:grpSpPr>
            <a:xfrm>
              <a:off x="5143583" y="1571100"/>
              <a:ext cx="6584758" cy="3351575"/>
              <a:chOff x="3801847" y="-981175"/>
              <a:chExt cx="7330725" cy="3731263"/>
            </a:xfrm>
            <a:grpFill/>
          </p:grpSpPr>
          <p:sp>
            <p:nvSpPr>
              <p:cNvPr id="12" name="Hexagon 11">
                <a:extLst>
                  <a:ext uri="{FF2B5EF4-FFF2-40B4-BE49-F238E27FC236}">
                    <a16:creationId xmlns:a16="http://schemas.microsoft.com/office/drawing/2014/main" id="{923D2CF5-C8CB-416D-ADC2-E4683603E99B}"/>
                  </a:ext>
                </a:extLst>
              </p:cNvPr>
              <p:cNvSpPr/>
              <p:nvPr userDrawn="1"/>
            </p:nvSpPr>
            <p:spPr bwMode="auto">
              <a:xfrm>
                <a:off x="8686849"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Hexagon 13">
                <a:extLst>
                  <a:ext uri="{FF2B5EF4-FFF2-40B4-BE49-F238E27FC236}">
                    <a16:creationId xmlns:a16="http://schemas.microsoft.com/office/drawing/2014/main" id="{6DF66F4B-E92D-4928-83BE-B30DD5BE6041}"/>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Hexagon 14">
                <a:extLst>
                  <a:ext uri="{FF2B5EF4-FFF2-40B4-BE49-F238E27FC236}">
                    <a16:creationId xmlns:a16="http://schemas.microsoft.com/office/drawing/2014/main" id="{48535B4A-35CA-44CD-A230-974C371F1583}"/>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Hexagon 15">
                <a:extLst>
                  <a:ext uri="{FF2B5EF4-FFF2-40B4-BE49-F238E27FC236}">
                    <a16:creationId xmlns:a16="http://schemas.microsoft.com/office/drawing/2014/main" id="{EC55F1DF-B18A-4ECD-948B-5291AB02D953}"/>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 name="Hexagon 8">
              <a:extLst>
                <a:ext uri="{FF2B5EF4-FFF2-40B4-BE49-F238E27FC236}">
                  <a16:creationId xmlns:a16="http://schemas.microsoft.com/office/drawing/2014/main" id="{EB081A87-B8B2-49CB-8B03-56A9E61C52A9}"/>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Hexagon 9">
              <a:extLst>
                <a:ext uri="{FF2B5EF4-FFF2-40B4-BE49-F238E27FC236}">
                  <a16:creationId xmlns:a16="http://schemas.microsoft.com/office/drawing/2014/main" id="{E6667879-36CB-49AA-AC07-48D3C77C04D6}"/>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Hexagon 10">
              <a:extLst>
                <a:ext uri="{FF2B5EF4-FFF2-40B4-BE49-F238E27FC236}">
                  <a16:creationId xmlns:a16="http://schemas.microsoft.com/office/drawing/2014/main" id="{6FB4EFC2-7D7C-4631-93D3-0C558441456D}"/>
                </a:ext>
              </a:extLst>
            </p:cNvPr>
            <p:cNvSpPr/>
            <p:nvPr userDrawn="1"/>
          </p:nvSpPr>
          <p:spPr bwMode="auto">
            <a:xfrm>
              <a:off x="7144873" y="156258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9617549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1776153"/>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grpSp>
        <p:nvGrpSpPr>
          <p:cNvPr id="29" name="Group 28">
            <a:extLst>
              <a:ext uri="{FF2B5EF4-FFF2-40B4-BE49-F238E27FC236}">
                <a16:creationId xmlns:a16="http://schemas.microsoft.com/office/drawing/2014/main" id="{F7D611B6-7EF4-41BC-A18B-C359DFDE6282}"/>
              </a:ext>
            </a:extLst>
          </p:cNvPr>
          <p:cNvGrpSpPr/>
          <p:nvPr userDrawn="1"/>
        </p:nvGrpSpPr>
        <p:grpSpPr>
          <a:xfrm>
            <a:off x="3887837" y="-14787"/>
            <a:ext cx="10171064" cy="6890110"/>
            <a:chOff x="3748137" y="-14787"/>
            <a:chExt cx="10171064" cy="6890110"/>
          </a:xfrm>
        </p:grpSpPr>
        <p:grpSp>
          <p:nvGrpSpPr>
            <p:cNvPr id="30" name="Group 29">
              <a:extLst>
                <a:ext uri="{FF2B5EF4-FFF2-40B4-BE49-F238E27FC236}">
                  <a16:creationId xmlns:a16="http://schemas.microsoft.com/office/drawing/2014/main" id="{DA53878A-7655-4ECB-AAC8-EC3B827F8335}"/>
                </a:ext>
              </a:extLst>
            </p:cNvPr>
            <p:cNvGrpSpPr/>
            <p:nvPr userDrawn="1"/>
          </p:nvGrpSpPr>
          <p:grpSpPr>
            <a:xfrm>
              <a:off x="3748137" y="-14787"/>
              <a:ext cx="10171064" cy="6890110"/>
              <a:chOff x="4357737" y="749165"/>
              <a:chExt cx="9232014" cy="6253977"/>
            </a:xfrm>
            <a:solidFill>
              <a:srgbClr val="FFFFFF">
                <a:alpha val="5000"/>
              </a:srgbClr>
            </a:solidFill>
          </p:grpSpPr>
          <p:grpSp>
            <p:nvGrpSpPr>
              <p:cNvPr id="36" name="Group 35">
                <a:extLst>
                  <a:ext uri="{FF2B5EF4-FFF2-40B4-BE49-F238E27FC236}">
                    <a16:creationId xmlns:a16="http://schemas.microsoft.com/office/drawing/2014/main" id="{6DE5EE41-1683-43BD-BBD4-7608920A57B8}"/>
                  </a:ext>
                </a:extLst>
              </p:cNvPr>
              <p:cNvGrpSpPr/>
              <p:nvPr userDrawn="1"/>
            </p:nvGrpSpPr>
            <p:grpSpPr>
              <a:xfrm>
                <a:off x="4357737" y="1238864"/>
                <a:ext cx="9232014" cy="5764278"/>
                <a:chOff x="4241623" y="1093722"/>
                <a:chExt cx="9232014" cy="5764278"/>
              </a:xfrm>
              <a:grpFill/>
            </p:grpSpPr>
            <p:grpSp>
              <p:nvGrpSpPr>
                <p:cNvPr id="38" name="Group 37">
                  <a:extLst>
                    <a:ext uri="{FF2B5EF4-FFF2-40B4-BE49-F238E27FC236}">
                      <a16:creationId xmlns:a16="http://schemas.microsoft.com/office/drawing/2014/main" id="{6B25929A-0BB4-4439-B5E7-B8A12E13481E}"/>
                    </a:ext>
                  </a:extLst>
                </p:cNvPr>
                <p:cNvGrpSpPr/>
                <p:nvPr userDrawn="1"/>
              </p:nvGrpSpPr>
              <p:grpSpPr>
                <a:xfrm>
                  <a:off x="4241623" y="1093722"/>
                  <a:ext cx="9232014" cy="5737651"/>
                  <a:chOff x="2797707" y="-1512634"/>
                  <a:chExt cx="10277880" cy="6387651"/>
                </a:xfrm>
                <a:grpFill/>
              </p:grpSpPr>
              <p:sp>
                <p:nvSpPr>
                  <p:cNvPr id="44" name="Hexagon 43">
                    <a:extLst>
                      <a:ext uri="{FF2B5EF4-FFF2-40B4-BE49-F238E27FC236}">
                        <a16:creationId xmlns:a16="http://schemas.microsoft.com/office/drawing/2014/main" id="{E80DB7C0-2F78-474A-AE86-5350C5F21BBD}"/>
                      </a:ext>
                    </a:extLst>
                  </p:cNvPr>
                  <p:cNvSpPr/>
                  <p:nvPr userDrawn="1"/>
                </p:nvSpPr>
                <p:spPr bwMode="auto">
                  <a:xfrm>
                    <a:off x="4747138" y="276663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Hexagon 44">
                    <a:extLst>
                      <a:ext uri="{FF2B5EF4-FFF2-40B4-BE49-F238E27FC236}">
                        <a16:creationId xmlns:a16="http://schemas.microsoft.com/office/drawing/2014/main" id="{B3C37C82-ABA6-4616-8997-438455B61B4D}"/>
                      </a:ext>
                    </a:extLst>
                  </p:cNvPr>
                  <p:cNvSpPr/>
                  <p:nvPr userDrawn="1"/>
                </p:nvSpPr>
                <p:spPr bwMode="auto">
                  <a:xfrm>
                    <a:off x="8677964" y="641706"/>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6" name="Hexagon 45">
                    <a:extLst>
                      <a:ext uri="{FF2B5EF4-FFF2-40B4-BE49-F238E27FC236}">
                        <a16:creationId xmlns:a16="http://schemas.microsoft.com/office/drawing/2014/main" id="{AA152EF0-683C-4F61-8E8D-9BB0C9361249}"/>
                      </a:ext>
                    </a:extLst>
                  </p:cNvPr>
                  <p:cNvSpPr/>
                  <p:nvPr userDrawn="1"/>
                </p:nvSpPr>
                <p:spPr bwMode="auto">
                  <a:xfrm>
                    <a:off x="10629864" y="171801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Hexagon 46">
                    <a:extLst>
                      <a:ext uri="{FF2B5EF4-FFF2-40B4-BE49-F238E27FC236}">
                        <a16:creationId xmlns:a16="http://schemas.microsoft.com/office/drawing/2014/main" id="{666013D7-535E-445C-8E55-39C47E2545F8}"/>
                      </a:ext>
                    </a:extLst>
                  </p:cNvPr>
                  <p:cNvSpPr/>
                  <p:nvPr userDrawn="1"/>
                </p:nvSpPr>
                <p:spPr bwMode="auto">
                  <a:xfrm>
                    <a:off x="5753583" y="91662"/>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8" name="Hexagon 47">
                    <a:extLst>
                      <a:ext uri="{FF2B5EF4-FFF2-40B4-BE49-F238E27FC236}">
                        <a16:creationId xmlns:a16="http://schemas.microsoft.com/office/drawing/2014/main" id="{042CDC8D-984D-4059-B96E-570A80D6DD39}"/>
                      </a:ext>
                    </a:extLst>
                  </p:cNvPr>
                  <p:cNvSpPr/>
                  <p:nvPr userDrawn="1"/>
                </p:nvSpPr>
                <p:spPr bwMode="auto">
                  <a:xfrm>
                    <a:off x="5023270" y="1681511"/>
                    <a:ext cx="1207876" cy="104127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9" name="Hexagon 48">
                    <a:extLst>
                      <a:ext uri="{FF2B5EF4-FFF2-40B4-BE49-F238E27FC236}">
                        <a16:creationId xmlns:a16="http://schemas.microsoft.com/office/drawing/2014/main" id="{350E3455-3BFA-4894-8F7D-A2873190B86C}"/>
                      </a:ext>
                    </a:extLst>
                  </p:cNvPr>
                  <p:cNvSpPr/>
                  <p:nvPr userDrawn="1"/>
                </p:nvSpPr>
                <p:spPr bwMode="auto">
                  <a:xfrm>
                    <a:off x="8680432" y="-1512634"/>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0" name="Hexagon 49">
                    <a:extLst>
                      <a:ext uri="{FF2B5EF4-FFF2-40B4-BE49-F238E27FC236}">
                        <a16:creationId xmlns:a16="http://schemas.microsoft.com/office/drawing/2014/main" id="{7E974116-D0D1-451E-A62D-F1D938DA386B}"/>
                      </a:ext>
                    </a:extLst>
                  </p:cNvPr>
                  <p:cNvSpPr/>
                  <p:nvPr userDrawn="1"/>
                </p:nvSpPr>
                <p:spPr bwMode="auto">
                  <a:xfrm>
                    <a:off x="2797707" y="1682693"/>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Hexagon 50">
                    <a:extLst>
                      <a:ext uri="{FF2B5EF4-FFF2-40B4-BE49-F238E27FC236}">
                        <a16:creationId xmlns:a16="http://schemas.microsoft.com/office/drawing/2014/main" id="{83643EAE-37FF-4DEB-85FC-8A5A5A0B3BDB}"/>
                      </a:ext>
                    </a:extLst>
                  </p:cNvPr>
                  <p:cNvSpPr/>
                  <p:nvPr userDrawn="1"/>
                </p:nvSpPr>
                <p:spPr bwMode="auto">
                  <a:xfrm>
                    <a:off x="3801847" y="-981175"/>
                    <a:ext cx="2445723" cy="2108382"/>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9" name="Hexagon 38">
                  <a:extLst>
                    <a:ext uri="{FF2B5EF4-FFF2-40B4-BE49-F238E27FC236}">
                      <a16:creationId xmlns:a16="http://schemas.microsoft.com/office/drawing/2014/main" id="{B477FFD0-DCAF-4CFF-A28D-B76AC912F7BC}"/>
                    </a:ext>
                  </a:extLst>
                </p:cNvPr>
                <p:cNvSpPr/>
                <p:nvPr userDrawn="1"/>
              </p:nvSpPr>
              <p:spPr bwMode="auto">
                <a:xfrm>
                  <a:off x="7756162" y="4474881"/>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0" name="Hexagon 39">
                  <a:extLst>
                    <a:ext uri="{FF2B5EF4-FFF2-40B4-BE49-F238E27FC236}">
                      <a16:creationId xmlns:a16="http://schemas.microsoft.com/office/drawing/2014/main" id="{C809C75F-51AE-4371-A1AE-CB998A77359A}"/>
                    </a:ext>
                  </a:extLst>
                </p:cNvPr>
                <p:cNvSpPr/>
                <p:nvPr userDrawn="1"/>
              </p:nvSpPr>
              <p:spPr bwMode="auto">
                <a:xfrm>
                  <a:off x="8649204" y="3990436"/>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1" name="Hexagon 40">
                  <a:extLst>
                    <a:ext uri="{FF2B5EF4-FFF2-40B4-BE49-F238E27FC236}">
                      <a16:creationId xmlns:a16="http://schemas.microsoft.com/office/drawing/2014/main" id="{0A57C6D8-B193-47F7-84F7-456DF95AFDB4}"/>
                    </a:ext>
                  </a:extLst>
                </p:cNvPr>
                <p:cNvSpPr/>
                <p:nvPr userDrawn="1"/>
              </p:nvSpPr>
              <p:spPr bwMode="auto">
                <a:xfrm>
                  <a:off x="8649204" y="4966244"/>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2" name="Hexagon 41">
                  <a:extLst>
                    <a:ext uri="{FF2B5EF4-FFF2-40B4-BE49-F238E27FC236}">
                      <a16:creationId xmlns:a16="http://schemas.microsoft.com/office/drawing/2014/main" id="{F0D4D85E-ED38-4040-91BF-396BB34BB599}"/>
                    </a:ext>
                  </a:extLst>
                </p:cNvPr>
                <p:cNvSpPr/>
                <p:nvPr userDrawn="1"/>
              </p:nvSpPr>
              <p:spPr bwMode="auto">
                <a:xfrm>
                  <a:off x="11526490" y="5922687"/>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3" name="Hexagon 42">
                  <a:extLst>
                    <a:ext uri="{FF2B5EF4-FFF2-40B4-BE49-F238E27FC236}">
                      <a16:creationId xmlns:a16="http://schemas.microsoft.com/office/drawing/2014/main" id="{E6783D3A-6C64-446A-B1FF-60171EE76AC3}"/>
                    </a:ext>
                  </a:extLst>
                </p:cNvPr>
                <p:cNvSpPr/>
                <p:nvPr userDrawn="1"/>
              </p:nvSpPr>
              <p:spPr bwMode="auto">
                <a:xfrm>
                  <a:off x="8649204" y="2062963"/>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7" name="Hexagon 36">
                <a:extLst>
                  <a:ext uri="{FF2B5EF4-FFF2-40B4-BE49-F238E27FC236}">
                    <a16:creationId xmlns:a16="http://schemas.microsoft.com/office/drawing/2014/main" id="{F0A54FB9-1A29-4377-B726-09E0952C3C08}"/>
                  </a:ext>
                </a:extLst>
              </p:cNvPr>
              <p:cNvSpPr/>
              <p:nvPr userDrawn="1"/>
            </p:nvSpPr>
            <p:spPr bwMode="auto">
              <a:xfrm>
                <a:off x="6785838" y="749165"/>
                <a:ext cx="1084964" cy="935313"/>
              </a:xfrm>
              <a:prstGeom prst="hexagon">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31" name="Hexagon 30">
              <a:extLst>
                <a:ext uri="{FF2B5EF4-FFF2-40B4-BE49-F238E27FC236}">
                  <a16:creationId xmlns:a16="http://schemas.microsoft.com/office/drawing/2014/main" id="{92327C1C-0CAF-4905-B224-9AC65669A1A1}"/>
                </a:ext>
              </a:extLst>
            </p:cNvPr>
            <p:cNvSpPr/>
            <p:nvPr userDrawn="1"/>
          </p:nvSpPr>
          <p:spPr bwMode="auto">
            <a:xfrm>
              <a:off x="10821092" y="5038"/>
              <a:ext cx="1195323" cy="1030450"/>
            </a:xfrm>
            <a:prstGeom prst="hexagon">
              <a:avLst/>
            </a:prstGeom>
            <a:noFill/>
            <a:ln w="38100" cap="flat" cmpd="sng" algn="ctr">
              <a:solidFill>
                <a:srgbClr val="0078D4"/>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2" name="Hexagon 31">
              <a:extLst>
                <a:ext uri="{FF2B5EF4-FFF2-40B4-BE49-F238E27FC236}">
                  <a16:creationId xmlns:a16="http://schemas.microsoft.com/office/drawing/2014/main" id="{6780E733-1145-47DF-B067-DB9014F9793D}"/>
                </a:ext>
              </a:extLst>
            </p:cNvPr>
            <p:cNvSpPr/>
            <p:nvPr userDrawn="1"/>
          </p:nvSpPr>
          <p:spPr bwMode="auto">
            <a:xfrm>
              <a:off x="8940942" y="3723909"/>
              <a:ext cx="2420305" cy="2086470"/>
            </a:xfrm>
            <a:prstGeom prst="hexagon">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33" name="Picture 32" descr="A picture containing person, computer, indoor, computer&#10;&#10;Description automatically generated">
              <a:extLst>
                <a:ext uri="{FF2B5EF4-FFF2-40B4-BE49-F238E27FC236}">
                  <a16:creationId xmlns:a16="http://schemas.microsoft.com/office/drawing/2014/main" id="{517C0D62-D264-4456-A12A-E0FD163CD78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245" y="4203810"/>
              <a:ext cx="1157305" cy="1009659"/>
            </a:xfrm>
            <a:prstGeom prst="hexagon">
              <a:avLst/>
            </a:prstGeom>
            <a:ln w="28575">
              <a:solidFill>
                <a:srgbClr val="50E6FF"/>
              </a:solidFill>
            </a:ln>
          </p:spPr>
        </p:pic>
        <p:pic>
          <p:nvPicPr>
            <p:cNvPr id="34" name="Picture 33" descr="A person smiling at the camera&#10;&#10;Description automatically generated with medium confidence">
              <a:extLst>
                <a:ext uri="{FF2B5EF4-FFF2-40B4-BE49-F238E27FC236}">
                  <a16:creationId xmlns:a16="http://schemas.microsoft.com/office/drawing/2014/main" id="{6A17B8C4-E00E-4103-9E2B-D615E7CC0E5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722340" y="1082451"/>
              <a:ext cx="2420305" cy="2086469"/>
            </a:xfrm>
            <a:prstGeom prst="hexagon">
              <a:avLst/>
            </a:prstGeom>
            <a:ln w="28575">
              <a:solidFill>
                <a:srgbClr val="50E6FF"/>
              </a:solidFill>
            </a:ln>
          </p:spPr>
        </p:pic>
        <p:pic>
          <p:nvPicPr>
            <p:cNvPr id="35" name="Picture 34" descr="A picture containing person, indoor, watching&#10;&#10;Description automatically generated">
              <a:extLst>
                <a:ext uri="{FF2B5EF4-FFF2-40B4-BE49-F238E27FC236}">
                  <a16:creationId xmlns:a16="http://schemas.microsoft.com/office/drawing/2014/main" id="{865F4C6B-51E4-4151-BBB8-3C709C5682A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18851" y="5301631"/>
              <a:ext cx="1173008" cy="1050131"/>
            </a:xfrm>
            <a:prstGeom prst="hexagon">
              <a:avLst/>
            </a:prstGeom>
            <a:ln w="28575">
              <a:solidFill>
                <a:srgbClr val="50E6FF"/>
              </a:solidFill>
            </a:ln>
          </p:spPr>
        </p:pic>
      </p:grpSp>
    </p:spTree>
    <p:extLst>
      <p:ext uri="{BB962C8B-B14F-4D97-AF65-F5344CB8AC3E}">
        <p14:creationId xmlns:p14="http://schemas.microsoft.com/office/powerpoint/2010/main" val="15468162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346390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692925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Subtitle Only">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187428" y="762000"/>
            <a:ext cx="11828759" cy="304800"/>
          </a:xfrm>
          <a:prstGeom prst="rect">
            <a:avLst/>
          </a:prstGeom>
        </p:spPr>
        <p:txBody>
          <a:bodyPr>
            <a:noAutofit/>
          </a:bodyPr>
          <a:lstStyle>
            <a:lvl1pPr marL="0" indent="0" algn="l">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t>Click to add subtitle</a:t>
            </a:r>
          </a:p>
        </p:txBody>
      </p:sp>
      <p:sp>
        <p:nvSpPr>
          <p:cNvPr id="5" name="Title 1"/>
          <p:cNvSpPr>
            <a:spLocks noGrp="1"/>
          </p:cNvSpPr>
          <p:nvPr>
            <p:ph type="title" hasCustomPrompt="1"/>
          </p:nvPr>
        </p:nvSpPr>
        <p:spPr>
          <a:xfrm>
            <a:off x="173736" y="0"/>
            <a:ext cx="10515600" cy="722376"/>
          </a:xfrm>
          <a:prstGeom prst="rect">
            <a:avLst/>
          </a:prstGeom>
        </p:spPr>
        <p:txBody>
          <a:bodyPr tIns="109728" anchor="ctr"/>
          <a:lstStyle>
            <a:lvl1pPr marL="226468" marR="0" indent="-226468" algn="l" defTabSz="609555" rtl="0" eaLnBrk="1" fontAlgn="base" latinLnBrk="0" hangingPunct="1">
              <a:lnSpc>
                <a:spcPct val="100000"/>
              </a:lnSpc>
              <a:spcBef>
                <a:spcPct val="20000"/>
              </a:spcBef>
              <a:spcAft>
                <a:spcPct val="0"/>
              </a:spcAft>
              <a:buClrTx/>
              <a:buSzTx/>
              <a:tabLst/>
              <a:defRPr kumimoji="1" lang="en-US" sz="2400" kern="1200" spc="0" baseline="0">
                <a:solidFill>
                  <a:schemeClr val="tx1"/>
                </a:solidFill>
                <a:latin typeface="+mn-lt"/>
                <a:ea typeface="+mj-ea"/>
                <a:cs typeface="Arial"/>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en-US" altLang="ja-JP"/>
              <a:t>[Title]</a:t>
            </a:r>
          </a:p>
        </p:txBody>
      </p:sp>
    </p:spTree>
    <p:extLst>
      <p:ext uri="{BB962C8B-B14F-4D97-AF65-F5344CB8AC3E}">
        <p14:creationId xmlns:p14="http://schemas.microsoft.com/office/powerpoint/2010/main" val="3669812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Slide - Human Blue">
    <p:bg>
      <p:bgPr>
        <a:solidFill>
          <a:schemeClr val="accent2"/>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ooter Placeholder 1">
            <a:extLst>
              <a:ext uri="{FF2B5EF4-FFF2-40B4-BE49-F238E27FC236}">
                <a16:creationId xmlns:a16="http://schemas.microsoft.com/office/drawing/2014/main" id="{1D060813-35FD-49A2-8E36-AEA23C17F61E}"/>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
        <p:nvSpPr>
          <p:cNvPr id="8" name="Slide Number Placeholder 2">
            <a:extLst>
              <a:ext uri="{FF2B5EF4-FFF2-40B4-BE49-F238E27FC236}">
                <a16:creationId xmlns:a16="http://schemas.microsoft.com/office/drawing/2014/main" id="{D6DFEA91-6D5D-4821-BB70-31F926CD2D1E}"/>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9" name="Text Placeholder 2">
            <a:extLst>
              <a:ext uri="{FF2B5EF4-FFF2-40B4-BE49-F238E27FC236}">
                <a16:creationId xmlns:a16="http://schemas.microsoft.com/office/drawing/2014/main" id="{34AEFB69-85BA-4D0C-BFA2-34ABA6779977}"/>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F20018E5-3262-4051-AFC3-3172D793DBC8}"/>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01670103"/>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Slide - Smart Navy">
    <p:bg>
      <p:bgPr>
        <a:solidFill>
          <a:schemeClr val="tx2"/>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0B153D"/>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ooter Placeholder 1">
            <a:extLst>
              <a:ext uri="{FF2B5EF4-FFF2-40B4-BE49-F238E27FC236}">
                <a16:creationId xmlns:a16="http://schemas.microsoft.com/office/drawing/2014/main" id="{B94F3CAE-F017-42CE-84B2-45CA729003B4}"/>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
        <p:nvSpPr>
          <p:cNvPr id="8" name="Slide Number Placeholder 2">
            <a:extLst>
              <a:ext uri="{FF2B5EF4-FFF2-40B4-BE49-F238E27FC236}">
                <a16:creationId xmlns:a16="http://schemas.microsoft.com/office/drawing/2014/main" id="{C88D7D23-6380-4790-9407-F2DB10096D06}"/>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9EED1E5A-B740-4A27-9D93-3496F12EADDD}"/>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1DB5E23D-9A6F-46FB-82D8-1B163F8593FD}"/>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51009658"/>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Slide - Smart Blue">
    <p:bg>
      <p:bgPr>
        <a:solidFill>
          <a:schemeClr val="bg2"/>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006E9A"/>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lide Number Placeholder 2">
            <a:extLst>
              <a:ext uri="{FF2B5EF4-FFF2-40B4-BE49-F238E27FC236}">
                <a16:creationId xmlns:a16="http://schemas.microsoft.com/office/drawing/2014/main" id="{6CDF98F7-BF4B-495B-85C0-8FAC45DA4E57}"/>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1A8203C1-F66F-4CD4-A085-98D0ECF26AE2}"/>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714C0430-F884-4B31-924F-470F853576E1}"/>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E15998DD-6261-420B-99FD-4065E95FFBFE}"/>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Tree>
    <p:extLst>
      <p:ext uri="{BB962C8B-B14F-4D97-AF65-F5344CB8AC3E}">
        <p14:creationId xmlns:p14="http://schemas.microsoft.com/office/powerpoint/2010/main" val="3404834690"/>
      </p:ext>
    </p:extLst>
  </p:cSld>
  <p:clrMapOvr>
    <a:masterClrMapping/>
  </p:clrMapOvr>
  <p:extLst>
    <p:ext uri="{DCECCB84-F9BA-43D5-87BE-67443E8EF086}">
      <p15:sldGuideLst xmlns:p15="http://schemas.microsoft.com/office/powerpoint/2012/main">
        <p15:guide id="1" pos="192">
          <p15:clr>
            <a:srgbClr val="FBAE40"/>
          </p15:clr>
        </p15:guide>
        <p15:guide id="2" pos="7488">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 Slide - Gray">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494949"/>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lide Number Placeholder 2">
            <a:extLst>
              <a:ext uri="{FF2B5EF4-FFF2-40B4-BE49-F238E27FC236}">
                <a16:creationId xmlns:a16="http://schemas.microsoft.com/office/drawing/2014/main" id="{506D9256-69F4-4846-8406-BC377285E39E}"/>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638A7FD6-9D39-40A8-B4A5-64479B40DF87}"/>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CEAA0B5C-CEEE-4E55-8CC5-8378DAEADFF6}"/>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1D6D1061-9EA6-4D4B-85E3-6D2CB22979E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Tree>
    <p:extLst>
      <p:ext uri="{BB962C8B-B14F-4D97-AF65-F5344CB8AC3E}">
        <p14:creationId xmlns:p14="http://schemas.microsoft.com/office/powerpoint/2010/main" val="181844810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Divider Slide - Drk Gray">
    <p:bg>
      <p:bgPr>
        <a:solidFill>
          <a:schemeClr val="tx1"/>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2C2C2C"/>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lide Number Placeholder 2">
            <a:extLst>
              <a:ext uri="{FF2B5EF4-FFF2-40B4-BE49-F238E27FC236}">
                <a16:creationId xmlns:a16="http://schemas.microsoft.com/office/drawing/2014/main" id="{084F0463-89F9-4D4B-B255-1EFE739F2F5D}"/>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D7299AA9-FFE3-4ECF-B834-64F0717EAFFE}"/>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E2D9BF53-29B6-4650-8772-EC4754B0B2EA}"/>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DC464D6E-7468-4617-B3DD-E7BDF0696820}"/>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Tree>
    <p:extLst>
      <p:ext uri="{BB962C8B-B14F-4D97-AF65-F5344CB8AC3E}">
        <p14:creationId xmlns:p14="http://schemas.microsoft.com/office/powerpoint/2010/main" val="3757654500"/>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Slide - Delightful Yellow">
    <p:bg>
      <p:bgPr>
        <a:gradFill>
          <a:gsLst>
            <a:gs pos="0">
              <a:schemeClr val="accent3"/>
            </a:gs>
            <a:gs pos="100000">
              <a:schemeClr val="accent3">
                <a:lumMod val="90000"/>
              </a:schemeClr>
            </a:gs>
          </a:gsLst>
          <a:lin ang="5400000" scaled="1"/>
        </a:gra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C89D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lide Number Placeholder 2">
            <a:extLst>
              <a:ext uri="{FF2B5EF4-FFF2-40B4-BE49-F238E27FC236}">
                <a16:creationId xmlns:a16="http://schemas.microsoft.com/office/drawing/2014/main" id="{61A26B08-9158-4967-B8A3-A95F4ABF91CD}"/>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F6444E9A-BCF2-4F85-8931-4AC83019969C}"/>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F7185149-67AC-4278-9BF7-17496CDD86CE}"/>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F8E05802-5710-4A68-83B2-38D56E4DAED4}"/>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Tree>
    <p:extLst>
      <p:ext uri="{BB962C8B-B14F-4D97-AF65-F5344CB8AC3E}">
        <p14:creationId xmlns:p14="http://schemas.microsoft.com/office/powerpoint/2010/main" val="1220907127"/>
      </p:ext>
    </p:extLst>
  </p:cSld>
  <p:clrMapOvr>
    <a:masterClrMapping/>
  </p:clrMapOvr>
  <p:extLst>
    <p:ext uri="{DCECCB84-F9BA-43D5-87BE-67443E8EF086}">
      <p15:sldGuideLst xmlns:p15="http://schemas.microsoft.com/office/powerpoint/2012/main">
        <p15:guide id="1" pos="3840">
          <p15:clr>
            <a:srgbClr val="FFFFFF"/>
          </p15:clr>
        </p15:guide>
        <p15:guide id="2" pos="7488">
          <p15:clr>
            <a:srgbClr val="FFFFFF"/>
          </p15:clr>
        </p15:guide>
        <p15:guide id="3" pos="192">
          <p15:clr>
            <a:srgbClr val="FFFFFF"/>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 Slide - Dynamic Red">
    <p:bg>
      <p:bgPr>
        <a:gradFill>
          <a:gsLst>
            <a:gs pos="0">
              <a:schemeClr val="accent4"/>
            </a:gs>
            <a:gs pos="100000">
              <a:schemeClr val="accent4">
                <a:lumMod val="90000"/>
              </a:schemeClr>
            </a:gs>
          </a:gsLst>
          <a:lin ang="5400000" scaled="1"/>
        </a:gra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9E3A2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lide Number Placeholder 2">
            <a:extLst>
              <a:ext uri="{FF2B5EF4-FFF2-40B4-BE49-F238E27FC236}">
                <a16:creationId xmlns:a16="http://schemas.microsoft.com/office/drawing/2014/main" id="{CC9EC8F5-2F55-4C9F-90DE-8D9761994DA3}"/>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1EA2D50C-217A-4E68-9AFC-24E0273880EB}"/>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CF2D367C-3145-4484-8B03-3DD825210F72}"/>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586F2BBD-8D2D-490B-8A3E-C3DF3CBACEE7}"/>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Tree>
    <p:extLst>
      <p:ext uri="{BB962C8B-B14F-4D97-AF65-F5344CB8AC3E}">
        <p14:creationId xmlns:p14="http://schemas.microsoft.com/office/powerpoint/2010/main" val="374625333"/>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 Slide - Green">
    <p:bg>
      <p:bgPr>
        <a:gradFill>
          <a:gsLst>
            <a:gs pos="0">
              <a:schemeClr val="accent5"/>
            </a:gs>
            <a:gs pos="100000">
              <a:schemeClr val="accent5">
                <a:lumMod val="90000"/>
              </a:schemeClr>
            </a:gs>
          </a:gsLst>
          <a:lin ang="5400000" scaled="1"/>
        </a:gra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6D964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lide Number Placeholder 2">
            <a:extLst>
              <a:ext uri="{FF2B5EF4-FFF2-40B4-BE49-F238E27FC236}">
                <a16:creationId xmlns:a16="http://schemas.microsoft.com/office/drawing/2014/main" id="{1C4E59A7-29AB-413D-999E-CE16C2494A42}"/>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0B4DD840-BBD0-42CF-AA51-B2D658DB2998}"/>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A1F59812-0A57-4D06-8C90-0F39D7BFE4C4}"/>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ooter Placeholder 1">
            <a:extLst>
              <a:ext uri="{FF2B5EF4-FFF2-40B4-BE49-F238E27FC236}">
                <a16:creationId xmlns:a16="http://schemas.microsoft.com/office/drawing/2014/main" id="{95D1EB72-428F-4777-913A-8768E6C56E93}"/>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Tree>
    <p:extLst>
      <p:ext uri="{BB962C8B-B14F-4D97-AF65-F5344CB8AC3E}">
        <p14:creationId xmlns:p14="http://schemas.microsoft.com/office/powerpoint/2010/main" val="2149445287"/>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Slide - Purple Tinted">
    <p:bg>
      <p:bgPr>
        <a:solidFill>
          <a:schemeClr val="accent6">
            <a:lumMod val="50000"/>
          </a:schemeClr>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998ED156-1AB5-4B96-BB64-69BB7DD751EA}"/>
              </a:ext>
            </a:extLst>
          </p:cNvPr>
          <p:cNvSpPr>
            <a:spLocks/>
          </p:cNvSpPr>
          <p:nvPr userDrawn="1"/>
        </p:nvSpPr>
        <p:spPr bwMode="auto">
          <a:xfrm>
            <a:off x="3175" y="0"/>
            <a:ext cx="5224380" cy="6858000"/>
          </a:xfrm>
          <a:custGeom>
            <a:avLst/>
            <a:gdLst>
              <a:gd name="T0" fmla="*/ 1111 w 1691"/>
              <a:gd name="T1" fmla="*/ 1108 h 2215"/>
              <a:gd name="T2" fmla="*/ 1108 w 1691"/>
              <a:gd name="T3" fmla="*/ 1108 h 2215"/>
              <a:gd name="T4" fmla="*/ 1108 w 1691"/>
              <a:gd name="T5" fmla="*/ 1102 h 2215"/>
              <a:gd name="T6" fmla="*/ 815 w 1691"/>
              <a:gd name="T7" fmla="*/ 569 h 2215"/>
              <a:gd name="T8" fmla="*/ 0 w 1691"/>
              <a:gd name="T9" fmla="*/ 0 h 2215"/>
              <a:gd name="T10" fmla="*/ 0 w 1691"/>
              <a:gd name="T11" fmla="*/ 1108 h 2215"/>
              <a:gd name="T12" fmla="*/ 0 w 1691"/>
              <a:gd name="T13" fmla="*/ 1213 h 2215"/>
              <a:gd name="T14" fmla="*/ 34 w 1691"/>
              <a:gd name="T15" fmla="*/ 1257 h 2215"/>
              <a:gd name="T16" fmla="*/ 522 w 1691"/>
              <a:gd name="T17" fmla="*/ 2215 h 2215"/>
              <a:gd name="T18" fmla="*/ 1108 w 1691"/>
              <a:gd name="T19" fmla="*/ 2215 h 2215"/>
              <a:gd name="T20" fmla="*/ 1691 w 1691"/>
              <a:gd name="T21" fmla="*/ 2215 h 2215"/>
              <a:gd name="T22" fmla="*/ 1111 w 1691"/>
              <a:gd name="T23" fmla="*/ 1108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1" h="2215">
                <a:moveTo>
                  <a:pt x="1111" y="1108"/>
                </a:moveTo>
                <a:cubicBezTo>
                  <a:pt x="1108" y="1108"/>
                  <a:pt x="1108" y="1108"/>
                  <a:pt x="1108" y="1108"/>
                </a:cubicBezTo>
                <a:cubicBezTo>
                  <a:pt x="1108" y="1102"/>
                  <a:pt x="1108" y="1102"/>
                  <a:pt x="1108" y="1102"/>
                </a:cubicBezTo>
                <a:cubicBezTo>
                  <a:pt x="965" y="833"/>
                  <a:pt x="857" y="635"/>
                  <a:pt x="815" y="569"/>
                </a:cubicBezTo>
                <a:cubicBezTo>
                  <a:pt x="624" y="269"/>
                  <a:pt x="397" y="50"/>
                  <a:pt x="0" y="0"/>
                </a:cubicBezTo>
                <a:cubicBezTo>
                  <a:pt x="0" y="1108"/>
                  <a:pt x="0" y="1108"/>
                  <a:pt x="0" y="1108"/>
                </a:cubicBezTo>
                <a:cubicBezTo>
                  <a:pt x="0" y="1213"/>
                  <a:pt x="0" y="1213"/>
                  <a:pt x="0" y="1213"/>
                </a:cubicBezTo>
                <a:cubicBezTo>
                  <a:pt x="13" y="1224"/>
                  <a:pt x="24" y="1239"/>
                  <a:pt x="34" y="1257"/>
                </a:cubicBezTo>
                <a:cubicBezTo>
                  <a:pt x="42" y="1273"/>
                  <a:pt x="250" y="1684"/>
                  <a:pt x="522" y="2215"/>
                </a:cubicBezTo>
                <a:cubicBezTo>
                  <a:pt x="1108" y="2215"/>
                  <a:pt x="1108" y="2215"/>
                  <a:pt x="1108" y="2215"/>
                </a:cubicBezTo>
                <a:cubicBezTo>
                  <a:pt x="1691" y="2215"/>
                  <a:pt x="1691" y="2215"/>
                  <a:pt x="1691" y="2215"/>
                </a:cubicBezTo>
                <a:cubicBezTo>
                  <a:pt x="1483" y="1814"/>
                  <a:pt x="1274" y="1415"/>
                  <a:pt x="1111" y="1108"/>
                </a:cubicBezTo>
                <a:close/>
              </a:path>
            </a:pathLst>
          </a:custGeom>
          <a:solidFill>
            <a:srgbClr val="471935"/>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Slide Number Placeholder 2">
            <a:extLst>
              <a:ext uri="{FF2B5EF4-FFF2-40B4-BE49-F238E27FC236}">
                <a16:creationId xmlns:a16="http://schemas.microsoft.com/office/drawing/2014/main" id="{407C339E-F549-4195-B2AF-6498D38ED507}"/>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bg1"/>
                </a:solidFill>
              </a:defRPr>
            </a:lvl1pPr>
          </a:lstStyle>
          <a:p>
            <a:pPr algn="ctr"/>
            <a:fld id="{92EA2340-BE12-4138-BE15-7C339B03EB4B}" type="slidenum">
              <a:rPr lang="en-US" smtClean="0"/>
              <a:pPr algn="ctr"/>
              <a:t>‹#›</a:t>
            </a:fld>
            <a:endParaRPr lang="en-US" dirty="0"/>
          </a:p>
        </p:txBody>
      </p:sp>
      <p:sp>
        <p:nvSpPr>
          <p:cNvPr id="10" name="Text Placeholder 2">
            <a:extLst>
              <a:ext uri="{FF2B5EF4-FFF2-40B4-BE49-F238E27FC236}">
                <a16:creationId xmlns:a16="http://schemas.microsoft.com/office/drawing/2014/main" id="{5B760E1B-4F8A-478E-807E-2E72332393CE}"/>
              </a:ext>
            </a:extLst>
          </p:cNvPr>
          <p:cNvSpPr>
            <a:spLocks noGrp="1"/>
          </p:cNvSpPr>
          <p:nvPr>
            <p:ph type="body" sz="quarter" idx="12" hasCustomPrompt="1"/>
          </p:nvPr>
        </p:nvSpPr>
        <p:spPr>
          <a:xfrm>
            <a:off x="3962400" y="1295400"/>
            <a:ext cx="7543800" cy="4343400"/>
          </a:xfrm>
          <a:prstGeom prst="rect">
            <a:avLst/>
          </a:prstGeom>
        </p:spPr>
        <p:txBody>
          <a:bodyPr anchor="ctr"/>
          <a:lstStyle>
            <a:lvl1pPr marL="0" indent="0" algn="ctr">
              <a:buNone/>
              <a:defRPr>
                <a:solidFill>
                  <a:schemeClr val="bg1"/>
                </a:solidFill>
              </a:defRPr>
            </a:lvl1pPr>
            <a:lvl2pPr marL="609556" indent="0">
              <a:buNone/>
              <a:defRPr>
                <a:solidFill>
                  <a:schemeClr val="bg1"/>
                </a:solidFill>
              </a:defRPr>
            </a:lvl2pPr>
            <a:lvl3pPr marL="1219109" indent="0">
              <a:buNone/>
              <a:defRPr>
                <a:solidFill>
                  <a:schemeClr val="bg1"/>
                </a:solidFill>
              </a:defRPr>
            </a:lvl3pPr>
            <a:lvl4pPr marL="1828662" indent="0">
              <a:buNone/>
              <a:defRPr>
                <a:solidFill>
                  <a:schemeClr val="bg1"/>
                </a:solidFill>
              </a:defRPr>
            </a:lvl4pPr>
            <a:lvl5pPr marL="2438216" indent="0">
              <a:buNone/>
              <a:defRPr>
                <a:solidFill>
                  <a:schemeClr val="bg1"/>
                </a:solidFill>
              </a:defRPr>
            </a:lvl5pPr>
          </a:lstStyle>
          <a:p>
            <a:pPr lvl="0"/>
            <a:r>
              <a:rPr lang="en-US"/>
              <a:t>[Middle Title Page]</a:t>
            </a:r>
          </a:p>
        </p:txBody>
      </p:sp>
      <p:sp>
        <p:nvSpPr>
          <p:cNvPr id="12" name="Freeform 5">
            <a:extLst>
              <a:ext uri="{FF2B5EF4-FFF2-40B4-BE49-F238E27FC236}">
                <a16:creationId xmlns:a16="http://schemas.microsoft.com/office/drawing/2014/main" id="{3EC6E173-FBBF-4238-8F99-F007BE92FB8A}"/>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ooter Placeholder 1">
            <a:extLst>
              <a:ext uri="{FF2B5EF4-FFF2-40B4-BE49-F238E27FC236}">
                <a16:creationId xmlns:a16="http://schemas.microsoft.com/office/drawing/2014/main" id="{4CB3A1FD-6E15-4FCB-8185-36559E2833C9}"/>
              </a:ext>
            </a:extLst>
          </p:cNvPr>
          <p:cNvSpPr>
            <a:spLocks noGrp="1"/>
          </p:cNvSpPr>
          <p:nvPr>
            <p:ph type="ftr" sz="quarter" idx="10"/>
          </p:nvPr>
        </p:nvSpPr>
        <p:spPr>
          <a:xfrm>
            <a:off x="228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Tree>
    <p:extLst>
      <p:ext uri="{BB962C8B-B14F-4D97-AF65-F5344CB8AC3E}">
        <p14:creationId xmlns:p14="http://schemas.microsoft.com/office/powerpoint/2010/main" val="476371095"/>
      </p:ext>
    </p:extLst>
  </p:cSld>
  <p:clrMapOvr>
    <a:masterClrMapping/>
  </p:clrMapOvr>
  <p:extLst>
    <p:ext uri="{DCECCB84-F9BA-43D5-87BE-67443E8EF086}">
      <p15:sldGuideLst xmlns:p15="http://schemas.microsoft.com/office/powerpoint/2012/main">
        <p15:guide id="1" pos="3840">
          <p15:clr>
            <a:srgbClr val="FBAE40"/>
          </p15:clr>
        </p15:guide>
        <p15:guide id="2" pos="7488">
          <p15:clr>
            <a:srgbClr val="FBAE40"/>
          </p15:clr>
        </p15:guide>
        <p15:guide id="3" pos="19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Agenda Slide - BH-H">
    <p:bg>
      <p:bgPr>
        <a:solidFill>
          <a:schemeClr val="bg1"/>
        </a:solidFill>
        <a:effectLst/>
      </p:bgPr>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3690"/>
            <a:ext cx="2080171" cy="3744310"/>
          </a:xfrm>
          <a:prstGeom prst="rect">
            <a:avLst/>
          </a:prstGeom>
        </p:spPr>
      </p:pic>
      <p:sp>
        <p:nvSpPr>
          <p:cNvPr id="2" name="Footer Placeholder 1">
            <a:extLst>
              <a:ext uri="{FF2B5EF4-FFF2-40B4-BE49-F238E27FC236}">
                <a16:creationId xmlns:a16="http://schemas.microsoft.com/office/drawing/2014/main" id="{D12832EA-CDD3-468B-986D-C2A74387AB5D}"/>
              </a:ext>
            </a:extLst>
          </p:cNvPr>
          <p:cNvSpPr>
            <a:spLocks noGrp="1"/>
          </p:cNvSpPr>
          <p:nvPr>
            <p:ph type="ftr" sz="quarter" idx="10"/>
          </p:nvPr>
        </p:nvSpPr>
        <p:spPr>
          <a:xfrm>
            <a:off x="1752600" y="6556248"/>
            <a:ext cx="2194560" cy="182880"/>
          </a:xfrm>
          <a:prstGeom prst="rect">
            <a:avLst/>
          </a:prstGeom>
        </p:spPr>
        <p:txBody>
          <a:bodyPr anchor="ctr"/>
          <a:lstStyle>
            <a:lvl1pPr>
              <a:defRPr sz="800">
                <a:solidFill>
                  <a:schemeClr val="accent2"/>
                </a:solidFill>
              </a:defRPr>
            </a:lvl1pPr>
          </a:lstStyle>
          <a:p>
            <a:pPr defTabSz="609555"/>
            <a:r>
              <a:rPr lang="en-US" dirty="0"/>
              <a:t>© 2021 NTT DATA, Inc. All rights reserved.</a:t>
            </a:r>
          </a:p>
        </p:txBody>
      </p:sp>
      <p:sp>
        <p:nvSpPr>
          <p:cNvPr id="3" name="Slide Number Placeholder 2">
            <a:extLst>
              <a:ext uri="{FF2B5EF4-FFF2-40B4-BE49-F238E27FC236}">
                <a16:creationId xmlns:a16="http://schemas.microsoft.com/office/drawing/2014/main" id="{094DD751-D7CE-4A02-94D3-1F2D41366F01}"/>
              </a:ext>
            </a:extLst>
          </p:cNvPr>
          <p:cNvSpPr>
            <a:spLocks noGrp="1"/>
          </p:cNvSpPr>
          <p:nvPr>
            <p:ph type="sldNum" sz="quarter" idx="11"/>
          </p:nvPr>
        </p:nvSpPr>
        <p:spPr>
          <a:xfrm>
            <a:off x="5762244" y="6556248"/>
            <a:ext cx="667512" cy="182880"/>
          </a:xfrm>
          <a:prstGeom prst="rect">
            <a:avLst/>
          </a:prstGeom>
        </p:spPr>
        <p:txBody>
          <a:bodyPr anchor="ctr"/>
          <a:lstStyle>
            <a:lvl1pPr>
              <a:defRPr sz="800">
                <a:solidFill>
                  <a:schemeClr val="accent2"/>
                </a:solidFill>
              </a:defRPr>
            </a:lvl1pPr>
          </a:lstStyle>
          <a:p>
            <a:pPr algn="ctr"/>
            <a:fld id="{92EA2340-BE12-4138-BE15-7C339B03EB4B}" type="slidenum">
              <a:rPr lang="en-US" smtClean="0"/>
              <a:pPr algn="ctr"/>
              <a:t>‹#›</a:t>
            </a:fld>
            <a:endParaRPr lang="en-US" dirty="0"/>
          </a:p>
        </p:txBody>
      </p:sp>
      <p:sp>
        <p:nvSpPr>
          <p:cNvPr id="8" name="Content Placeholder 2">
            <a:extLst>
              <a:ext uri="{FF2B5EF4-FFF2-40B4-BE49-F238E27FC236}">
                <a16:creationId xmlns:a16="http://schemas.microsoft.com/office/drawing/2014/main" id="{16E4D8CF-0D05-45F7-8EE6-FF44BB9F9B97}"/>
              </a:ext>
            </a:extLst>
          </p:cNvPr>
          <p:cNvSpPr>
            <a:spLocks noGrp="1"/>
          </p:cNvSpPr>
          <p:nvPr>
            <p:ph idx="1"/>
          </p:nvPr>
        </p:nvSpPr>
        <p:spPr>
          <a:xfrm>
            <a:off x="3352800" y="1371600"/>
            <a:ext cx="8229600" cy="4495800"/>
          </a:xfrm>
          <a:prstGeom prst="rect">
            <a:avLst/>
          </a:prstGeom>
        </p:spPr>
        <p:txBody>
          <a:bodyPr/>
          <a:lstStyle>
            <a:lvl1pPr marL="457200" indent="-457200" algn="l" defTabSz="914400" rtl="0" eaLnBrk="1" latinLnBrk="0" hangingPunct="1">
              <a:lnSpc>
                <a:spcPct val="100000"/>
              </a:lnSpc>
              <a:buClr>
                <a:schemeClr val="bg2"/>
              </a:buClr>
              <a:buSzPct val="100000"/>
              <a:buFont typeface="+mj-lt"/>
              <a:buAutoNum type="arabicPeriod"/>
              <a:defRPr lang="en-US" sz="2000" kern="1200" dirty="0" smtClean="0">
                <a:solidFill>
                  <a:schemeClr val="tx1"/>
                </a:solidFill>
                <a:latin typeface="+mn-lt"/>
                <a:ea typeface="+mn-ea"/>
                <a:cs typeface="+mn-cs"/>
              </a:defRPr>
            </a:lvl1pPr>
            <a:lvl2pPr marL="910099" indent="-300543" algn="l" defTabSz="914400" rtl="0" eaLnBrk="1" latinLnBrk="0" hangingPunct="1">
              <a:lnSpc>
                <a:spcPct val="100000"/>
              </a:lnSpc>
              <a:buClr>
                <a:schemeClr val="bg2"/>
              </a:buClr>
              <a:buSzPct val="100000"/>
              <a:buFont typeface="Arial" panose="020B0604020202020204" pitchFamily="34" charset="0"/>
              <a:buChar char="»"/>
              <a:defRPr lang="en-US" sz="2000" kern="1200" dirty="0" smtClean="0">
                <a:solidFill>
                  <a:schemeClr val="tx1"/>
                </a:solidFill>
                <a:latin typeface="+mn-lt"/>
                <a:ea typeface="+mn-ea"/>
                <a:cs typeface="+mn-cs"/>
              </a:defRPr>
            </a:lvl2pPr>
            <a:lvl3pPr algn="l" defTabSz="914400" rtl="0" eaLnBrk="1" latinLnBrk="0" hangingPunct="1">
              <a:lnSpc>
                <a:spcPct val="100000"/>
              </a:lnSpc>
              <a:buClr>
                <a:schemeClr val="bg2"/>
              </a:buClr>
              <a:buSzPct val="100000"/>
              <a:defRPr lang="en-US" sz="2000" kern="1200" dirty="0" smtClean="0">
                <a:solidFill>
                  <a:schemeClr val="tx1"/>
                </a:solidFill>
                <a:latin typeface="+mn-lt"/>
                <a:ea typeface="+mn-ea"/>
                <a:cs typeface="+mn-cs"/>
              </a:defRPr>
            </a:lvl3pPr>
            <a:lvl4pPr marL="2059363" indent="-230701" algn="l" defTabSz="914400" rtl="0" eaLnBrk="1" latinLnBrk="0" hangingPunct="1">
              <a:lnSpc>
                <a:spcPct val="100000"/>
              </a:lnSpc>
              <a:buClr>
                <a:schemeClr val="bg2"/>
              </a:buClr>
              <a:buSzPct val="100000"/>
              <a:buFont typeface="Arial" panose="020B0604020202020204" pitchFamily="34" charset="0"/>
              <a:buChar char="»"/>
              <a:defRPr kumimoji="1" lang="en-US" sz="2000" kern="1200" dirty="0" smtClean="0">
                <a:solidFill>
                  <a:schemeClr val="tx1"/>
                </a:solidFill>
                <a:latin typeface="+mn-lt"/>
                <a:ea typeface="+mn-ea"/>
                <a:cs typeface="+mn-cs"/>
              </a:defRPr>
            </a:lvl4pPr>
            <a:lvl5pPr marL="2666800" indent="-228584" algn="l" defTabSz="914400" rtl="0" eaLnBrk="1" latinLnBrk="0" hangingPunct="1">
              <a:lnSpc>
                <a:spcPct val="100000"/>
              </a:lnSpc>
              <a:buClr>
                <a:schemeClr val="bg2"/>
              </a:buClr>
              <a:buSzPct val="100000"/>
              <a:buFont typeface="Arial" panose="020B0604020202020204" pitchFamily="34" charset="0"/>
              <a:buChar char="•"/>
              <a:defRPr sz="20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itle 3">
            <a:extLst>
              <a:ext uri="{FF2B5EF4-FFF2-40B4-BE49-F238E27FC236}">
                <a16:creationId xmlns:a16="http://schemas.microsoft.com/office/drawing/2014/main" id="{0BA10AE1-3D57-4205-BB6A-E3BB463E32A5}"/>
              </a:ext>
            </a:extLst>
          </p:cNvPr>
          <p:cNvSpPr>
            <a:spLocks noGrp="1"/>
          </p:cNvSpPr>
          <p:nvPr>
            <p:ph type="title" hasCustomPrompt="1"/>
          </p:nvPr>
        </p:nvSpPr>
        <p:spPr>
          <a:xfrm>
            <a:off x="304800" y="381000"/>
            <a:ext cx="11582400" cy="811284"/>
          </a:xfrm>
          <a:prstGeom prst="rect">
            <a:avLst/>
          </a:prstGeom>
        </p:spPr>
        <p:txBody>
          <a:bodyPr lIns="0" tIns="0" rIns="0" bIns="0" anchor="t" anchorCtr="0">
            <a:noAutofit/>
          </a:bodyPr>
          <a:lstStyle>
            <a:lvl1pPr marL="0" indent="0">
              <a:defRPr lang="en-US" dirty="0"/>
            </a:lvl1pPr>
          </a:lstStyle>
          <a:p>
            <a:r>
              <a:rPr lang="en-US"/>
              <a:t>[Title]</a:t>
            </a:r>
          </a:p>
        </p:txBody>
      </p:sp>
      <p:sp>
        <p:nvSpPr>
          <p:cNvPr id="12" name="Freeform 5">
            <a:extLst>
              <a:ext uri="{FF2B5EF4-FFF2-40B4-BE49-F238E27FC236}">
                <a16:creationId xmlns:a16="http://schemas.microsoft.com/office/drawing/2014/main" id="{6FD1BB08-7F92-4AC5-95F5-578AB569465F}"/>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6785C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1056513"/>
      </p:ext>
    </p:extLst>
  </p:cSld>
  <p:clrMapOvr>
    <a:masterClrMapping/>
  </p:clrMapOvr>
  <p:extLst>
    <p:ext uri="{DCECCB84-F9BA-43D5-87BE-67443E8EF086}">
      <p15:sldGuideLst xmlns:p15="http://schemas.microsoft.com/office/powerpoint/2012/main">
        <p15:guide id="1" pos="3840">
          <p15:clr>
            <a:srgbClr val="FBAE40"/>
          </p15:clr>
        </p15:guide>
        <p15:guide id="2" pos="192">
          <p15:clr>
            <a:srgbClr val="FBAE40"/>
          </p15:clr>
        </p15:guide>
        <p15:guide id="3" pos="7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4" Type="http://schemas.openxmlformats.org/officeDocument/2006/relationships/image" Target="../media/image4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1.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4" Type="http://schemas.openxmlformats.org/officeDocument/2006/relationships/image" Target="../media/image5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3.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07.xml"/><Relationship Id="rId1" Type="http://schemas.openxmlformats.org/officeDocument/2006/relationships/slideLayout" Target="../slideLayouts/slideLayout206.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1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5.xml"/><Relationship Id="rId21" Type="http://schemas.openxmlformats.org/officeDocument/2006/relationships/slideLayout" Target="../slideLayouts/slideLayout40.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63" Type="http://schemas.openxmlformats.org/officeDocument/2006/relationships/slideLayout" Target="../slideLayouts/slideLayout82.xml"/><Relationship Id="rId68" Type="http://schemas.openxmlformats.org/officeDocument/2006/relationships/slideLayout" Target="../slideLayouts/slideLayout87.xml"/><Relationship Id="rId7" Type="http://schemas.openxmlformats.org/officeDocument/2006/relationships/slideLayout" Target="../slideLayouts/slideLayout26.xml"/><Relationship Id="rId71"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3" Type="http://schemas.openxmlformats.org/officeDocument/2006/relationships/slideLayout" Target="../slideLayouts/slideLayout72.xml"/><Relationship Id="rId58" Type="http://schemas.openxmlformats.org/officeDocument/2006/relationships/slideLayout" Target="../slideLayouts/slideLayout77.xml"/><Relationship Id="rId66" Type="http://schemas.openxmlformats.org/officeDocument/2006/relationships/slideLayout" Target="../slideLayouts/slideLayout85.xml"/><Relationship Id="rId5" Type="http://schemas.openxmlformats.org/officeDocument/2006/relationships/slideLayout" Target="../slideLayouts/slideLayout24.xml"/><Relationship Id="rId61" Type="http://schemas.openxmlformats.org/officeDocument/2006/relationships/slideLayout" Target="../slideLayouts/slideLayout80.xml"/><Relationship Id="rId19" Type="http://schemas.openxmlformats.org/officeDocument/2006/relationships/slideLayout" Target="../slideLayouts/slideLayout3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slideLayout" Target="../slideLayouts/slideLayout67.xml"/><Relationship Id="rId56" Type="http://schemas.openxmlformats.org/officeDocument/2006/relationships/slideLayout" Target="../slideLayouts/slideLayout75.xml"/><Relationship Id="rId64" Type="http://schemas.openxmlformats.org/officeDocument/2006/relationships/slideLayout" Target="../slideLayouts/slideLayout83.xml"/><Relationship Id="rId69" Type="http://schemas.openxmlformats.org/officeDocument/2006/relationships/slideLayout" Target="../slideLayouts/slideLayout88.xml"/><Relationship Id="rId8" Type="http://schemas.openxmlformats.org/officeDocument/2006/relationships/slideLayout" Target="../slideLayouts/slideLayout27.xml"/><Relationship Id="rId51" Type="http://schemas.openxmlformats.org/officeDocument/2006/relationships/slideLayout" Target="../slideLayouts/slideLayout70.xml"/><Relationship Id="rId72" Type="http://schemas.openxmlformats.org/officeDocument/2006/relationships/image" Target="../media/image8.emf"/><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59" Type="http://schemas.openxmlformats.org/officeDocument/2006/relationships/slideLayout" Target="../slideLayouts/slideLayout78.xml"/><Relationship Id="rId67" Type="http://schemas.openxmlformats.org/officeDocument/2006/relationships/slideLayout" Target="../slideLayouts/slideLayout86.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54" Type="http://schemas.openxmlformats.org/officeDocument/2006/relationships/slideLayout" Target="../slideLayouts/slideLayout73.xml"/><Relationship Id="rId62" Type="http://schemas.openxmlformats.org/officeDocument/2006/relationships/slideLayout" Target="../slideLayouts/slideLayout81.xml"/><Relationship Id="rId70" Type="http://schemas.openxmlformats.org/officeDocument/2006/relationships/slideLayout" Target="../slideLayouts/slideLayout8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slideLayout" Target="../slideLayouts/slideLayout68.xml"/><Relationship Id="rId57" Type="http://schemas.openxmlformats.org/officeDocument/2006/relationships/slideLayout" Target="../slideLayouts/slideLayout76.xml"/><Relationship Id="rId10" Type="http://schemas.openxmlformats.org/officeDocument/2006/relationships/slideLayout" Target="../slideLayouts/slideLayout29.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52" Type="http://schemas.openxmlformats.org/officeDocument/2006/relationships/slideLayout" Target="../slideLayouts/slideLayout71.xml"/><Relationship Id="rId60" Type="http://schemas.openxmlformats.org/officeDocument/2006/relationships/slideLayout" Target="../slideLayouts/slideLayout79.xml"/><Relationship Id="rId65" Type="http://schemas.openxmlformats.org/officeDocument/2006/relationships/slideLayout" Target="../slideLayouts/slideLayout84.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9" Type="http://schemas.openxmlformats.org/officeDocument/2006/relationships/slideLayout" Target="../slideLayouts/slideLayout58.xml"/><Relationship Id="rId34" Type="http://schemas.openxmlformats.org/officeDocument/2006/relationships/slideLayout" Target="../slideLayouts/slideLayout53.xml"/><Relationship Id="rId50" Type="http://schemas.openxmlformats.org/officeDocument/2006/relationships/slideLayout" Target="../slideLayouts/slideLayout69.xml"/><Relationship Id="rId55" Type="http://schemas.openxmlformats.org/officeDocument/2006/relationships/slideLayout" Target="../slideLayouts/slideLayout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4.png"/><Relationship Id="rId5" Type="http://schemas.openxmlformats.org/officeDocument/2006/relationships/slideLayout" Target="../slideLayouts/slideLayout94.xml"/><Relationship Id="rId10"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4.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image" Target="../media/image2.png"/><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image" Target="../media/image1.png"/><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79.xml"/><Relationship Id="rId1" Type="http://schemas.openxmlformats.org/officeDocument/2006/relationships/slideLayout" Target="../slideLayouts/slideLayout1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34124"/>
            <a:ext cx="12192000" cy="42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8" name="TextBox 12"/>
          <p:cNvSpPr txBox="1"/>
          <p:nvPr/>
        </p:nvSpPr>
        <p:spPr>
          <a:xfrm>
            <a:off x="715441" y="6593330"/>
            <a:ext cx="3149600" cy="12311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2022 NTT DATA, Inc. All rights reserved.</a:t>
            </a:r>
          </a:p>
        </p:txBody>
      </p:sp>
      <p:sp>
        <p:nvSpPr>
          <p:cNvPr id="9" name="TextBox 16"/>
          <p:cNvSpPr txBox="1"/>
          <p:nvPr/>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mn-lt"/>
                <a:ea typeface="HGPGothicE" charset="-128"/>
                <a:cs typeface="HGPGothicE" charset="-128"/>
              </a:rPr>
              <a:pPr algn="ctr" fontAlgn="auto">
                <a:spcBef>
                  <a:spcPts val="0"/>
                </a:spcBef>
                <a:spcAft>
                  <a:spcPts val="0"/>
                </a:spcAft>
                <a:defRPr/>
              </a:pPr>
              <a:t>‹#›</a:t>
            </a:fld>
            <a:endParaRPr lang="en-US" sz="1200" b="0" i="0" dirty="0">
              <a:solidFill>
                <a:schemeClr val="bg1"/>
              </a:solidFill>
              <a:latin typeface="+mn-lt"/>
              <a:ea typeface="HGPGothicE" charset="-128"/>
              <a:cs typeface="HGPGothicE" charset="-128"/>
            </a:endParaRPr>
          </a:p>
        </p:txBody>
      </p:sp>
      <p:pic>
        <p:nvPicPr>
          <p:cNvPr id="4" name="図 3"/>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776520" y="6503752"/>
            <a:ext cx="1178351" cy="296174"/>
          </a:xfrm>
          <a:prstGeom prst="rect">
            <a:avLst/>
          </a:prstGeom>
        </p:spPr>
      </p:pic>
      <p:pic>
        <p:nvPicPr>
          <p:cNvPr id="20" name="図 19"/>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1" y="5581651"/>
            <a:ext cx="709083" cy="1276350"/>
          </a:xfrm>
          <a:prstGeom prst="rect">
            <a:avLst/>
          </a:prstGeom>
        </p:spPr>
      </p:pic>
    </p:spTree>
    <p:extLst>
      <p:ext uri="{BB962C8B-B14F-4D97-AF65-F5344CB8AC3E}">
        <p14:creationId xmlns:p14="http://schemas.microsoft.com/office/powerpoint/2010/main" val="25036534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20" name="図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 y="5581651"/>
            <a:ext cx="709083" cy="1276350"/>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dirty="0"/>
          </a:p>
        </p:txBody>
      </p:sp>
      <p:sp>
        <p:nvSpPr>
          <p:cNvPr id="12" name="Freeform 5">
            <a:extLst>
              <a:ext uri="{FF2B5EF4-FFF2-40B4-BE49-F238E27FC236}">
                <a16:creationId xmlns:a16="http://schemas.microsoft.com/office/drawing/2014/main" id="{D743AACC-E6A3-4545-99FC-8515D810C3F5}"/>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06184953"/>
      </p:ext>
    </p:extLst>
  </p:cSld>
  <p:clrMap bg1="lt1" tx1="dk1" bg2="lt2" tx2="dk2" accent1="accent1" accent2="accent2" accent3="accent3" accent4="accent4" accent5="accent5" accent6="accent6" hlink="hlink" folHlink="folHlink"/>
  <p:sldLayoutIdLst>
    <p:sldLayoutId id="2147483841" r:id="rId1"/>
    <p:sldLayoutId id="2147483842" r:id="rId2"/>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dirty="0"/>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3164424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20" name="図 1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 y="5581651"/>
            <a:ext cx="709083" cy="1276350"/>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587752" cy="182880"/>
          </a:xfrm>
          <a:prstGeom prst="rect">
            <a:avLst/>
          </a:prstGeom>
        </p:spPr>
        <p:txBody>
          <a:bodyPr wrap="none" anchor="ctr"/>
          <a:lstStyle>
            <a:lvl1pPr>
              <a:defRPr sz="800">
                <a:solidFill>
                  <a:schemeClr val="bg1"/>
                </a:solidFill>
              </a:defRPr>
            </a:lvl1pPr>
          </a:lstStyle>
          <a:p>
            <a:pPr defTabSz="609555"/>
            <a:r>
              <a:rPr lang="en-US" dirty="0"/>
              <a:t>© 2022 NTT DATA Americas,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a:p>
        </p:txBody>
      </p:sp>
      <p:sp>
        <p:nvSpPr>
          <p:cNvPr id="12" name="Freeform 5">
            <a:extLst>
              <a:ext uri="{FF2B5EF4-FFF2-40B4-BE49-F238E27FC236}">
                <a16:creationId xmlns:a16="http://schemas.microsoft.com/office/drawing/2014/main" id="{D743AACC-E6A3-4545-99FC-8515D810C3F5}"/>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501530690"/>
      </p:ext>
    </p:extLst>
  </p:cSld>
  <p:clrMap bg1="lt1" tx1="dk1" bg2="lt2" tx2="dk2" accent1="accent1" accent2="accent2" accent3="accent3" accent4="accent4" accent5="accent5" accent6="accent6" hlink="hlink" folHlink="folHlink"/>
  <p:sldLayoutIdLst>
    <p:sldLayoutId id="2147483867" r:id="rId1"/>
    <p:sldLayoutId id="2147483868" r:id="rId2"/>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2430898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A0AD46F-27B4-4E2A-9436-A8D40D1924C7}"/>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a:p>
        </p:txBody>
      </p:sp>
    </p:spTree>
    <p:extLst>
      <p:ext uri="{BB962C8B-B14F-4D97-AF65-F5344CB8AC3E}">
        <p14:creationId xmlns:p14="http://schemas.microsoft.com/office/powerpoint/2010/main" val="2081117165"/>
      </p:ext>
    </p:extLst>
  </p:cSld>
  <p:clrMap bg1="lt1" tx1="dk1" bg2="lt2" tx2="dk2" accent1="accent1" accent2="accent2" accent3="accent3" accent4="accent4" accent5="accent5" accent6="accent6" hlink="hlink" folHlink="folHlink"/>
  <p:sldLayoutIdLst>
    <p:sldLayoutId id="2147483882" r:id="rId1"/>
    <p:sldLayoutId id="2147483883" r:id="rId2"/>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17">
            <a:extLst>
              <a:ext uri="{FF2B5EF4-FFF2-40B4-BE49-F238E27FC236}">
                <a16:creationId xmlns:a16="http://schemas.microsoft.com/office/drawing/2014/main" id="{41D58A3C-E02C-4C9E-81B4-EF78C42B93DA}"/>
              </a:ext>
            </a:extLst>
          </p:cNvPr>
          <p:cNvSpPr/>
          <p:nvPr userDrawn="1"/>
        </p:nvSpPr>
        <p:spPr>
          <a:xfrm>
            <a:off x="0" y="0"/>
            <a:ext cx="12192000" cy="4572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4" name="Slide Number Placeholder 2">
            <a:extLst>
              <a:ext uri="{FF2B5EF4-FFF2-40B4-BE49-F238E27FC236}">
                <a16:creationId xmlns:a16="http://schemas.microsoft.com/office/drawing/2014/main" id="{B2F0E52C-F694-4FD9-8441-2BDF61A4280D}"/>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tx1"/>
                </a:solidFill>
              </a:defRPr>
            </a:lvl1pPr>
          </a:lstStyle>
          <a:p>
            <a:fld id="{92EA2340-BE12-4138-BE15-7C339B03EB4B}" type="slidenum">
              <a:rPr lang="en-US" smtClean="0"/>
              <a:pPr/>
              <a:t>‹#›</a:t>
            </a:fld>
            <a:endParaRPr lang="en-US"/>
          </a:p>
        </p:txBody>
      </p:sp>
      <p:sp>
        <p:nvSpPr>
          <p:cNvPr id="7" name="Freeform 5">
            <a:extLst>
              <a:ext uri="{FF2B5EF4-FFF2-40B4-BE49-F238E27FC236}">
                <a16:creationId xmlns:a16="http://schemas.microsoft.com/office/drawing/2014/main" id="{8D2FB1D3-F8C4-4CE8-9D91-71CE28020DC7}"/>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76884910"/>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2"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219331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 id="2147483864" r:id="rId45"/>
    <p:sldLayoutId id="2147483865"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 id="2147483738" r:id="rId56"/>
    <p:sldLayoutId id="2147483739" r:id="rId57"/>
    <p:sldLayoutId id="2147483740" r:id="rId58"/>
    <p:sldLayoutId id="2147483741" r:id="rId59"/>
    <p:sldLayoutId id="2147483742" r:id="rId60"/>
    <p:sldLayoutId id="2147483743" r:id="rId61"/>
    <p:sldLayoutId id="2147483744" r:id="rId62"/>
    <p:sldLayoutId id="2147483745" r:id="rId63"/>
    <p:sldLayoutId id="2147483746" r:id="rId64"/>
    <p:sldLayoutId id="2147483747" r:id="rId65"/>
    <p:sldLayoutId id="2147483748" r:id="rId66"/>
    <p:sldLayoutId id="2147483749" r:id="rId67"/>
    <p:sldLayoutId id="2147483750" r:id="rId68"/>
    <p:sldLayoutId id="2147483751" r:id="rId69"/>
    <p:sldLayoutId id="2147483752" r:id="rId70"/>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00800"/>
            <a:ext cx="12192000" cy="45812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pic>
        <p:nvPicPr>
          <p:cNvPr id="20" name="図 1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5486400"/>
            <a:ext cx="762000" cy="1371601"/>
          </a:xfrm>
          <a:prstGeom prst="rect">
            <a:avLst/>
          </a:prstGeom>
        </p:spPr>
      </p:pic>
      <p:sp>
        <p:nvSpPr>
          <p:cNvPr id="16" name="Footer Placeholder 1">
            <a:extLst>
              <a:ext uri="{FF2B5EF4-FFF2-40B4-BE49-F238E27FC236}">
                <a16:creationId xmlns:a16="http://schemas.microsoft.com/office/drawing/2014/main" id="{F1B08FBC-0754-4A22-9FF6-E1EB2B13AEEE}"/>
              </a:ext>
            </a:extLst>
          </p:cNvPr>
          <p:cNvSpPr>
            <a:spLocks noGrp="1"/>
          </p:cNvSpPr>
          <p:nvPr>
            <p:ph type="ftr" sz="quarter" idx="3"/>
          </p:nvPr>
        </p:nvSpPr>
        <p:spPr>
          <a:xfrm>
            <a:off x="609600" y="6556248"/>
            <a:ext cx="2194560" cy="182880"/>
          </a:xfrm>
          <a:prstGeom prst="rect">
            <a:avLst/>
          </a:prstGeom>
        </p:spPr>
        <p:txBody>
          <a:bodyPr anchor="ctr"/>
          <a:lstStyle>
            <a:lvl1pPr>
              <a:defRPr sz="800">
                <a:solidFill>
                  <a:schemeClr val="bg1"/>
                </a:solidFill>
              </a:defRPr>
            </a:lvl1pPr>
          </a:lstStyle>
          <a:p>
            <a:pPr defTabSz="609555"/>
            <a:r>
              <a:rPr lang="en-US" dirty="0"/>
              <a:t>© 2022 NTT DATA, Inc. All rights reserved.</a:t>
            </a:r>
          </a:p>
        </p:txBody>
      </p:sp>
      <p:sp>
        <p:nvSpPr>
          <p:cNvPr id="17" name="Slide Number Placeholder 2">
            <a:extLst>
              <a:ext uri="{FF2B5EF4-FFF2-40B4-BE49-F238E27FC236}">
                <a16:creationId xmlns:a16="http://schemas.microsoft.com/office/drawing/2014/main" id="{5F5690AF-F9D3-41D0-AF84-4591497DC2CB}"/>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bg1"/>
                </a:solidFill>
              </a:defRPr>
            </a:lvl1pPr>
          </a:lstStyle>
          <a:p>
            <a:fld id="{92EA2340-BE12-4138-BE15-7C339B03EB4B}" type="slidenum">
              <a:rPr lang="en-US" smtClean="0"/>
              <a:pPr/>
              <a:t>‹#›</a:t>
            </a:fld>
            <a:endParaRPr lang="en-US" dirty="0"/>
          </a:p>
        </p:txBody>
      </p:sp>
      <p:sp>
        <p:nvSpPr>
          <p:cNvPr id="8" name="Freeform 5">
            <a:extLst>
              <a:ext uri="{FF2B5EF4-FFF2-40B4-BE49-F238E27FC236}">
                <a16:creationId xmlns:a16="http://schemas.microsoft.com/office/drawing/2014/main" id="{118DC6EA-A69D-4D67-A8FB-5DEACE8BC13D}"/>
              </a:ext>
            </a:extLst>
          </p:cNvPr>
          <p:cNvSpPr>
            <a:spLocks noEditPoints="1"/>
          </p:cNvSpPr>
          <p:nvPr userDrawn="1"/>
        </p:nvSpPr>
        <p:spPr bwMode="auto">
          <a:xfrm>
            <a:off x="10853738" y="6554313"/>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3780043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dirty="0"/>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06559648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dirty="0"/>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6623683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userDrawn="1"/>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dirty="0"/>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4354704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0"/>
            <a:ext cx="12192000"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5" name="Slide Number Placeholder 2">
            <a:extLst>
              <a:ext uri="{FF2B5EF4-FFF2-40B4-BE49-F238E27FC236}">
                <a16:creationId xmlns:a16="http://schemas.microsoft.com/office/drawing/2014/main" id="{4DEE24DF-B91C-4576-BFF5-B02A5E213494}"/>
              </a:ext>
            </a:extLst>
          </p:cNvPr>
          <p:cNvSpPr>
            <a:spLocks noGrp="1"/>
          </p:cNvSpPr>
          <p:nvPr>
            <p:ph type="sldNum" sz="quarter" idx="4"/>
          </p:nvPr>
        </p:nvSpPr>
        <p:spPr>
          <a:xfrm>
            <a:off x="5762244" y="6556248"/>
            <a:ext cx="667512" cy="182880"/>
          </a:xfrm>
          <a:prstGeom prst="rect">
            <a:avLst/>
          </a:prstGeom>
        </p:spPr>
        <p:txBody>
          <a:bodyPr anchor="ctr"/>
          <a:lstStyle>
            <a:lvl1pPr algn="ctr">
              <a:defRPr sz="800">
                <a:solidFill>
                  <a:schemeClr val="accent2"/>
                </a:solidFill>
              </a:defRPr>
            </a:lvl1pPr>
          </a:lstStyle>
          <a:p>
            <a:fld id="{92EA2340-BE12-4138-BE15-7C339B03EB4B}" type="slidenum">
              <a:rPr lang="en-US" smtClean="0"/>
              <a:pPr/>
              <a:t>‹#›</a:t>
            </a:fld>
            <a:endParaRPr lang="en-US" dirty="0"/>
          </a:p>
        </p:txBody>
      </p:sp>
      <p:sp>
        <p:nvSpPr>
          <p:cNvPr id="8" name="Freeform 5">
            <a:extLst>
              <a:ext uri="{FF2B5EF4-FFF2-40B4-BE49-F238E27FC236}">
                <a16:creationId xmlns:a16="http://schemas.microsoft.com/office/drawing/2014/main" id="{8065F47C-01F7-42CF-BA47-6ACD89130B1B}"/>
              </a:ext>
            </a:extLst>
          </p:cNvPr>
          <p:cNvSpPr>
            <a:spLocks noEditPoints="1"/>
          </p:cNvSpPr>
          <p:nvPr userDrawn="1"/>
        </p:nvSpPr>
        <p:spPr bwMode="auto">
          <a:xfrm>
            <a:off x="10853738" y="152956"/>
            <a:ext cx="1021556" cy="151287"/>
          </a:xfrm>
          <a:custGeom>
            <a:avLst/>
            <a:gdLst>
              <a:gd name="T0" fmla="*/ 375 w 1361"/>
              <a:gd name="T1" fmla="*/ 43 h 199"/>
              <a:gd name="T2" fmla="*/ 313 w 1361"/>
              <a:gd name="T3" fmla="*/ 196 h 199"/>
              <a:gd name="T4" fmla="*/ 269 w 1361"/>
              <a:gd name="T5" fmla="*/ 43 h 199"/>
              <a:gd name="T6" fmla="*/ 207 w 1361"/>
              <a:gd name="T7" fmla="*/ 2 h 199"/>
              <a:gd name="T8" fmla="*/ 995 w 1361"/>
              <a:gd name="T9" fmla="*/ 69 h 199"/>
              <a:gd name="T10" fmla="*/ 864 w 1361"/>
              <a:gd name="T11" fmla="*/ 196 h 199"/>
              <a:gd name="T12" fmla="*/ 811 w 1361"/>
              <a:gd name="T13" fmla="*/ 132 h 199"/>
              <a:gd name="T14" fmla="*/ 951 w 1361"/>
              <a:gd name="T15" fmla="*/ 76 h 199"/>
              <a:gd name="T16" fmla="*/ 929 w 1361"/>
              <a:gd name="T17" fmla="*/ 44 h 199"/>
              <a:gd name="T18" fmla="*/ 821 w 1361"/>
              <a:gd name="T19" fmla="*/ 2 h 199"/>
              <a:gd name="T20" fmla="*/ 995 w 1361"/>
              <a:gd name="T21" fmla="*/ 69 h 199"/>
              <a:gd name="T22" fmla="*/ 951 w 1361"/>
              <a:gd name="T23" fmla="*/ 115 h 199"/>
              <a:gd name="T24" fmla="*/ 854 w 1361"/>
              <a:gd name="T25" fmla="*/ 135 h 199"/>
              <a:gd name="T26" fmla="*/ 951 w 1361"/>
              <a:gd name="T27" fmla="*/ 155 h 199"/>
              <a:gd name="T28" fmla="*/ 1361 w 1361"/>
              <a:gd name="T29" fmla="*/ 196 h 199"/>
              <a:gd name="T30" fmla="*/ 1177 w 1361"/>
              <a:gd name="T31" fmla="*/ 141 h 199"/>
              <a:gd name="T32" fmla="*/ 1228 w 1361"/>
              <a:gd name="T33" fmla="*/ 76 h 199"/>
              <a:gd name="T34" fmla="*/ 1317 w 1361"/>
              <a:gd name="T35" fmla="*/ 69 h 199"/>
              <a:gd name="T36" fmla="*/ 1187 w 1361"/>
              <a:gd name="T37" fmla="*/ 44 h 199"/>
              <a:gd name="T38" fmla="*/ 1298 w 1361"/>
              <a:gd name="T39" fmla="*/ 2 h 199"/>
              <a:gd name="T40" fmla="*/ 1317 w 1361"/>
              <a:gd name="T41" fmla="*/ 155 h 199"/>
              <a:gd name="T42" fmla="*/ 1234 w 1361"/>
              <a:gd name="T43" fmla="*/ 115 h 199"/>
              <a:gd name="T44" fmla="*/ 1234 w 1361"/>
              <a:gd name="T45" fmla="*/ 155 h 199"/>
              <a:gd name="T46" fmla="*/ 389 w 1361"/>
              <a:gd name="T47" fmla="*/ 2 h 199"/>
              <a:gd name="T48" fmla="*/ 452 w 1361"/>
              <a:gd name="T49" fmla="*/ 43 h 199"/>
              <a:gd name="T50" fmla="*/ 496 w 1361"/>
              <a:gd name="T51" fmla="*/ 196 h 199"/>
              <a:gd name="T52" fmla="*/ 558 w 1361"/>
              <a:gd name="T53" fmla="*/ 43 h 199"/>
              <a:gd name="T54" fmla="*/ 389 w 1361"/>
              <a:gd name="T55" fmla="*/ 2 h 199"/>
              <a:gd name="T56" fmla="*/ 1004 w 1361"/>
              <a:gd name="T57" fmla="*/ 43 h 199"/>
              <a:gd name="T58" fmla="*/ 1066 w 1361"/>
              <a:gd name="T59" fmla="*/ 196 h 199"/>
              <a:gd name="T60" fmla="*/ 1110 w 1361"/>
              <a:gd name="T61" fmla="*/ 43 h 199"/>
              <a:gd name="T62" fmla="*/ 1173 w 1361"/>
              <a:gd name="T63" fmla="*/ 2 h 199"/>
              <a:gd name="T64" fmla="*/ 732 w 1361"/>
              <a:gd name="T65" fmla="*/ 196 h 199"/>
              <a:gd name="T66" fmla="*/ 612 w 1361"/>
              <a:gd name="T67" fmla="*/ 2 h 199"/>
              <a:gd name="T68" fmla="*/ 794 w 1361"/>
              <a:gd name="T69" fmla="*/ 70 h 199"/>
              <a:gd name="T70" fmla="*/ 732 w 1361"/>
              <a:gd name="T71" fmla="*/ 196 h 199"/>
              <a:gd name="T72" fmla="*/ 727 w 1361"/>
              <a:gd name="T73" fmla="*/ 44 h 199"/>
              <a:gd name="T74" fmla="*/ 656 w 1361"/>
              <a:gd name="T75" fmla="*/ 155 h 199"/>
              <a:gd name="T76" fmla="*/ 749 w 1361"/>
              <a:gd name="T77" fmla="*/ 129 h 199"/>
              <a:gd name="T78" fmla="*/ 145 w 1361"/>
              <a:gd name="T79" fmla="*/ 150 h 199"/>
              <a:gd name="T80" fmla="*/ 40 w 1361"/>
              <a:gd name="T81" fmla="*/ 0 h 199"/>
              <a:gd name="T82" fmla="*/ 0 w 1361"/>
              <a:gd name="T83" fmla="*/ 197 h 199"/>
              <a:gd name="T84" fmla="*/ 44 w 1361"/>
              <a:gd name="T85" fmla="*/ 76 h 199"/>
              <a:gd name="T86" fmla="*/ 44 w 1361"/>
              <a:gd name="T87" fmla="*/ 47 h 199"/>
              <a:gd name="T88" fmla="*/ 115 w 1361"/>
              <a:gd name="T89" fmla="*/ 177 h 199"/>
              <a:gd name="T90" fmla="*/ 192 w 1361"/>
              <a:gd name="T91" fmla="*/ 147 h 199"/>
              <a:gd name="T92" fmla="*/ 148 w 1361"/>
              <a:gd name="T93" fmla="*/ 2 h 199"/>
              <a:gd name="T94" fmla="*/ 149 w 1361"/>
              <a:gd name="T95" fmla="*/ 148 h 199"/>
              <a:gd name="T96" fmla="*/ 145 w 1361"/>
              <a:gd name="T97"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1" h="199">
                <a:moveTo>
                  <a:pt x="375" y="2"/>
                </a:moveTo>
                <a:cubicBezTo>
                  <a:pt x="375" y="43"/>
                  <a:pt x="375" y="43"/>
                  <a:pt x="375" y="43"/>
                </a:cubicBezTo>
                <a:cubicBezTo>
                  <a:pt x="375" y="43"/>
                  <a:pt x="318" y="43"/>
                  <a:pt x="313" y="43"/>
                </a:cubicBezTo>
                <a:cubicBezTo>
                  <a:pt x="313" y="48"/>
                  <a:pt x="313" y="196"/>
                  <a:pt x="313" y="196"/>
                </a:cubicBezTo>
                <a:cubicBezTo>
                  <a:pt x="269" y="196"/>
                  <a:pt x="269" y="196"/>
                  <a:pt x="269" y="196"/>
                </a:cubicBezTo>
                <a:cubicBezTo>
                  <a:pt x="269" y="196"/>
                  <a:pt x="269" y="48"/>
                  <a:pt x="269" y="43"/>
                </a:cubicBezTo>
                <a:cubicBezTo>
                  <a:pt x="265" y="43"/>
                  <a:pt x="207" y="43"/>
                  <a:pt x="207" y="43"/>
                </a:cubicBezTo>
                <a:cubicBezTo>
                  <a:pt x="207" y="2"/>
                  <a:pt x="207" y="2"/>
                  <a:pt x="207" y="2"/>
                </a:cubicBezTo>
                <a:lnTo>
                  <a:pt x="375" y="2"/>
                </a:lnTo>
                <a:close/>
                <a:moveTo>
                  <a:pt x="995" y="69"/>
                </a:moveTo>
                <a:cubicBezTo>
                  <a:pt x="995" y="196"/>
                  <a:pt x="995" y="196"/>
                  <a:pt x="995" y="196"/>
                </a:cubicBezTo>
                <a:cubicBezTo>
                  <a:pt x="864" y="196"/>
                  <a:pt x="864" y="196"/>
                  <a:pt x="864" y="196"/>
                </a:cubicBezTo>
                <a:cubicBezTo>
                  <a:pt x="828" y="196"/>
                  <a:pt x="811" y="181"/>
                  <a:pt x="811" y="141"/>
                </a:cubicBezTo>
                <a:cubicBezTo>
                  <a:pt x="811" y="132"/>
                  <a:pt x="811" y="132"/>
                  <a:pt x="811" y="132"/>
                </a:cubicBezTo>
                <a:cubicBezTo>
                  <a:pt x="811" y="93"/>
                  <a:pt x="828" y="76"/>
                  <a:pt x="862" y="76"/>
                </a:cubicBezTo>
                <a:cubicBezTo>
                  <a:pt x="862" y="76"/>
                  <a:pt x="947" y="76"/>
                  <a:pt x="951" y="76"/>
                </a:cubicBezTo>
                <a:cubicBezTo>
                  <a:pt x="951" y="75"/>
                  <a:pt x="951" y="69"/>
                  <a:pt x="951" y="69"/>
                </a:cubicBezTo>
                <a:cubicBezTo>
                  <a:pt x="951" y="51"/>
                  <a:pt x="945" y="44"/>
                  <a:pt x="929" y="44"/>
                </a:cubicBezTo>
                <a:cubicBezTo>
                  <a:pt x="821" y="44"/>
                  <a:pt x="821" y="44"/>
                  <a:pt x="821" y="44"/>
                </a:cubicBezTo>
                <a:cubicBezTo>
                  <a:pt x="821" y="2"/>
                  <a:pt x="821" y="2"/>
                  <a:pt x="821" y="2"/>
                </a:cubicBezTo>
                <a:cubicBezTo>
                  <a:pt x="932" y="2"/>
                  <a:pt x="932" y="2"/>
                  <a:pt x="932" y="2"/>
                </a:cubicBezTo>
                <a:cubicBezTo>
                  <a:pt x="979" y="2"/>
                  <a:pt x="995" y="20"/>
                  <a:pt x="995" y="69"/>
                </a:cubicBezTo>
                <a:close/>
                <a:moveTo>
                  <a:pt x="951" y="155"/>
                </a:moveTo>
                <a:cubicBezTo>
                  <a:pt x="951" y="115"/>
                  <a:pt x="951" y="115"/>
                  <a:pt x="951" y="115"/>
                </a:cubicBezTo>
                <a:cubicBezTo>
                  <a:pt x="947" y="115"/>
                  <a:pt x="868" y="115"/>
                  <a:pt x="868" y="115"/>
                </a:cubicBezTo>
                <a:cubicBezTo>
                  <a:pt x="862" y="115"/>
                  <a:pt x="854" y="118"/>
                  <a:pt x="854" y="135"/>
                </a:cubicBezTo>
                <a:cubicBezTo>
                  <a:pt x="854" y="152"/>
                  <a:pt x="862" y="155"/>
                  <a:pt x="868" y="155"/>
                </a:cubicBezTo>
                <a:cubicBezTo>
                  <a:pt x="868" y="155"/>
                  <a:pt x="947" y="155"/>
                  <a:pt x="951" y="155"/>
                </a:cubicBezTo>
                <a:close/>
                <a:moveTo>
                  <a:pt x="1361" y="69"/>
                </a:moveTo>
                <a:cubicBezTo>
                  <a:pt x="1361" y="196"/>
                  <a:pt x="1361" y="196"/>
                  <a:pt x="1361" y="196"/>
                </a:cubicBezTo>
                <a:cubicBezTo>
                  <a:pt x="1230" y="196"/>
                  <a:pt x="1230" y="196"/>
                  <a:pt x="1230" y="196"/>
                </a:cubicBezTo>
                <a:cubicBezTo>
                  <a:pt x="1194" y="196"/>
                  <a:pt x="1177" y="181"/>
                  <a:pt x="1177" y="141"/>
                </a:cubicBezTo>
                <a:cubicBezTo>
                  <a:pt x="1177" y="132"/>
                  <a:pt x="1177" y="132"/>
                  <a:pt x="1177" y="132"/>
                </a:cubicBezTo>
                <a:cubicBezTo>
                  <a:pt x="1177" y="93"/>
                  <a:pt x="1194" y="76"/>
                  <a:pt x="1228" y="76"/>
                </a:cubicBezTo>
                <a:cubicBezTo>
                  <a:pt x="1228" y="76"/>
                  <a:pt x="1313" y="76"/>
                  <a:pt x="1317" y="76"/>
                </a:cubicBezTo>
                <a:cubicBezTo>
                  <a:pt x="1317" y="75"/>
                  <a:pt x="1317" y="69"/>
                  <a:pt x="1317" y="69"/>
                </a:cubicBezTo>
                <a:cubicBezTo>
                  <a:pt x="1317" y="51"/>
                  <a:pt x="1311" y="44"/>
                  <a:pt x="1295" y="44"/>
                </a:cubicBezTo>
                <a:cubicBezTo>
                  <a:pt x="1187" y="44"/>
                  <a:pt x="1187" y="44"/>
                  <a:pt x="1187" y="44"/>
                </a:cubicBezTo>
                <a:cubicBezTo>
                  <a:pt x="1187" y="2"/>
                  <a:pt x="1187" y="2"/>
                  <a:pt x="1187" y="2"/>
                </a:cubicBezTo>
                <a:cubicBezTo>
                  <a:pt x="1298" y="2"/>
                  <a:pt x="1298" y="2"/>
                  <a:pt x="1298" y="2"/>
                </a:cubicBezTo>
                <a:cubicBezTo>
                  <a:pt x="1345" y="2"/>
                  <a:pt x="1361" y="20"/>
                  <a:pt x="1361" y="69"/>
                </a:cubicBezTo>
                <a:close/>
                <a:moveTo>
                  <a:pt x="1317" y="155"/>
                </a:moveTo>
                <a:cubicBezTo>
                  <a:pt x="1317" y="115"/>
                  <a:pt x="1317" y="115"/>
                  <a:pt x="1317" y="115"/>
                </a:cubicBezTo>
                <a:cubicBezTo>
                  <a:pt x="1313" y="115"/>
                  <a:pt x="1234" y="115"/>
                  <a:pt x="1234" y="115"/>
                </a:cubicBezTo>
                <a:cubicBezTo>
                  <a:pt x="1228" y="115"/>
                  <a:pt x="1220" y="118"/>
                  <a:pt x="1220" y="135"/>
                </a:cubicBezTo>
                <a:cubicBezTo>
                  <a:pt x="1220" y="152"/>
                  <a:pt x="1228" y="155"/>
                  <a:pt x="1234" y="155"/>
                </a:cubicBezTo>
                <a:cubicBezTo>
                  <a:pt x="1234" y="155"/>
                  <a:pt x="1313" y="155"/>
                  <a:pt x="1317" y="155"/>
                </a:cubicBezTo>
                <a:close/>
                <a:moveTo>
                  <a:pt x="389" y="2"/>
                </a:moveTo>
                <a:cubicBezTo>
                  <a:pt x="389" y="43"/>
                  <a:pt x="389" y="43"/>
                  <a:pt x="389" y="43"/>
                </a:cubicBezTo>
                <a:cubicBezTo>
                  <a:pt x="389" y="43"/>
                  <a:pt x="447" y="43"/>
                  <a:pt x="452" y="43"/>
                </a:cubicBezTo>
                <a:cubicBezTo>
                  <a:pt x="452" y="48"/>
                  <a:pt x="452" y="196"/>
                  <a:pt x="452" y="196"/>
                </a:cubicBezTo>
                <a:cubicBezTo>
                  <a:pt x="496" y="196"/>
                  <a:pt x="496" y="196"/>
                  <a:pt x="496" y="196"/>
                </a:cubicBezTo>
                <a:cubicBezTo>
                  <a:pt x="496" y="196"/>
                  <a:pt x="496" y="48"/>
                  <a:pt x="496" y="43"/>
                </a:cubicBezTo>
                <a:cubicBezTo>
                  <a:pt x="500" y="43"/>
                  <a:pt x="558" y="43"/>
                  <a:pt x="558" y="43"/>
                </a:cubicBezTo>
                <a:cubicBezTo>
                  <a:pt x="558" y="2"/>
                  <a:pt x="558" y="2"/>
                  <a:pt x="558" y="2"/>
                </a:cubicBezTo>
                <a:lnTo>
                  <a:pt x="389" y="2"/>
                </a:lnTo>
                <a:close/>
                <a:moveTo>
                  <a:pt x="1004" y="2"/>
                </a:moveTo>
                <a:cubicBezTo>
                  <a:pt x="1004" y="43"/>
                  <a:pt x="1004" y="43"/>
                  <a:pt x="1004" y="43"/>
                </a:cubicBezTo>
                <a:cubicBezTo>
                  <a:pt x="1004" y="43"/>
                  <a:pt x="1062" y="43"/>
                  <a:pt x="1066" y="43"/>
                </a:cubicBezTo>
                <a:cubicBezTo>
                  <a:pt x="1066" y="48"/>
                  <a:pt x="1066" y="196"/>
                  <a:pt x="1066" y="196"/>
                </a:cubicBezTo>
                <a:cubicBezTo>
                  <a:pt x="1110" y="196"/>
                  <a:pt x="1110" y="196"/>
                  <a:pt x="1110" y="196"/>
                </a:cubicBezTo>
                <a:cubicBezTo>
                  <a:pt x="1110" y="196"/>
                  <a:pt x="1110" y="48"/>
                  <a:pt x="1110" y="43"/>
                </a:cubicBezTo>
                <a:cubicBezTo>
                  <a:pt x="1115" y="43"/>
                  <a:pt x="1173" y="43"/>
                  <a:pt x="1173" y="43"/>
                </a:cubicBezTo>
                <a:cubicBezTo>
                  <a:pt x="1173" y="2"/>
                  <a:pt x="1173" y="2"/>
                  <a:pt x="1173" y="2"/>
                </a:cubicBezTo>
                <a:lnTo>
                  <a:pt x="1004" y="2"/>
                </a:lnTo>
                <a:close/>
                <a:moveTo>
                  <a:pt x="732" y="196"/>
                </a:moveTo>
                <a:cubicBezTo>
                  <a:pt x="612" y="196"/>
                  <a:pt x="612" y="196"/>
                  <a:pt x="612" y="196"/>
                </a:cubicBezTo>
                <a:cubicBezTo>
                  <a:pt x="612" y="2"/>
                  <a:pt x="612" y="2"/>
                  <a:pt x="612" y="2"/>
                </a:cubicBezTo>
                <a:cubicBezTo>
                  <a:pt x="730" y="2"/>
                  <a:pt x="730" y="2"/>
                  <a:pt x="730" y="2"/>
                </a:cubicBezTo>
                <a:cubicBezTo>
                  <a:pt x="774" y="2"/>
                  <a:pt x="794" y="20"/>
                  <a:pt x="794" y="70"/>
                </a:cubicBezTo>
                <a:cubicBezTo>
                  <a:pt x="794" y="128"/>
                  <a:pt x="794" y="128"/>
                  <a:pt x="794" y="128"/>
                </a:cubicBezTo>
                <a:cubicBezTo>
                  <a:pt x="794" y="173"/>
                  <a:pt x="779" y="196"/>
                  <a:pt x="732" y="196"/>
                </a:cubicBezTo>
                <a:close/>
                <a:moveTo>
                  <a:pt x="749" y="70"/>
                </a:moveTo>
                <a:cubicBezTo>
                  <a:pt x="749" y="51"/>
                  <a:pt x="743" y="44"/>
                  <a:pt x="727" y="44"/>
                </a:cubicBezTo>
                <a:cubicBezTo>
                  <a:pt x="727" y="44"/>
                  <a:pt x="660" y="44"/>
                  <a:pt x="656" y="44"/>
                </a:cubicBezTo>
                <a:cubicBezTo>
                  <a:pt x="656" y="155"/>
                  <a:pt x="656" y="155"/>
                  <a:pt x="656" y="155"/>
                </a:cubicBezTo>
                <a:cubicBezTo>
                  <a:pt x="660" y="155"/>
                  <a:pt x="727" y="155"/>
                  <a:pt x="727" y="155"/>
                </a:cubicBezTo>
                <a:cubicBezTo>
                  <a:pt x="743" y="155"/>
                  <a:pt x="749" y="148"/>
                  <a:pt x="749" y="129"/>
                </a:cubicBezTo>
                <a:cubicBezTo>
                  <a:pt x="749" y="129"/>
                  <a:pt x="749" y="70"/>
                  <a:pt x="749" y="70"/>
                </a:cubicBezTo>
                <a:close/>
                <a:moveTo>
                  <a:pt x="145" y="150"/>
                </a:moveTo>
                <a:cubicBezTo>
                  <a:pt x="144" y="148"/>
                  <a:pt x="85" y="34"/>
                  <a:pt x="78" y="22"/>
                </a:cubicBezTo>
                <a:cubicBezTo>
                  <a:pt x="69" y="9"/>
                  <a:pt x="59" y="0"/>
                  <a:pt x="40" y="0"/>
                </a:cubicBezTo>
                <a:cubicBezTo>
                  <a:pt x="22" y="0"/>
                  <a:pt x="0" y="8"/>
                  <a:pt x="0" y="51"/>
                </a:cubicBezTo>
                <a:cubicBezTo>
                  <a:pt x="0" y="197"/>
                  <a:pt x="0" y="197"/>
                  <a:pt x="0" y="197"/>
                </a:cubicBezTo>
                <a:cubicBezTo>
                  <a:pt x="44" y="197"/>
                  <a:pt x="44" y="197"/>
                  <a:pt x="44" y="197"/>
                </a:cubicBezTo>
                <a:cubicBezTo>
                  <a:pt x="44" y="197"/>
                  <a:pt x="44" y="84"/>
                  <a:pt x="44" y="76"/>
                </a:cubicBezTo>
                <a:cubicBezTo>
                  <a:pt x="44" y="67"/>
                  <a:pt x="43" y="54"/>
                  <a:pt x="43" y="51"/>
                </a:cubicBezTo>
                <a:cubicBezTo>
                  <a:pt x="43" y="49"/>
                  <a:pt x="43" y="47"/>
                  <a:pt x="44" y="47"/>
                </a:cubicBezTo>
                <a:cubicBezTo>
                  <a:pt x="46" y="46"/>
                  <a:pt x="47" y="47"/>
                  <a:pt x="48" y="49"/>
                </a:cubicBezTo>
                <a:cubicBezTo>
                  <a:pt x="49" y="50"/>
                  <a:pt x="103" y="158"/>
                  <a:pt x="115" y="177"/>
                </a:cubicBezTo>
                <a:cubicBezTo>
                  <a:pt x="123" y="190"/>
                  <a:pt x="133" y="199"/>
                  <a:pt x="153" y="199"/>
                </a:cubicBezTo>
                <a:cubicBezTo>
                  <a:pt x="171" y="199"/>
                  <a:pt x="192" y="191"/>
                  <a:pt x="192" y="147"/>
                </a:cubicBezTo>
                <a:cubicBezTo>
                  <a:pt x="192" y="2"/>
                  <a:pt x="192" y="2"/>
                  <a:pt x="192" y="2"/>
                </a:cubicBezTo>
                <a:cubicBezTo>
                  <a:pt x="148" y="2"/>
                  <a:pt x="148" y="2"/>
                  <a:pt x="148" y="2"/>
                </a:cubicBezTo>
                <a:cubicBezTo>
                  <a:pt x="148" y="2"/>
                  <a:pt x="148" y="115"/>
                  <a:pt x="148" y="123"/>
                </a:cubicBezTo>
                <a:cubicBezTo>
                  <a:pt x="148" y="132"/>
                  <a:pt x="149" y="145"/>
                  <a:pt x="149" y="148"/>
                </a:cubicBezTo>
                <a:cubicBezTo>
                  <a:pt x="149" y="150"/>
                  <a:pt x="149" y="152"/>
                  <a:pt x="148" y="152"/>
                </a:cubicBezTo>
                <a:cubicBezTo>
                  <a:pt x="147" y="153"/>
                  <a:pt x="145" y="152"/>
                  <a:pt x="145" y="1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2026537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hf hdr="0" dt="0"/>
  <p:txStyles>
    <p:titleStyle>
      <a:lvl1pPr marL="225425" indent="115888" algn="l" defTabSz="609555" rtl="0" eaLnBrk="1" fontAlgn="base" hangingPunct="1">
        <a:spcBef>
          <a:spcPct val="0"/>
        </a:spcBef>
        <a:spcAft>
          <a:spcPct val="0"/>
        </a:spcAft>
        <a:tabLst/>
        <a:defRPr kumimoji="1" lang="en-US" sz="2400" b="0" i="0" kern="1200" spc="0" baseline="0" smtClean="0">
          <a:solidFill>
            <a:schemeClr val="tx1"/>
          </a:solidFill>
          <a:latin typeface="+mj-ea"/>
          <a:ea typeface="+mj-ea"/>
          <a:cs typeface="Arial"/>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032">
          <p15:clr>
            <a:srgbClr val="F26B43"/>
          </p15:clr>
        </p15:guide>
        <p15:guide id="3" orient="horz" pos="288">
          <p15:clr>
            <a:srgbClr val="F26B43"/>
          </p15:clr>
        </p15:guide>
        <p15:guide id="4" pos="7488">
          <p15:clr>
            <a:srgbClr val="F26B43"/>
          </p15:clr>
        </p15:guide>
        <p15:guide id="5" pos="1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6434124"/>
            <a:ext cx="12192000" cy="42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8" name="TextBox 12"/>
          <p:cNvSpPr txBox="1"/>
          <p:nvPr/>
        </p:nvSpPr>
        <p:spPr>
          <a:xfrm>
            <a:off x="715441" y="6593330"/>
            <a:ext cx="3149600" cy="12311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mn-lt"/>
                <a:ea typeface="HGPGothicE" charset="-128"/>
                <a:cs typeface="Meiryo UI" pitchFamily="50" charset="-128"/>
              </a:rPr>
              <a:t>© 2019 NTT DATA, Inc. All rights reserved.</a:t>
            </a:r>
          </a:p>
        </p:txBody>
      </p:sp>
      <p:sp>
        <p:nvSpPr>
          <p:cNvPr id="9" name="TextBox 16"/>
          <p:cNvSpPr txBox="1"/>
          <p:nvPr/>
        </p:nvSpPr>
        <p:spPr>
          <a:xfrm>
            <a:off x="5761153" y="6551482"/>
            <a:ext cx="670231"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mn-lt"/>
                <a:ea typeface="HGPGothicE" charset="-128"/>
                <a:cs typeface="HGPGothicE" charset="-128"/>
              </a:rPr>
              <a:pPr algn="ctr" fontAlgn="auto">
                <a:spcBef>
                  <a:spcPts val="0"/>
                </a:spcBef>
                <a:spcAft>
                  <a:spcPts val="0"/>
                </a:spcAft>
                <a:defRPr/>
              </a:pPr>
              <a:t>‹#›</a:t>
            </a:fld>
            <a:endParaRPr lang="en-US" sz="1200" b="0" i="0" dirty="0">
              <a:solidFill>
                <a:schemeClr val="bg1"/>
              </a:solidFill>
              <a:latin typeface="+mn-lt"/>
              <a:ea typeface="HGPGothicE" charset="-128"/>
              <a:cs typeface="HGPGothicE" charset="-128"/>
            </a:endParaRPr>
          </a:p>
        </p:txBody>
      </p:sp>
      <p:pic>
        <p:nvPicPr>
          <p:cNvPr id="4" name="図 3"/>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0776520" y="6503752"/>
            <a:ext cx="1178351" cy="296174"/>
          </a:xfrm>
          <a:prstGeom prst="rect">
            <a:avLst/>
          </a:prstGeom>
        </p:spPr>
      </p:pic>
      <p:pic>
        <p:nvPicPr>
          <p:cNvPr id="20" name="図 19"/>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 y="5581651"/>
            <a:ext cx="709083" cy="1276350"/>
          </a:xfrm>
          <a:prstGeom prst="rect">
            <a:avLst/>
          </a:prstGeom>
        </p:spPr>
      </p:pic>
    </p:spTree>
    <p:extLst>
      <p:ext uri="{BB962C8B-B14F-4D97-AF65-F5344CB8AC3E}">
        <p14:creationId xmlns:p14="http://schemas.microsoft.com/office/powerpoint/2010/main" val="128171796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83005"/>
      </p:ext>
    </p:extLst>
  </p:cSld>
  <p:clrMap bg1="lt1" tx1="dk1" bg2="lt2" tx2="dk2" accent1="accent1" accent2="accent2" accent3="accent3" accent4="accent4" accent5="accent5" accent6="accent6" hlink="hlink" folHlink="folHlink"/>
  <p:sldLayoutIdLst>
    <p:sldLayoutId id="2147483838" r:id="rId1"/>
    <p:sldLayoutId id="2147483839" r:id="rId2"/>
  </p:sldLayoutIdLst>
  <p:hf hdr="0" dt="0"/>
  <p:txStyles>
    <p:titleStyle>
      <a:lvl1pPr algn="l" defTabSz="609555" rtl="0" eaLnBrk="1" fontAlgn="base" hangingPunct="1">
        <a:spcBef>
          <a:spcPct val="0"/>
        </a:spcBef>
        <a:spcAft>
          <a:spcPct val="0"/>
        </a:spcAft>
        <a:defRPr kumimoji="1" sz="2400" b="0" i="0" kern="1200" spc="200" baseline="0">
          <a:solidFill>
            <a:srgbClr val="404040"/>
          </a:solidFill>
          <a:latin typeface="HGPGothicE" charset="-128"/>
          <a:ea typeface="HGPGothicE" charset="-128"/>
          <a:cs typeface="HGPGothicE" charset="-128"/>
        </a:defRPr>
      </a:lvl1pPr>
      <a:lvl2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2pPr>
      <a:lvl3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3pPr>
      <a:lvl4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4pPr>
      <a:lvl5pPr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5pPr>
      <a:lvl6pPr marL="609555"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6pPr>
      <a:lvl7pPr marL="1219110"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7pPr>
      <a:lvl8pPr marL="1828664"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8pPr>
      <a:lvl9pPr marL="2438218" algn="l" defTabSz="609555" rtl="0" eaLnBrk="1" fontAlgn="base" hangingPunct="1">
        <a:spcBef>
          <a:spcPct val="0"/>
        </a:spcBef>
        <a:spcAft>
          <a:spcPct val="0"/>
        </a:spcAft>
        <a:defRPr kumimoji="1" sz="2667">
          <a:solidFill>
            <a:schemeClr val="tx1"/>
          </a:solidFill>
          <a:latin typeface="Arial" pitchFamily="34" charset="0"/>
          <a:ea typeface="HGP創英角ｺﾞｼｯｸUB"/>
          <a:cs typeface="Arial" pitchFamily="34" charset="0"/>
        </a:defRPr>
      </a:lvl9pPr>
    </p:titleStyle>
    <p:bodyStyle>
      <a:lvl1pPr marL="226468" indent="-226468" algn="l" defTabSz="609555" rtl="0" eaLnBrk="1" fontAlgn="base" hangingPunct="1">
        <a:spcBef>
          <a:spcPct val="20000"/>
        </a:spcBef>
        <a:spcAft>
          <a:spcPct val="0"/>
        </a:spcAft>
        <a:buFont typeface="Arial" pitchFamily="34" charset="0"/>
        <a:buChar char="•"/>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p:bodyStyle>
    <p:otherStyle>
      <a:defPPr>
        <a:defRPr lang="en-US"/>
      </a:defPPr>
      <a:lvl1pPr marL="0" algn="l" defTabSz="609555" rtl="0" eaLnBrk="1" latinLnBrk="0" hangingPunct="1">
        <a:defRPr kumimoji="1" sz="2400" kern="1200">
          <a:solidFill>
            <a:schemeClr val="tx1"/>
          </a:solidFill>
          <a:latin typeface="+mn-lt"/>
          <a:ea typeface="+mn-ea"/>
          <a:cs typeface="+mn-cs"/>
        </a:defRPr>
      </a:lvl1pPr>
      <a:lvl2pPr marL="609555" algn="l" defTabSz="609555" rtl="0" eaLnBrk="1" latinLnBrk="0" hangingPunct="1">
        <a:defRPr kumimoji="1" sz="2400" kern="1200">
          <a:solidFill>
            <a:schemeClr val="tx1"/>
          </a:solidFill>
          <a:latin typeface="+mn-lt"/>
          <a:ea typeface="+mn-ea"/>
          <a:cs typeface="+mn-cs"/>
        </a:defRPr>
      </a:lvl2pPr>
      <a:lvl3pPr marL="1219110" algn="l" defTabSz="609555" rtl="0" eaLnBrk="1" latinLnBrk="0" hangingPunct="1">
        <a:defRPr kumimoji="1" sz="2400" kern="1200">
          <a:solidFill>
            <a:schemeClr val="tx1"/>
          </a:solidFill>
          <a:latin typeface="+mn-lt"/>
          <a:ea typeface="+mn-ea"/>
          <a:cs typeface="+mn-cs"/>
        </a:defRPr>
      </a:lvl3pPr>
      <a:lvl4pPr marL="1828664" algn="l" defTabSz="609555" rtl="0" eaLnBrk="1" latinLnBrk="0" hangingPunct="1">
        <a:defRPr kumimoji="1" sz="2400" kern="1200">
          <a:solidFill>
            <a:schemeClr val="tx1"/>
          </a:solidFill>
          <a:latin typeface="+mn-lt"/>
          <a:ea typeface="+mn-ea"/>
          <a:cs typeface="+mn-cs"/>
        </a:defRPr>
      </a:lvl4pPr>
      <a:lvl5pPr marL="2438218" algn="l" defTabSz="609555" rtl="0" eaLnBrk="1" latinLnBrk="0" hangingPunct="1">
        <a:defRPr kumimoji="1" sz="2400" kern="1200">
          <a:solidFill>
            <a:schemeClr val="tx1"/>
          </a:solidFill>
          <a:latin typeface="+mn-lt"/>
          <a:ea typeface="+mn-ea"/>
          <a:cs typeface="+mn-cs"/>
        </a:defRPr>
      </a:lvl5pPr>
      <a:lvl6pPr marL="3047772" algn="l" defTabSz="609555" rtl="0" eaLnBrk="1" latinLnBrk="0" hangingPunct="1">
        <a:defRPr kumimoji="1" sz="2400" kern="1200">
          <a:solidFill>
            <a:schemeClr val="tx1"/>
          </a:solidFill>
          <a:latin typeface="+mn-lt"/>
          <a:ea typeface="+mn-ea"/>
          <a:cs typeface="+mn-cs"/>
        </a:defRPr>
      </a:lvl6pPr>
      <a:lvl7pPr marL="3657327" algn="l" defTabSz="609555" rtl="0" eaLnBrk="1" latinLnBrk="0" hangingPunct="1">
        <a:defRPr kumimoji="1" sz="2400" kern="1200">
          <a:solidFill>
            <a:schemeClr val="tx1"/>
          </a:solidFill>
          <a:latin typeface="+mn-lt"/>
          <a:ea typeface="+mn-ea"/>
          <a:cs typeface="+mn-cs"/>
        </a:defRPr>
      </a:lvl7pPr>
      <a:lvl8pPr marL="4266880" algn="l" defTabSz="609555" rtl="0" eaLnBrk="1" latinLnBrk="0" hangingPunct="1">
        <a:defRPr kumimoji="1" sz="2400" kern="1200">
          <a:solidFill>
            <a:schemeClr val="tx1"/>
          </a:solidFill>
          <a:latin typeface="+mn-lt"/>
          <a:ea typeface="+mn-ea"/>
          <a:cs typeface="+mn-cs"/>
        </a:defRPr>
      </a:lvl8pPr>
      <a:lvl9pPr marL="4876435" algn="l" defTabSz="609555"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3.xml"/></Relationships>
</file>

<file path=ppt/slides/_rels/slide2.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81.sv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notesSlide" Target="../notesSlides/notesSlide2.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197.xml"/><Relationship Id="rId6" Type="http://schemas.openxmlformats.org/officeDocument/2006/relationships/image" Target="../media/image61.svg"/><Relationship Id="rId11" Type="http://schemas.openxmlformats.org/officeDocument/2006/relationships/image" Target="../media/image66.png"/><Relationship Id="rId24" Type="http://schemas.openxmlformats.org/officeDocument/2006/relationships/image" Target="../media/image79.svg"/><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sv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59.svg"/><Relationship Id="rId9" Type="http://schemas.openxmlformats.org/officeDocument/2006/relationships/image" Target="../media/image64.png"/><Relationship Id="rId14" Type="http://schemas.openxmlformats.org/officeDocument/2006/relationships/image" Target="../media/image69.svg"/><Relationship Id="rId22" Type="http://schemas.openxmlformats.org/officeDocument/2006/relationships/image" Target="../media/image77.svg"/><Relationship Id="rId27"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2.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1.svg"/><Relationship Id="rId17" Type="http://schemas.openxmlformats.org/officeDocument/2006/relationships/image" Target="../media/image94.jpeg"/><Relationship Id="rId2" Type="http://schemas.openxmlformats.org/officeDocument/2006/relationships/notesSlide" Target="../notesSlides/notesSlide3.xml"/><Relationship Id="rId16" Type="http://schemas.openxmlformats.org/officeDocument/2006/relationships/image" Target="../media/image63.svg"/><Relationship Id="rId1" Type="http://schemas.openxmlformats.org/officeDocument/2006/relationships/slideLayout" Target="../slideLayouts/slideLayout197.xml"/><Relationship Id="rId6" Type="http://schemas.openxmlformats.org/officeDocument/2006/relationships/image" Target="../media/image87.svg"/><Relationship Id="rId11" Type="http://schemas.openxmlformats.org/officeDocument/2006/relationships/image" Target="../media/image90.png"/><Relationship Id="rId5" Type="http://schemas.openxmlformats.org/officeDocument/2006/relationships/image" Target="../media/image86.png"/><Relationship Id="rId15" Type="http://schemas.openxmlformats.org/officeDocument/2006/relationships/image" Target="../media/image62.png"/><Relationship Id="rId10" Type="http://schemas.openxmlformats.org/officeDocument/2006/relationships/image" Target="../media/image59.svg"/><Relationship Id="rId4" Type="http://schemas.openxmlformats.org/officeDocument/2006/relationships/image" Target="../media/image85.svg"/><Relationship Id="rId9" Type="http://schemas.openxmlformats.org/officeDocument/2006/relationships/image" Target="../media/image58.png"/><Relationship Id="rId14" Type="http://schemas.openxmlformats.org/officeDocument/2006/relationships/image" Target="../media/image93.svg"/></Relationships>
</file>

<file path=ppt/slides/_rels/slide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197.xml"/><Relationship Id="rId5" Type="http://schemas.openxmlformats.org/officeDocument/2006/relationships/chart" Target="../charts/chart1.xml"/><Relationship Id="rId4" Type="http://schemas.openxmlformats.org/officeDocument/2006/relationships/image" Target="../media/image96.jpeg"/></Relationships>
</file>

<file path=ppt/slides/_rels/slide5.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07.png"/><Relationship Id="rId18" Type="http://schemas.openxmlformats.org/officeDocument/2006/relationships/image" Target="../media/image112.sv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svg"/><Relationship Id="rId17" Type="http://schemas.openxmlformats.org/officeDocument/2006/relationships/image" Target="../media/image111.png"/><Relationship Id="rId2" Type="http://schemas.openxmlformats.org/officeDocument/2006/relationships/notesSlide" Target="../notesSlides/notesSlide5.xml"/><Relationship Id="rId16" Type="http://schemas.openxmlformats.org/officeDocument/2006/relationships/image" Target="../media/image110.svg"/><Relationship Id="rId20" Type="http://schemas.openxmlformats.org/officeDocument/2006/relationships/image" Target="../media/image114.svg"/><Relationship Id="rId1" Type="http://schemas.openxmlformats.org/officeDocument/2006/relationships/slideLayout" Target="../slideLayouts/slideLayout197.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svg"/><Relationship Id="rId19" Type="http://schemas.openxmlformats.org/officeDocument/2006/relationships/image" Target="../media/image113.png"/><Relationship Id="rId4" Type="http://schemas.openxmlformats.org/officeDocument/2006/relationships/image" Target="../media/image98.svg"/><Relationship Id="rId9" Type="http://schemas.openxmlformats.org/officeDocument/2006/relationships/image" Target="../media/image103.png"/><Relationship Id="rId14" Type="http://schemas.openxmlformats.org/officeDocument/2006/relationships/image" Target="../media/image108.svg"/></Relationships>
</file>

<file path=ppt/slides/_rels/slide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xml"/><Relationship Id="rId1" Type="http://schemas.openxmlformats.org/officeDocument/2006/relationships/slideLayout" Target="../slideLayouts/slideLayout197.xml"/></Relationships>
</file>

<file path=ppt/slides/_rels/slide7.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7.xml"/><Relationship Id="rId1" Type="http://schemas.openxmlformats.org/officeDocument/2006/relationships/slideLayout" Target="../slideLayouts/slideLayout19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07.xml"/><Relationship Id="rId4" Type="http://schemas.openxmlformats.org/officeDocument/2006/relationships/image" Target="../media/image123.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F1069F-F5EF-4F32-8CCA-32D75704ACDB}"/>
              </a:ext>
            </a:extLst>
          </p:cNvPr>
          <p:cNvSpPr>
            <a:spLocks noGrp="1"/>
          </p:cNvSpPr>
          <p:nvPr>
            <p:ph type="body" idx="17"/>
          </p:nvPr>
        </p:nvSpPr>
        <p:spPr/>
        <p:txBody>
          <a:bodyPr lIns="91440" tIns="45720" rIns="274320" bIns="45720" anchor="ctr">
            <a:normAutofit/>
          </a:bodyPr>
          <a:lstStyle/>
          <a:p>
            <a:r>
              <a:rPr lang="en-US" dirty="0">
                <a:ea typeface="HGPGothicE"/>
              </a:rPr>
              <a:t>January  2023</a:t>
            </a:r>
          </a:p>
        </p:txBody>
      </p:sp>
      <p:sp>
        <p:nvSpPr>
          <p:cNvPr id="2" name="Title 1">
            <a:extLst>
              <a:ext uri="{FF2B5EF4-FFF2-40B4-BE49-F238E27FC236}">
                <a16:creationId xmlns:a16="http://schemas.microsoft.com/office/drawing/2014/main" id="{D3183B81-F330-4450-B0B7-CCBC75E4E9A0}"/>
              </a:ext>
            </a:extLst>
          </p:cNvPr>
          <p:cNvSpPr>
            <a:spLocks noGrp="1"/>
          </p:cNvSpPr>
          <p:nvPr>
            <p:ph type="title"/>
          </p:nvPr>
        </p:nvSpPr>
        <p:spPr/>
        <p:txBody>
          <a:bodyPr>
            <a:normAutofit/>
          </a:bodyPr>
          <a:lstStyle/>
          <a:p>
            <a:r>
              <a:rPr lang="en-US" sz="2800" b="1" dirty="0"/>
              <a:t>Modern Device Management</a:t>
            </a:r>
            <a:br>
              <a:rPr lang="en-US" dirty="0"/>
            </a:br>
            <a:r>
              <a:rPr lang="en-CA" dirty="0"/>
              <a:t>Digital Workplace Services</a:t>
            </a:r>
          </a:p>
        </p:txBody>
      </p:sp>
    </p:spTree>
    <p:extLst>
      <p:ext uri="{BB962C8B-B14F-4D97-AF65-F5344CB8AC3E}">
        <p14:creationId xmlns:p14="http://schemas.microsoft.com/office/powerpoint/2010/main" val="272652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F87841-B5C3-416C-8A88-5486DC1AA02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mn-cs"/>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mn-cs"/>
            </a:endParaRPr>
          </a:p>
        </p:txBody>
      </p:sp>
      <p:sp>
        <p:nvSpPr>
          <p:cNvPr id="4" name="Slide Number Placeholder 3">
            <a:extLst>
              <a:ext uri="{FF2B5EF4-FFF2-40B4-BE49-F238E27FC236}">
                <a16:creationId xmlns:a16="http://schemas.microsoft.com/office/drawing/2014/main" id="{635830D2-8FCD-4A00-97DE-F4C73A0DA00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1" lang="en-US" sz="800" b="0" i="0" u="none" strike="noStrike" kern="1200" cap="none" spc="0" normalizeH="0" baseline="0" noProof="0" dirty="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08267067-88E0-46AB-8981-7CC8B001A2C9}"/>
              </a:ext>
            </a:extLst>
          </p:cNvPr>
          <p:cNvSpPr>
            <a:spLocks noGrp="1"/>
          </p:cNvSpPr>
          <p:nvPr>
            <p:ph type="title"/>
          </p:nvPr>
        </p:nvSpPr>
        <p:spPr/>
        <p:txBody>
          <a:bodyPr/>
          <a:lstStyle/>
          <a:p>
            <a:r>
              <a:rPr lang="en-US" dirty="0"/>
              <a:t>The Endpoint Management Challenges Have Evolved Over Time</a:t>
            </a:r>
            <a:endParaRPr lang="en-IN" dirty="0"/>
          </a:p>
        </p:txBody>
      </p:sp>
      <p:sp>
        <p:nvSpPr>
          <p:cNvPr id="24" name="Rectangle: Rounded Corners 23">
            <a:extLst>
              <a:ext uri="{FF2B5EF4-FFF2-40B4-BE49-F238E27FC236}">
                <a16:creationId xmlns:a16="http://schemas.microsoft.com/office/drawing/2014/main" id="{863243D8-6EED-4819-B595-9BDBFB1C92DD}"/>
              </a:ext>
            </a:extLst>
          </p:cNvPr>
          <p:cNvSpPr/>
          <p:nvPr/>
        </p:nvSpPr>
        <p:spPr>
          <a:xfrm>
            <a:off x="3245572" y="1178687"/>
            <a:ext cx="2759901" cy="1468710"/>
          </a:xfrm>
          <a:prstGeom prst="roundRect">
            <a:avLst>
              <a:gd name="adj" fmla="val 221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Endpoint Diversity</a:t>
            </a:r>
          </a:p>
        </p:txBody>
      </p:sp>
      <p:sp>
        <p:nvSpPr>
          <p:cNvPr id="23" name="Rectangle: Rounded Corners 22">
            <a:extLst>
              <a:ext uri="{FF2B5EF4-FFF2-40B4-BE49-F238E27FC236}">
                <a16:creationId xmlns:a16="http://schemas.microsoft.com/office/drawing/2014/main" id="{855B307F-3B3F-4B51-A98D-E76E81C9812C}"/>
              </a:ext>
            </a:extLst>
          </p:cNvPr>
          <p:cNvSpPr/>
          <p:nvPr/>
        </p:nvSpPr>
        <p:spPr>
          <a:xfrm>
            <a:off x="3245572" y="2265200"/>
            <a:ext cx="2759901" cy="3581356"/>
          </a:xfrm>
          <a:prstGeom prst="roundRect">
            <a:avLst>
              <a:gd name="adj" fmla="val 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hu-HU" sz="1600" b="1" i="0" u="none" strike="noStrike" kern="1200" cap="none" spc="0" normalizeH="0" baseline="0" noProof="0" dirty="0">
              <a:ln>
                <a:noFill/>
              </a:ln>
              <a:solidFill>
                <a:srgbClr val="1C1C1C"/>
              </a:solidFill>
              <a:effectLst/>
              <a:uLnTx/>
              <a:uFillTx/>
              <a:latin typeface="Arial"/>
              <a:cs typeface="+mn-cs"/>
            </a:endParaRPr>
          </a:p>
        </p:txBody>
      </p:sp>
      <p:sp>
        <p:nvSpPr>
          <p:cNvPr id="34" name="Rectangle: Rounded Corners 33">
            <a:extLst>
              <a:ext uri="{FF2B5EF4-FFF2-40B4-BE49-F238E27FC236}">
                <a16:creationId xmlns:a16="http://schemas.microsoft.com/office/drawing/2014/main" id="{758F7ED7-C412-4173-A56F-D7DC782DEE4D}"/>
              </a:ext>
            </a:extLst>
          </p:cNvPr>
          <p:cNvSpPr/>
          <p:nvPr/>
        </p:nvSpPr>
        <p:spPr>
          <a:xfrm>
            <a:off x="6186344" y="1178687"/>
            <a:ext cx="2759901" cy="1468710"/>
          </a:xfrm>
          <a:prstGeom prst="roundRect">
            <a:avLst>
              <a:gd name="adj" fmla="val 221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Employee Satisfaction</a:t>
            </a:r>
          </a:p>
        </p:txBody>
      </p:sp>
      <p:sp>
        <p:nvSpPr>
          <p:cNvPr id="33" name="Rectangle: Rounded Corners 32">
            <a:extLst>
              <a:ext uri="{FF2B5EF4-FFF2-40B4-BE49-F238E27FC236}">
                <a16:creationId xmlns:a16="http://schemas.microsoft.com/office/drawing/2014/main" id="{E5BEA5AC-04A3-4DB4-BC57-7FEF7D64A4E8}"/>
              </a:ext>
            </a:extLst>
          </p:cNvPr>
          <p:cNvSpPr/>
          <p:nvPr/>
        </p:nvSpPr>
        <p:spPr>
          <a:xfrm>
            <a:off x="6186344" y="2265200"/>
            <a:ext cx="2759901" cy="3581356"/>
          </a:xfrm>
          <a:prstGeom prst="roundRect">
            <a:avLst>
              <a:gd name="adj" fmla="val 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hu-HU" sz="1600" b="1" i="0" u="none" strike="noStrike" kern="1200" cap="none" spc="0" normalizeH="0" baseline="0" noProof="0" dirty="0">
              <a:ln>
                <a:noFill/>
              </a:ln>
              <a:solidFill>
                <a:srgbClr val="1C1C1C"/>
              </a:solidFill>
              <a:effectLst/>
              <a:uLnTx/>
              <a:uFillTx/>
              <a:latin typeface="Arial"/>
              <a:cs typeface="+mn-cs"/>
            </a:endParaRPr>
          </a:p>
        </p:txBody>
      </p:sp>
      <p:sp>
        <p:nvSpPr>
          <p:cNvPr id="44" name="Rectangle: Rounded Corners 43">
            <a:extLst>
              <a:ext uri="{FF2B5EF4-FFF2-40B4-BE49-F238E27FC236}">
                <a16:creationId xmlns:a16="http://schemas.microsoft.com/office/drawing/2014/main" id="{0CC35211-65F4-49FE-BB44-AD9F2485BA64}"/>
              </a:ext>
            </a:extLst>
          </p:cNvPr>
          <p:cNvSpPr/>
          <p:nvPr/>
        </p:nvSpPr>
        <p:spPr>
          <a:xfrm>
            <a:off x="9127117" y="1173947"/>
            <a:ext cx="2759901" cy="1485596"/>
          </a:xfrm>
          <a:prstGeom prst="roundRect">
            <a:avLst>
              <a:gd name="adj" fmla="val 221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Cybersecurity</a:t>
            </a:r>
          </a:p>
        </p:txBody>
      </p:sp>
      <p:sp>
        <p:nvSpPr>
          <p:cNvPr id="43" name="Rectangle: Rounded Corners 42">
            <a:extLst>
              <a:ext uri="{FF2B5EF4-FFF2-40B4-BE49-F238E27FC236}">
                <a16:creationId xmlns:a16="http://schemas.microsoft.com/office/drawing/2014/main" id="{1856C40E-5A60-48B1-8FA6-2F5FD422E305}"/>
              </a:ext>
            </a:extLst>
          </p:cNvPr>
          <p:cNvSpPr/>
          <p:nvPr/>
        </p:nvSpPr>
        <p:spPr>
          <a:xfrm>
            <a:off x="9127299" y="2259520"/>
            <a:ext cx="2759901" cy="3581356"/>
          </a:xfrm>
          <a:prstGeom prst="roundRect">
            <a:avLst>
              <a:gd name="adj" fmla="val 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hu-HU" sz="1600" b="1" i="0" u="none" strike="noStrike" kern="1200" cap="none" spc="0" normalizeH="0" baseline="0" noProof="0" dirty="0">
              <a:ln>
                <a:noFill/>
              </a:ln>
              <a:solidFill>
                <a:srgbClr val="1C1C1C"/>
              </a:solidFill>
              <a:effectLst/>
              <a:uLnTx/>
              <a:uFillTx/>
              <a:latin typeface="Arial"/>
              <a:cs typeface="+mn-cs"/>
            </a:endParaRPr>
          </a:p>
        </p:txBody>
      </p:sp>
      <p:sp>
        <p:nvSpPr>
          <p:cNvPr id="65" name="Rectangle: Rounded Corners 72">
            <a:extLst>
              <a:ext uri="{FF2B5EF4-FFF2-40B4-BE49-F238E27FC236}">
                <a16:creationId xmlns:a16="http://schemas.microsoft.com/office/drawing/2014/main" id="{48925C37-6D58-4D71-916C-CCE1E5F9E4D9}"/>
              </a:ext>
            </a:extLst>
          </p:cNvPr>
          <p:cNvSpPr/>
          <p:nvPr/>
        </p:nvSpPr>
        <p:spPr>
          <a:xfrm>
            <a:off x="304800" y="1171997"/>
            <a:ext cx="2759901" cy="1492548"/>
          </a:xfrm>
          <a:prstGeom prst="roundRect">
            <a:avLst>
              <a:gd name="adj" fmla="val 221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FFFFFF"/>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Distributed Workers</a:t>
            </a:r>
          </a:p>
        </p:txBody>
      </p:sp>
      <p:sp>
        <p:nvSpPr>
          <p:cNvPr id="64" name="Rectangle: Rounded Corners 71">
            <a:extLst>
              <a:ext uri="{FF2B5EF4-FFF2-40B4-BE49-F238E27FC236}">
                <a16:creationId xmlns:a16="http://schemas.microsoft.com/office/drawing/2014/main" id="{C7787454-EDD3-43CB-9730-61170AF4E653}"/>
              </a:ext>
            </a:extLst>
          </p:cNvPr>
          <p:cNvSpPr/>
          <p:nvPr/>
        </p:nvSpPr>
        <p:spPr>
          <a:xfrm>
            <a:off x="304800" y="2265200"/>
            <a:ext cx="2759901" cy="3581356"/>
          </a:xfrm>
          <a:prstGeom prst="roundRect">
            <a:avLst>
              <a:gd name="adj" fmla="val 0"/>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hu-HU" sz="1600" b="1" i="0" u="none" strike="noStrike" kern="1200" cap="none" spc="0" normalizeH="0" baseline="0" noProof="0" dirty="0">
              <a:ln>
                <a:noFill/>
              </a:ln>
              <a:solidFill>
                <a:srgbClr val="1C1C1C"/>
              </a:solidFill>
              <a:effectLst/>
              <a:uLnTx/>
              <a:uFillTx/>
              <a:latin typeface="Arial"/>
              <a:cs typeface="+mn-cs"/>
            </a:endParaRPr>
          </a:p>
        </p:txBody>
      </p:sp>
      <p:cxnSp>
        <p:nvCxnSpPr>
          <p:cNvPr id="68" name="Straight Connector 67">
            <a:extLst>
              <a:ext uri="{FF2B5EF4-FFF2-40B4-BE49-F238E27FC236}">
                <a16:creationId xmlns:a16="http://schemas.microsoft.com/office/drawing/2014/main" id="{FA73D043-0AA6-D438-6482-1692B4A95A51}"/>
              </a:ext>
              <a:ext uri="{C183D7F6-B498-43B3-948B-1728B52AA6E4}">
                <adec:decorative xmlns:adec="http://schemas.microsoft.com/office/drawing/2017/decorative" val="1"/>
              </a:ext>
            </a:extLst>
          </p:cNvPr>
          <p:cNvCxnSpPr>
            <a:cxnSpLocks/>
          </p:cNvCxnSpPr>
          <p:nvPr/>
        </p:nvCxnSpPr>
        <p:spPr>
          <a:xfrm>
            <a:off x="3522682" y="5252235"/>
            <a:ext cx="31823" cy="0"/>
          </a:xfrm>
          <a:prstGeom prst="line">
            <a:avLst/>
          </a:prstGeom>
          <a:solidFill>
            <a:schemeClr val="tx2"/>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78" name="Straight Connector 77">
            <a:extLst>
              <a:ext uri="{FF2B5EF4-FFF2-40B4-BE49-F238E27FC236}">
                <a16:creationId xmlns:a16="http://schemas.microsoft.com/office/drawing/2014/main" id="{B376D033-DA6F-0D20-6594-BB1846807732}"/>
              </a:ext>
              <a:ext uri="{C183D7F6-B498-43B3-948B-1728B52AA6E4}">
                <adec:decorative xmlns:adec="http://schemas.microsoft.com/office/drawing/2017/decorative" val="1"/>
              </a:ext>
            </a:extLst>
          </p:cNvPr>
          <p:cNvCxnSpPr>
            <a:cxnSpLocks/>
          </p:cNvCxnSpPr>
          <p:nvPr/>
        </p:nvCxnSpPr>
        <p:spPr>
          <a:xfrm flipV="1">
            <a:off x="6467948" y="4141293"/>
            <a:ext cx="64892" cy="15417"/>
          </a:xfrm>
          <a:prstGeom prst="line">
            <a:avLst/>
          </a:prstGeom>
          <a:solidFill>
            <a:schemeClr val="tx2"/>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E9FA56D0-894E-FC91-C36D-37EB3F02EA78}"/>
              </a:ext>
            </a:extLst>
          </p:cNvPr>
          <p:cNvCxnSpPr>
            <a:stCxn id="88" idx="6"/>
            <a:endCxn id="103" idx="2"/>
          </p:cNvCxnSpPr>
          <p:nvPr/>
        </p:nvCxnSpPr>
        <p:spPr>
          <a:xfrm>
            <a:off x="1224899" y="2727856"/>
            <a:ext cx="1206852" cy="0"/>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E492BB2-EF98-A44B-296A-C94F06948049}"/>
              </a:ext>
            </a:extLst>
          </p:cNvPr>
          <p:cNvCxnSpPr>
            <a:cxnSpLocks/>
            <a:stCxn id="88" idx="6"/>
            <a:endCxn id="99" idx="0"/>
          </p:cNvCxnSpPr>
          <p:nvPr/>
        </p:nvCxnSpPr>
        <p:spPr>
          <a:xfrm>
            <a:off x="1224899" y="2727856"/>
            <a:ext cx="275479" cy="425685"/>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1707984-EB21-4316-2BD3-C7C20CC011BB}"/>
              </a:ext>
            </a:extLst>
          </p:cNvPr>
          <p:cNvCxnSpPr>
            <a:cxnSpLocks/>
            <a:stCxn id="99" idx="5"/>
            <a:endCxn id="89" idx="2"/>
          </p:cNvCxnSpPr>
          <p:nvPr/>
        </p:nvCxnSpPr>
        <p:spPr>
          <a:xfrm>
            <a:off x="1768331" y="3800438"/>
            <a:ext cx="479407" cy="145430"/>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F69B3A9-D1AB-DC44-E476-FFBBC2EB34F1}"/>
              </a:ext>
            </a:extLst>
          </p:cNvPr>
          <p:cNvCxnSpPr>
            <a:cxnSpLocks/>
            <a:stCxn id="94" idx="2"/>
            <a:endCxn id="89" idx="6"/>
          </p:cNvCxnSpPr>
          <p:nvPr/>
        </p:nvCxnSpPr>
        <p:spPr>
          <a:xfrm flipH="1" flipV="1">
            <a:off x="3005625" y="3945868"/>
            <a:ext cx="2683189" cy="75891"/>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58FB1E1-D955-63F9-C273-A635077FE8CC}"/>
              </a:ext>
            </a:extLst>
          </p:cNvPr>
          <p:cNvCxnSpPr>
            <a:cxnSpLocks/>
            <a:stCxn id="104" idx="2"/>
            <a:endCxn id="98" idx="6"/>
          </p:cNvCxnSpPr>
          <p:nvPr/>
        </p:nvCxnSpPr>
        <p:spPr>
          <a:xfrm flipH="1">
            <a:off x="1733209" y="5262345"/>
            <a:ext cx="1004867" cy="0"/>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524983C-D09D-0545-E95E-E0148E0F78FB}"/>
              </a:ext>
            </a:extLst>
          </p:cNvPr>
          <p:cNvCxnSpPr>
            <a:cxnSpLocks/>
            <a:stCxn id="105" idx="0"/>
            <a:endCxn id="106" idx="2"/>
          </p:cNvCxnSpPr>
          <p:nvPr/>
        </p:nvCxnSpPr>
        <p:spPr>
          <a:xfrm flipV="1">
            <a:off x="4703035" y="2727856"/>
            <a:ext cx="148600" cy="425685"/>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07AFA63E-AF0B-E0FF-75D6-23DBB1CC2386}"/>
              </a:ext>
            </a:extLst>
          </p:cNvPr>
          <p:cNvCxnSpPr>
            <a:cxnSpLocks/>
            <a:stCxn id="104" idx="0"/>
            <a:endCxn id="92" idx="4"/>
          </p:cNvCxnSpPr>
          <p:nvPr/>
        </p:nvCxnSpPr>
        <p:spPr>
          <a:xfrm flipV="1">
            <a:off x="3117020" y="3106799"/>
            <a:ext cx="3803284" cy="1776602"/>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20BDBEB3-AC79-9FB0-6CC0-2FC6C372B261}"/>
              </a:ext>
            </a:extLst>
          </p:cNvPr>
          <p:cNvCxnSpPr>
            <a:cxnSpLocks/>
            <a:stCxn id="92" idx="4"/>
            <a:endCxn id="94" idx="6"/>
          </p:cNvCxnSpPr>
          <p:nvPr/>
        </p:nvCxnSpPr>
        <p:spPr>
          <a:xfrm flipH="1">
            <a:off x="6446701" y="3106799"/>
            <a:ext cx="473603" cy="914960"/>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6099744-E997-655B-6174-C3C1897085CE}"/>
              </a:ext>
            </a:extLst>
          </p:cNvPr>
          <p:cNvCxnSpPr>
            <a:cxnSpLocks/>
            <a:stCxn id="94" idx="6"/>
            <a:endCxn id="93" idx="0"/>
          </p:cNvCxnSpPr>
          <p:nvPr/>
        </p:nvCxnSpPr>
        <p:spPr>
          <a:xfrm>
            <a:off x="6446701" y="4021759"/>
            <a:ext cx="506966" cy="861642"/>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FD1BBB3D-F735-BAB8-E760-B6D43C26237C}"/>
              </a:ext>
            </a:extLst>
          </p:cNvPr>
          <p:cNvCxnSpPr>
            <a:cxnSpLocks/>
            <a:stCxn id="93" idx="0"/>
            <a:endCxn id="100" idx="4"/>
          </p:cNvCxnSpPr>
          <p:nvPr/>
        </p:nvCxnSpPr>
        <p:spPr>
          <a:xfrm flipV="1">
            <a:off x="6953667" y="3106799"/>
            <a:ext cx="2135989" cy="1776602"/>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FD3C8DCD-8BCD-37BE-66C9-AFC096571908}"/>
              </a:ext>
            </a:extLst>
          </p:cNvPr>
          <p:cNvCxnSpPr>
            <a:cxnSpLocks/>
            <a:stCxn id="101" idx="0"/>
            <a:endCxn id="95" idx="2"/>
          </p:cNvCxnSpPr>
          <p:nvPr/>
        </p:nvCxnSpPr>
        <p:spPr>
          <a:xfrm flipV="1">
            <a:off x="8254324" y="4457883"/>
            <a:ext cx="2750420" cy="425518"/>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337F4454-203B-CFDD-2287-BDE849E0FFF9}"/>
              </a:ext>
            </a:extLst>
          </p:cNvPr>
          <p:cNvCxnSpPr>
            <a:cxnSpLocks/>
            <a:stCxn id="100" idx="4"/>
            <a:endCxn id="90" idx="0"/>
          </p:cNvCxnSpPr>
          <p:nvPr/>
        </p:nvCxnSpPr>
        <p:spPr>
          <a:xfrm>
            <a:off x="9089656" y="3106799"/>
            <a:ext cx="191174" cy="720691"/>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041F6F66-2DC4-EBC0-D75E-10C2DEDAF9CB}"/>
              </a:ext>
            </a:extLst>
          </p:cNvPr>
          <p:cNvCxnSpPr>
            <a:cxnSpLocks/>
            <a:stCxn id="96" idx="2"/>
            <a:endCxn id="97" idx="0"/>
          </p:cNvCxnSpPr>
          <p:nvPr/>
        </p:nvCxnSpPr>
        <p:spPr>
          <a:xfrm flipH="1">
            <a:off x="10571344" y="2727856"/>
            <a:ext cx="395757" cy="2155545"/>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045BF3FB-E2C7-9B78-6DA7-10A9F6D73CEF}"/>
              </a:ext>
            </a:extLst>
          </p:cNvPr>
          <p:cNvCxnSpPr>
            <a:stCxn id="102" idx="6"/>
            <a:endCxn id="104" idx="2"/>
          </p:cNvCxnSpPr>
          <p:nvPr/>
        </p:nvCxnSpPr>
        <p:spPr>
          <a:xfrm>
            <a:off x="1215217" y="4572400"/>
            <a:ext cx="1522859" cy="689945"/>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BE46E302-0BE5-8E17-A1CE-91612743CD00}"/>
              </a:ext>
            </a:extLst>
          </p:cNvPr>
          <p:cNvCxnSpPr>
            <a:cxnSpLocks/>
            <a:stCxn id="105" idx="4"/>
            <a:endCxn id="104" idx="0"/>
          </p:cNvCxnSpPr>
          <p:nvPr/>
        </p:nvCxnSpPr>
        <p:spPr>
          <a:xfrm flipH="1">
            <a:off x="3117020" y="3911428"/>
            <a:ext cx="1586015" cy="971973"/>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8F72E319-1376-CD56-FDA1-AFEF2B134CB2}"/>
              </a:ext>
            </a:extLst>
          </p:cNvPr>
          <p:cNvCxnSpPr>
            <a:cxnSpLocks/>
            <a:stCxn id="106" idx="2"/>
            <a:endCxn id="89" idx="6"/>
          </p:cNvCxnSpPr>
          <p:nvPr/>
        </p:nvCxnSpPr>
        <p:spPr>
          <a:xfrm flipH="1">
            <a:off x="3005625" y="2727856"/>
            <a:ext cx="1846010" cy="1218012"/>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A2252302-F603-E719-969E-D6B05F6772E0}"/>
              </a:ext>
            </a:extLst>
          </p:cNvPr>
          <p:cNvCxnSpPr>
            <a:cxnSpLocks/>
            <a:stCxn id="103" idx="6"/>
            <a:endCxn id="105" idx="0"/>
          </p:cNvCxnSpPr>
          <p:nvPr/>
        </p:nvCxnSpPr>
        <p:spPr>
          <a:xfrm>
            <a:off x="3189638" y="2727856"/>
            <a:ext cx="1513397" cy="425685"/>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339E2C0C-8BE1-5F43-4BD5-A39B18E97B01}"/>
              </a:ext>
            </a:extLst>
          </p:cNvPr>
          <p:cNvCxnSpPr>
            <a:cxnSpLocks/>
            <a:stCxn id="107" idx="6"/>
            <a:endCxn id="90" idx="2"/>
          </p:cNvCxnSpPr>
          <p:nvPr/>
        </p:nvCxnSpPr>
        <p:spPr>
          <a:xfrm flipV="1">
            <a:off x="5321139" y="4206434"/>
            <a:ext cx="3580747" cy="1055911"/>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DA259F65-3829-13F2-C711-F6114AFD36F6}"/>
              </a:ext>
            </a:extLst>
          </p:cNvPr>
          <p:cNvCxnSpPr>
            <a:cxnSpLocks/>
            <a:stCxn id="107" idx="7"/>
            <a:endCxn id="91" idx="4"/>
          </p:cNvCxnSpPr>
          <p:nvPr/>
        </p:nvCxnSpPr>
        <p:spPr>
          <a:xfrm flipV="1">
            <a:off x="5210149" y="3611035"/>
            <a:ext cx="2627117" cy="1383356"/>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19A74DAC-EEBD-55B3-1009-6C7E92A186D8}"/>
              </a:ext>
            </a:extLst>
          </p:cNvPr>
          <p:cNvCxnSpPr>
            <a:cxnSpLocks/>
            <a:stCxn id="91" idx="4"/>
            <a:endCxn id="101" idx="0"/>
          </p:cNvCxnSpPr>
          <p:nvPr/>
        </p:nvCxnSpPr>
        <p:spPr>
          <a:xfrm>
            <a:off x="7837266" y="3611035"/>
            <a:ext cx="417058" cy="1272366"/>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D261E420-37D2-7C5B-A9D8-F5771EA776B5}"/>
              </a:ext>
            </a:extLst>
          </p:cNvPr>
          <p:cNvCxnSpPr>
            <a:cxnSpLocks/>
            <a:stCxn id="90" idx="0"/>
            <a:endCxn id="96" idx="2"/>
          </p:cNvCxnSpPr>
          <p:nvPr/>
        </p:nvCxnSpPr>
        <p:spPr>
          <a:xfrm flipV="1">
            <a:off x="9280830" y="2727856"/>
            <a:ext cx="1686271" cy="1099634"/>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D3E16E6E-4705-2B08-9816-1D3CE24AA739}"/>
              </a:ext>
            </a:extLst>
          </p:cNvPr>
          <p:cNvCxnSpPr>
            <a:cxnSpLocks/>
            <a:stCxn id="90" idx="5"/>
            <a:endCxn id="97" idx="0"/>
          </p:cNvCxnSpPr>
          <p:nvPr/>
        </p:nvCxnSpPr>
        <p:spPr>
          <a:xfrm>
            <a:off x="9548783" y="4474387"/>
            <a:ext cx="1022561" cy="409014"/>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B638722-1293-DFE2-E584-DF65AF3B9395}"/>
              </a:ext>
            </a:extLst>
          </p:cNvPr>
          <p:cNvCxnSpPr>
            <a:cxnSpLocks/>
            <a:stCxn id="94" idx="2"/>
            <a:endCxn id="102" idx="6"/>
          </p:cNvCxnSpPr>
          <p:nvPr/>
        </p:nvCxnSpPr>
        <p:spPr>
          <a:xfrm flipH="1">
            <a:off x="1215217" y="4021759"/>
            <a:ext cx="4473597" cy="550641"/>
          </a:xfrm>
          <a:prstGeom prst="line">
            <a:avLst/>
          </a:prstGeom>
          <a:solidFill>
            <a:schemeClr val="tx2"/>
          </a:solidFill>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85" name="Graphic 84" descr="Shield Tick with solid fill">
            <a:extLst>
              <a:ext uri="{FF2B5EF4-FFF2-40B4-BE49-F238E27FC236}">
                <a16:creationId xmlns:a16="http://schemas.microsoft.com/office/drawing/2014/main" id="{26F07FCA-0426-8A1F-EFB4-898E590C7F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1876" y="1226337"/>
            <a:ext cx="614400" cy="614400"/>
          </a:xfrm>
          <a:prstGeom prst="rect">
            <a:avLst/>
          </a:prstGeom>
        </p:spPr>
      </p:pic>
      <p:pic>
        <p:nvPicPr>
          <p:cNvPr id="110" name="Graphic 109" descr="Thumbs up sign with solid fill">
            <a:extLst>
              <a:ext uri="{FF2B5EF4-FFF2-40B4-BE49-F238E27FC236}">
                <a16:creationId xmlns:a16="http://schemas.microsoft.com/office/drawing/2014/main" id="{946095CC-2C7C-675F-9465-B73291A39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20524" y="1237424"/>
            <a:ext cx="580363" cy="580363"/>
          </a:xfrm>
          <a:prstGeom prst="rect">
            <a:avLst/>
          </a:prstGeom>
        </p:spPr>
      </p:pic>
      <p:pic>
        <p:nvPicPr>
          <p:cNvPr id="111" name="Graphic 110" descr="Connections with solid fill">
            <a:extLst>
              <a:ext uri="{FF2B5EF4-FFF2-40B4-BE49-F238E27FC236}">
                <a16:creationId xmlns:a16="http://schemas.microsoft.com/office/drawing/2014/main" id="{DFAB5EDF-A975-44D2-C4A7-35A104A3FA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6892" y="1195094"/>
            <a:ext cx="653308" cy="653308"/>
          </a:xfrm>
          <a:prstGeom prst="rect">
            <a:avLst/>
          </a:prstGeom>
        </p:spPr>
      </p:pic>
      <p:grpSp>
        <p:nvGrpSpPr>
          <p:cNvPr id="112" name="Group 111">
            <a:extLst>
              <a:ext uri="{FF2B5EF4-FFF2-40B4-BE49-F238E27FC236}">
                <a16:creationId xmlns:a16="http://schemas.microsoft.com/office/drawing/2014/main" id="{BF0573EA-5CDC-45D6-1C3B-AA3B06FFA07C}"/>
              </a:ext>
            </a:extLst>
          </p:cNvPr>
          <p:cNvGrpSpPr/>
          <p:nvPr/>
        </p:nvGrpSpPr>
        <p:grpSpPr>
          <a:xfrm>
            <a:off x="4342730" y="1278674"/>
            <a:ext cx="484194" cy="525236"/>
            <a:chOff x="10748664" y="1490971"/>
            <a:chExt cx="567820" cy="615950"/>
          </a:xfrm>
          <a:solidFill>
            <a:schemeClr val="bg1"/>
          </a:solidFill>
        </p:grpSpPr>
        <p:sp>
          <p:nvSpPr>
            <p:cNvPr id="113" name="Freeform: Shape 112">
              <a:extLst>
                <a:ext uri="{FF2B5EF4-FFF2-40B4-BE49-F238E27FC236}">
                  <a16:creationId xmlns:a16="http://schemas.microsoft.com/office/drawing/2014/main" id="{FBBCA070-5F17-2C00-BBDA-EA06D4DF2BD8}"/>
                </a:ext>
              </a:extLst>
            </p:cNvPr>
            <p:cNvSpPr/>
            <p:nvPr/>
          </p:nvSpPr>
          <p:spPr>
            <a:xfrm>
              <a:off x="10748664" y="1681171"/>
              <a:ext cx="567820" cy="425750"/>
            </a:xfrm>
            <a:custGeom>
              <a:avLst/>
              <a:gdLst>
                <a:gd name="connsiteX0" fmla="*/ 67732 w 567820"/>
                <a:gd name="connsiteY0" fmla="*/ 248444 h 425750"/>
                <a:gd name="connsiteX1" fmla="*/ 150961 w 567820"/>
                <a:gd name="connsiteY1" fmla="*/ 229148 h 425750"/>
                <a:gd name="connsiteX2" fmla="*/ 150961 w 567820"/>
                <a:gd name="connsiteY2" fmla="*/ 283834 h 425750"/>
                <a:gd name="connsiteX3" fmla="*/ 88717 w 567820"/>
                <a:gd name="connsiteY3" fmla="*/ 283834 h 425750"/>
                <a:gd name="connsiteX4" fmla="*/ 88717 w 567820"/>
                <a:gd name="connsiteY4" fmla="*/ 306064 h 425750"/>
                <a:gd name="connsiteX5" fmla="*/ 150961 w 567820"/>
                <a:gd name="connsiteY5" fmla="*/ 306064 h 425750"/>
                <a:gd name="connsiteX6" fmla="*/ 150961 w 567820"/>
                <a:gd name="connsiteY6" fmla="*/ 342166 h 425750"/>
                <a:gd name="connsiteX7" fmla="*/ 135400 w 567820"/>
                <a:gd name="connsiteY7" fmla="*/ 342166 h 425750"/>
                <a:gd name="connsiteX8" fmla="*/ 122124 w 567820"/>
                <a:gd name="connsiteY8" fmla="*/ 355566 h 425750"/>
                <a:gd name="connsiteX9" fmla="*/ 123574 w 567820"/>
                <a:gd name="connsiteY9" fmla="*/ 361550 h 425750"/>
                <a:gd name="connsiteX10" fmla="*/ 152473 w 567820"/>
                <a:gd name="connsiteY10" fmla="*/ 418459 h 425750"/>
                <a:gd name="connsiteX11" fmla="*/ 164299 w 567820"/>
                <a:gd name="connsiteY11" fmla="*/ 425751 h 425750"/>
                <a:gd name="connsiteX12" fmla="*/ 492238 w 567820"/>
                <a:gd name="connsiteY12" fmla="*/ 425751 h 425750"/>
                <a:gd name="connsiteX13" fmla="*/ 504153 w 567820"/>
                <a:gd name="connsiteY13" fmla="*/ 418459 h 425750"/>
                <a:gd name="connsiteX14" fmla="*/ 533052 w 567820"/>
                <a:gd name="connsiteY14" fmla="*/ 361550 h 425750"/>
                <a:gd name="connsiteX15" fmla="*/ 527210 w 567820"/>
                <a:gd name="connsiteY15" fmla="*/ 343615 h 425750"/>
                <a:gd name="connsiteX16" fmla="*/ 521137 w 567820"/>
                <a:gd name="connsiteY16" fmla="*/ 342166 h 425750"/>
                <a:gd name="connsiteX17" fmla="*/ 505576 w 567820"/>
                <a:gd name="connsiteY17" fmla="*/ 342166 h 425750"/>
                <a:gd name="connsiteX18" fmla="*/ 505576 w 567820"/>
                <a:gd name="connsiteY18" fmla="*/ 305619 h 425750"/>
                <a:gd name="connsiteX19" fmla="*/ 567820 w 567820"/>
                <a:gd name="connsiteY19" fmla="*/ 305619 h 425750"/>
                <a:gd name="connsiteX20" fmla="*/ 567820 w 567820"/>
                <a:gd name="connsiteY20" fmla="*/ 283478 h 425750"/>
                <a:gd name="connsiteX21" fmla="*/ 505576 w 567820"/>
                <a:gd name="connsiteY21" fmla="*/ 283478 h 425750"/>
                <a:gd name="connsiteX22" fmla="*/ 505576 w 567820"/>
                <a:gd name="connsiteY22" fmla="*/ 181575 h 425750"/>
                <a:gd name="connsiteX23" fmla="*/ 492238 w 567820"/>
                <a:gd name="connsiteY23" fmla="*/ 168237 h 425750"/>
                <a:gd name="connsiteX24" fmla="*/ 474454 w 567820"/>
                <a:gd name="connsiteY24" fmla="*/ 168237 h 425750"/>
                <a:gd name="connsiteX25" fmla="*/ 356723 w 567820"/>
                <a:gd name="connsiteY25" fmla="*/ 65179 h 425750"/>
                <a:gd name="connsiteX26" fmla="*/ 277673 w 567820"/>
                <a:gd name="connsiteY26" fmla="*/ 128045 h 425750"/>
                <a:gd name="connsiteX27" fmla="*/ 222898 w 567820"/>
                <a:gd name="connsiteY27" fmla="*/ 79228 h 425750"/>
                <a:gd name="connsiteX28" fmla="*/ 136112 w 567820"/>
                <a:gd name="connsiteY28" fmla="*/ 107860 h 425750"/>
                <a:gd name="connsiteX29" fmla="*/ 156652 w 567820"/>
                <a:gd name="connsiteY29" fmla="*/ 66779 h 425750"/>
                <a:gd name="connsiteX30" fmla="*/ 130598 w 567820"/>
                <a:gd name="connsiteY30" fmla="*/ 72026 h 425750"/>
                <a:gd name="connsiteX31" fmla="*/ 91384 w 567820"/>
                <a:gd name="connsiteY31" fmla="*/ 45349 h 425750"/>
                <a:gd name="connsiteX32" fmla="*/ 75823 w 567820"/>
                <a:gd name="connsiteY32" fmla="*/ 0 h 425750"/>
                <a:gd name="connsiteX33" fmla="*/ 3353 w 567820"/>
                <a:gd name="connsiteY33" fmla="*/ 173484 h 425750"/>
                <a:gd name="connsiteX34" fmla="*/ 15447 w 567820"/>
                <a:gd name="connsiteY34" fmla="*/ 233950 h 425750"/>
                <a:gd name="connsiteX35" fmla="*/ 67732 w 567820"/>
                <a:gd name="connsiteY35" fmla="*/ 248444 h 425750"/>
                <a:gd name="connsiteX36" fmla="*/ 173280 w 567820"/>
                <a:gd name="connsiteY36" fmla="*/ 195091 h 425750"/>
                <a:gd name="connsiteX37" fmla="*/ 483435 w 567820"/>
                <a:gd name="connsiteY37" fmla="*/ 195091 h 425750"/>
                <a:gd name="connsiteX38" fmla="*/ 483435 w 567820"/>
                <a:gd name="connsiteY38" fmla="*/ 398719 h 425750"/>
                <a:gd name="connsiteX39" fmla="*/ 173280 w 567820"/>
                <a:gd name="connsiteY39" fmla="*/ 398719 h 4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67820" h="425750">
                  <a:moveTo>
                    <a:pt x="67732" y="248444"/>
                  </a:moveTo>
                  <a:lnTo>
                    <a:pt x="150961" y="229148"/>
                  </a:lnTo>
                  <a:lnTo>
                    <a:pt x="150961" y="283834"/>
                  </a:lnTo>
                  <a:lnTo>
                    <a:pt x="88717" y="283834"/>
                  </a:lnTo>
                  <a:lnTo>
                    <a:pt x="88717" y="306064"/>
                  </a:lnTo>
                  <a:lnTo>
                    <a:pt x="150961" y="306064"/>
                  </a:lnTo>
                  <a:lnTo>
                    <a:pt x="150961" y="342166"/>
                  </a:lnTo>
                  <a:lnTo>
                    <a:pt x="135400" y="342166"/>
                  </a:lnTo>
                  <a:cubicBezTo>
                    <a:pt x="128037" y="342200"/>
                    <a:pt x="122089" y="348200"/>
                    <a:pt x="122124" y="355566"/>
                  </a:cubicBezTo>
                  <a:cubicBezTo>
                    <a:pt x="122133" y="357647"/>
                    <a:pt x="122631" y="359695"/>
                    <a:pt x="123574" y="361550"/>
                  </a:cubicBezTo>
                  <a:lnTo>
                    <a:pt x="152473" y="418459"/>
                  </a:lnTo>
                  <a:cubicBezTo>
                    <a:pt x="154794" y="422857"/>
                    <a:pt x="159329" y="425650"/>
                    <a:pt x="164299" y="425751"/>
                  </a:cubicBezTo>
                  <a:lnTo>
                    <a:pt x="492238" y="425751"/>
                  </a:lnTo>
                  <a:cubicBezTo>
                    <a:pt x="497235" y="425643"/>
                    <a:pt x="501788" y="422858"/>
                    <a:pt x="504153" y="418459"/>
                  </a:cubicBezTo>
                  <a:lnTo>
                    <a:pt x="533052" y="361550"/>
                  </a:lnTo>
                  <a:cubicBezTo>
                    <a:pt x="536396" y="354985"/>
                    <a:pt x="533773" y="346954"/>
                    <a:pt x="527210" y="343615"/>
                  </a:cubicBezTo>
                  <a:cubicBezTo>
                    <a:pt x="525325" y="342658"/>
                    <a:pt x="523244" y="342161"/>
                    <a:pt x="521137" y="342166"/>
                  </a:cubicBezTo>
                  <a:lnTo>
                    <a:pt x="505576" y="342166"/>
                  </a:lnTo>
                  <a:lnTo>
                    <a:pt x="505576" y="305619"/>
                  </a:lnTo>
                  <a:lnTo>
                    <a:pt x="567820" y="305619"/>
                  </a:lnTo>
                  <a:lnTo>
                    <a:pt x="567820" y="283478"/>
                  </a:lnTo>
                  <a:lnTo>
                    <a:pt x="505576" y="283478"/>
                  </a:lnTo>
                  <a:lnTo>
                    <a:pt x="505576" y="181575"/>
                  </a:lnTo>
                  <a:cubicBezTo>
                    <a:pt x="505576" y="174209"/>
                    <a:pt x="499600" y="168237"/>
                    <a:pt x="492238" y="168237"/>
                  </a:cubicBezTo>
                  <a:lnTo>
                    <a:pt x="474454" y="168237"/>
                  </a:lnTo>
                  <a:cubicBezTo>
                    <a:pt x="461827" y="112129"/>
                    <a:pt x="414343" y="76383"/>
                    <a:pt x="356723" y="65179"/>
                  </a:cubicBezTo>
                  <a:lnTo>
                    <a:pt x="277673" y="128045"/>
                  </a:lnTo>
                  <a:lnTo>
                    <a:pt x="222898" y="79228"/>
                  </a:lnTo>
                  <a:lnTo>
                    <a:pt x="136112" y="107860"/>
                  </a:lnTo>
                  <a:lnTo>
                    <a:pt x="156652" y="66779"/>
                  </a:lnTo>
                  <a:cubicBezTo>
                    <a:pt x="148134" y="69270"/>
                    <a:pt x="139419" y="71024"/>
                    <a:pt x="130598" y="72026"/>
                  </a:cubicBezTo>
                  <a:cubicBezTo>
                    <a:pt x="113215" y="72285"/>
                    <a:pt x="97529" y="61617"/>
                    <a:pt x="91384" y="45349"/>
                  </a:cubicBezTo>
                  <a:lnTo>
                    <a:pt x="75823" y="0"/>
                  </a:lnTo>
                  <a:lnTo>
                    <a:pt x="3353" y="173484"/>
                  </a:lnTo>
                  <a:cubicBezTo>
                    <a:pt x="-3867" y="194341"/>
                    <a:pt x="757" y="217474"/>
                    <a:pt x="15447" y="233950"/>
                  </a:cubicBezTo>
                  <a:cubicBezTo>
                    <a:pt x="29016" y="247810"/>
                    <a:pt x="48961" y="253340"/>
                    <a:pt x="67732" y="248444"/>
                  </a:cubicBezTo>
                  <a:close/>
                  <a:moveTo>
                    <a:pt x="173280" y="195091"/>
                  </a:moveTo>
                  <a:lnTo>
                    <a:pt x="483435" y="195091"/>
                  </a:lnTo>
                  <a:lnTo>
                    <a:pt x="483435" y="398719"/>
                  </a:lnTo>
                  <a:lnTo>
                    <a:pt x="173280" y="398719"/>
                  </a:lnTo>
                  <a:close/>
                </a:path>
              </a:pathLst>
            </a:custGeom>
            <a:grpFill/>
            <a:ln w="88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4" name="Freeform: Shape 113">
              <a:extLst>
                <a:ext uri="{FF2B5EF4-FFF2-40B4-BE49-F238E27FC236}">
                  <a16:creationId xmlns:a16="http://schemas.microsoft.com/office/drawing/2014/main" id="{B7C7E8DE-7444-C97B-2DA6-A44229C1D054}"/>
                </a:ext>
              </a:extLst>
            </p:cNvPr>
            <p:cNvSpPr/>
            <p:nvPr/>
          </p:nvSpPr>
          <p:spPr>
            <a:xfrm>
              <a:off x="10837671" y="1599365"/>
              <a:ext cx="97699" cy="131813"/>
            </a:xfrm>
            <a:custGeom>
              <a:avLst/>
              <a:gdLst>
                <a:gd name="connsiteX0" fmla="*/ 22206 w 97699"/>
                <a:gd name="connsiteY0" fmla="*/ 116486 h 131813"/>
                <a:gd name="connsiteX1" fmla="*/ 46019 w 97699"/>
                <a:gd name="connsiteY1" fmla="*/ 131291 h 131813"/>
                <a:gd name="connsiteX2" fmla="*/ 47193 w 97699"/>
                <a:gd name="connsiteY2" fmla="*/ 130980 h 131813"/>
                <a:gd name="connsiteX3" fmla="*/ 97700 w 97699"/>
                <a:gd name="connsiteY3" fmla="*/ 117553 h 131813"/>
                <a:gd name="connsiteX4" fmla="*/ 82228 w 97699"/>
                <a:gd name="connsiteY4" fmla="*/ 100480 h 131813"/>
                <a:gd name="connsiteX5" fmla="*/ 41947 w 97699"/>
                <a:gd name="connsiteY5" fmla="*/ 111151 h 131813"/>
                <a:gd name="connsiteX6" fmla="*/ 20428 w 97699"/>
                <a:gd name="connsiteY6" fmla="*/ 30411 h 131813"/>
                <a:gd name="connsiteX7" fmla="*/ 52884 w 97699"/>
                <a:gd name="connsiteY7" fmla="*/ 21519 h 131813"/>
                <a:gd name="connsiteX8" fmla="*/ 52439 w 97699"/>
                <a:gd name="connsiteY8" fmla="*/ 12627 h 131813"/>
                <a:gd name="connsiteX9" fmla="*/ 53062 w 97699"/>
                <a:gd name="connsiteY9" fmla="*/ 0 h 131813"/>
                <a:gd name="connsiteX10" fmla="*/ 15182 w 97699"/>
                <a:gd name="connsiteY10" fmla="*/ 10137 h 131813"/>
                <a:gd name="connsiteX11" fmla="*/ 688 w 97699"/>
                <a:gd name="connsiteY11" fmla="*/ 35213 h 1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99" h="131813">
                  <a:moveTo>
                    <a:pt x="22206" y="116486"/>
                  </a:moveTo>
                  <a:cubicBezTo>
                    <a:pt x="24696" y="127151"/>
                    <a:pt x="35358" y="133779"/>
                    <a:pt x="46019" y="131291"/>
                  </a:cubicBezTo>
                  <a:cubicBezTo>
                    <a:pt x="46419" y="131199"/>
                    <a:pt x="46811" y="131095"/>
                    <a:pt x="47193" y="130980"/>
                  </a:cubicBezTo>
                  <a:lnTo>
                    <a:pt x="97700" y="117553"/>
                  </a:lnTo>
                  <a:cubicBezTo>
                    <a:pt x="92107" y="112272"/>
                    <a:pt x="86931" y="106564"/>
                    <a:pt x="82228" y="100480"/>
                  </a:cubicBezTo>
                  <a:lnTo>
                    <a:pt x="41947" y="111151"/>
                  </a:lnTo>
                  <a:lnTo>
                    <a:pt x="20428" y="30411"/>
                  </a:lnTo>
                  <a:lnTo>
                    <a:pt x="52884" y="21519"/>
                  </a:lnTo>
                  <a:cubicBezTo>
                    <a:pt x="52884" y="18673"/>
                    <a:pt x="52439" y="15828"/>
                    <a:pt x="52439" y="12627"/>
                  </a:cubicBezTo>
                  <a:cubicBezTo>
                    <a:pt x="52439" y="9426"/>
                    <a:pt x="52439" y="4179"/>
                    <a:pt x="53062" y="0"/>
                  </a:cubicBezTo>
                  <a:lnTo>
                    <a:pt x="15182" y="10137"/>
                  </a:lnTo>
                  <a:cubicBezTo>
                    <a:pt x="4280" y="13087"/>
                    <a:pt x="-2202" y="24290"/>
                    <a:pt x="688" y="35213"/>
                  </a:cubicBezTo>
                  <a:close/>
                </a:path>
              </a:pathLst>
            </a:custGeom>
            <a:grpFill/>
            <a:ln w="88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7" name="Freeform: Shape 116">
              <a:extLst>
                <a:ext uri="{FF2B5EF4-FFF2-40B4-BE49-F238E27FC236}">
                  <a16:creationId xmlns:a16="http://schemas.microsoft.com/office/drawing/2014/main" id="{2388FA66-780C-716E-905F-FAC8B65BDB4F}"/>
                </a:ext>
              </a:extLst>
            </p:cNvPr>
            <p:cNvSpPr/>
            <p:nvPr/>
          </p:nvSpPr>
          <p:spPr>
            <a:xfrm>
              <a:off x="10912341" y="1490971"/>
              <a:ext cx="243108" cy="243108"/>
            </a:xfrm>
            <a:custGeom>
              <a:avLst/>
              <a:gdLst>
                <a:gd name="connsiteX0" fmla="*/ 121554 w 243108"/>
                <a:gd name="connsiteY0" fmla="*/ 243108 h 243108"/>
                <a:gd name="connsiteX1" fmla="*/ 243109 w 243108"/>
                <a:gd name="connsiteY1" fmla="*/ 121554 h 243108"/>
                <a:gd name="connsiteX2" fmla="*/ 121554 w 243108"/>
                <a:gd name="connsiteY2" fmla="*/ 0 h 243108"/>
                <a:gd name="connsiteX3" fmla="*/ 0 w 243108"/>
                <a:gd name="connsiteY3" fmla="*/ 121554 h 243108"/>
                <a:gd name="connsiteX4" fmla="*/ 121377 w 243108"/>
                <a:gd name="connsiteY4" fmla="*/ 243108 h 243108"/>
                <a:gd name="connsiteX5" fmla="*/ 121554 w 243108"/>
                <a:gd name="connsiteY5" fmla="*/ 243108 h 2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108" h="243108">
                  <a:moveTo>
                    <a:pt x="121554" y="243108"/>
                  </a:moveTo>
                  <a:cubicBezTo>
                    <a:pt x="188689" y="243108"/>
                    <a:pt x="243109" y="188686"/>
                    <a:pt x="243109" y="121554"/>
                  </a:cubicBezTo>
                  <a:cubicBezTo>
                    <a:pt x="243109" y="54422"/>
                    <a:pt x="188689" y="0"/>
                    <a:pt x="121554" y="0"/>
                  </a:cubicBezTo>
                  <a:cubicBezTo>
                    <a:pt x="54419" y="0"/>
                    <a:pt x="0" y="54422"/>
                    <a:pt x="0" y="121554"/>
                  </a:cubicBezTo>
                  <a:cubicBezTo>
                    <a:pt x="-53" y="188638"/>
                    <a:pt x="54295" y="243059"/>
                    <a:pt x="121377" y="243108"/>
                  </a:cubicBezTo>
                  <a:cubicBezTo>
                    <a:pt x="121438" y="243108"/>
                    <a:pt x="121492" y="243108"/>
                    <a:pt x="121554" y="243108"/>
                  </a:cubicBezTo>
                  <a:close/>
                </a:path>
              </a:pathLst>
            </a:custGeom>
            <a:grpFill/>
            <a:ln w="88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8" name="Freeform: Shape 117">
              <a:extLst>
                <a:ext uri="{FF2B5EF4-FFF2-40B4-BE49-F238E27FC236}">
                  <a16:creationId xmlns:a16="http://schemas.microsoft.com/office/drawing/2014/main" id="{BF85F52C-0ACB-DC6D-137B-272694B03EA5}"/>
                </a:ext>
              </a:extLst>
            </p:cNvPr>
            <p:cNvSpPr/>
            <p:nvPr/>
          </p:nvSpPr>
          <p:spPr>
            <a:xfrm>
              <a:off x="10878486" y="1656210"/>
              <a:ext cx="18933" cy="25675"/>
            </a:xfrm>
            <a:custGeom>
              <a:avLst/>
              <a:gdLst>
                <a:gd name="connsiteX0" fmla="*/ 6112 w 18933"/>
                <a:gd name="connsiteY0" fmla="*/ 242 h 25675"/>
                <a:gd name="connsiteX1" fmla="*/ 243 w 18933"/>
                <a:gd name="connsiteY1" fmla="*/ 10290 h 25675"/>
                <a:gd name="connsiteX2" fmla="*/ 2733 w 18933"/>
                <a:gd name="connsiteY2" fmla="*/ 19627 h 25675"/>
                <a:gd name="connsiteX3" fmla="*/ 12781 w 18933"/>
                <a:gd name="connsiteY3" fmla="*/ 25406 h 25675"/>
                <a:gd name="connsiteX4" fmla="*/ 18676 w 18933"/>
                <a:gd name="connsiteY4" fmla="*/ 15451 h 25675"/>
                <a:gd name="connsiteX5" fmla="*/ 18649 w 18933"/>
                <a:gd name="connsiteY5" fmla="*/ 15359 h 25675"/>
                <a:gd name="connsiteX6" fmla="*/ 16160 w 18933"/>
                <a:gd name="connsiteY6" fmla="*/ 6466 h 25675"/>
                <a:gd name="connsiteX7" fmla="*/ 6281 w 18933"/>
                <a:gd name="connsiteY7" fmla="*/ 201 h 25675"/>
                <a:gd name="connsiteX8" fmla="*/ 6112 w 18933"/>
                <a:gd name="connsiteY8" fmla="*/ 242 h 2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3" h="25675">
                  <a:moveTo>
                    <a:pt x="6112" y="242"/>
                  </a:moveTo>
                  <a:cubicBezTo>
                    <a:pt x="1764" y="1457"/>
                    <a:pt x="-833" y="5905"/>
                    <a:pt x="243" y="10290"/>
                  </a:cubicBezTo>
                  <a:lnTo>
                    <a:pt x="2733" y="19627"/>
                  </a:lnTo>
                  <a:cubicBezTo>
                    <a:pt x="3942" y="23971"/>
                    <a:pt x="8415" y="26543"/>
                    <a:pt x="12781" y="25406"/>
                  </a:cubicBezTo>
                  <a:cubicBezTo>
                    <a:pt x="17156" y="24284"/>
                    <a:pt x="19796" y="19827"/>
                    <a:pt x="18676" y="15451"/>
                  </a:cubicBezTo>
                  <a:cubicBezTo>
                    <a:pt x="18667" y="15420"/>
                    <a:pt x="18658" y="15390"/>
                    <a:pt x="18649" y="15359"/>
                  </a:cubicBezTo>
                  <a:lnTo>
                    <a:pt x="16160" y="6466"/>
                  </a:lnTo>
                  <a:cubicBezTo>
                    <a:pt x="15164" y="2010"/>
                    <a:pt x="10744" y="-796"/>
                    <a:pt x="6281" y="201"/>
                  </a:cubicBezTo>
                  <a:cubicBezTo>
                    <a:pt x="6227" y="214"/>
                    <a:pt x="6165" y="228"/>
                    <a:pt x="6112" y="242"/>
                  </a:cubicBezTo>
                  <a:close/>
                </a:path>
              </a:pathLst>
            </a:custGeom>
            <a:grpFill/>
            <a:ln w="88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9" name="Freeform: Shape 118">
              <a:extLst>
                <a:ext uri="{FF2B5EF4-FFF2-40B4-BE49-F238E27FC236}">
                  <a16:creationId xmlns:a16="http://schemas.microsoft.com/office/drawing/2014/main" id="{FC71ABAB-E16D-D835-4605-D033E3F121B5}"/>
                </a:ext>
              </a:extLst>
            </p:cNvPr>
            <p:cNvSpPr/>
            <p:nvPr/>
          </p:nvSpPr>
          <p:spPr>
            <a:xfrm>
              <a:off x="11053280" y="1954780"/>
              <a:ext cx="47305" cy="47305"/>
            </a:xfrm>
            <a:custGeom>
              <a:avLst/>
              <a:gdLst>
                <a:gd name="connsiteX0" fmla="*/ 23653 w 47305"/>
                <a:gd name="connsiteY0" fmla="*/ 0 h 47305"/>
                <a:gd name="connsiteX1" fmla="*/ 0 w 47305"/>
                <a:gd name="connsiteY1" fmla="*/ 23653 h 47305"/>
                <a:gd name="connsiteX2" fmla="*/ 23653 w 47305"/>
                <a:gd name="connsiteY2" fmla="*/ 47306 h 47305"/>
                <a:gd name="connsiteX3" fmla="*/ 47305 w 47305"/>
                <a:gd name="connsiteY3" fmla="*/ 23653 h 47305"/>
                <a:gd name="connsiteX4" fmla="*/ 23653 w 47305"/>
                <a:gd name="connsiteY4" fmla="*/ 0 h 47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05" h="47305">
                  <a:moveTo>
                    <a:pt x="23653" y="0"/>
                  </a:moveTo>
                  <a:cubicBezTo>
                    <a:pt x="10590" y="0"/>
                    <a:pt x="0" y="10590"/>
                    <a:pt x="0" y="23653"/>
                  </a:cubicBezTo>
                  <a:cubicBezTo>
                    <a:pt x="0" y="36716"/>
                    <a:pt x="10590" y="47306"/>
                    <a:pt x="23653" y="47306"/>
                  </a:cubicBezTo>
                  <a:cubicBezTo>
                    <a:pt x="36715" y="47306"/>
                    <a:pt x="47305" y="36716"/>
                    <a:pt x="47305" y="23653"/>
                  </a:cubicBezTo>
                  <a:cubicBezTo>
                    <a:pt x="47252" y="10610"/>
                    <a:pt x="36697" y="49"/>
                    <a:pt x="23653" y="0"/>
                  </a:cubicBezTo>
                  <a:close/>
                </a:path>
              </a:pathLst>
            </a:custGeom>
            <a:grpFill/>
            <a:ln w="88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sp>
        <p:nvSpPr>
          <p:cNvPr id="88" name="Rectangle: Rounded Corners 88">
            <a:extLst>
              <a:ext uri="{FF2B5EF4-FFF2-40B4-BE49-F238E27FC236}">
                <a16:creationId xmlns:a16="http://schemas.microsoft.com/office/drawing/2014/main" id="{B5691D0D-52AA-051C-2B1D-3D6901C69405}"/>
              </a:ext>
              <a:ext uri="{C183D7F6-B498-43B3-948B-1728B52AA6E4}">
                <adec:decorative xmlns:adec="http://schemas.microsoft.com/office/drawing/2017/decorative" val="1"/>
              </a:ext>
            </a:extLst>
          </p:cNvPr>
          <p:cNvSpPr>
            <a:spLocks noChangeAspect="1"/>
          </p:cNvSpPr>
          <p:nvPr/>
        </p:nvSpPr>
        <p:spPr bwMode="auto">
          <a:xfrm>
            <a:off x="467012" y="2348912"/>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Config</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Mgmt.</a:t>
            </a:r>
          </a:p>
        </p:txBody>
      </p:sp>
      <p:sp>
        <p:nvSpPr>
          <p:cNvPr id="89" name="Rectangle: Rounded Corners 89">
            <a:extLst>
              <a:ext uri="{FF2B5EF4-FFF2-40B4-BE49-F238E27FC236}">
                <a16:creationId xmlns:a16="http://schemas.microsoft.com/office/drawing/2014/main" id="{52BE932E-F58C-EE6F-1BB8-EAD96073FEBE}"/>
              </a:ext>
              <a:ext uri="{C183D7F6-B498-43B3-948B-1728B52AA6E4}">
                <adec:decorative xmlns:adec="http://schemas.microsoft.com/office/drawing/2017/decorative" val="1"/>
              </a:ext>
            </a:extLst>
          </p:cNvPr>
          <p:cNvSpPr>
            <a:spLocks noChangeAspect="1"/>
          </p:cNvSpPr>
          <p:nvPr/>
        </p:nvSpPr>
        <p:spPr bwMode="auto">
          <a:xfrm>
            <a:off x="2247738" y="3566924"/>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Policies</a:t>
            </a:r>
          </a:p>
        </p:txBody>
      </p:sp>
      <p:sp>
        <p:nvSpPr>
          <p:cNvPr id="90" name="Rectangle: Rounded Corners 90">
            <a:extLst>
              <a:ext uri="{FF2B5EF4-FFF2-40B4-BE49-F238E27FC236}">
                <a16:creationId xmlns:a16="http://schemas.microsoft.com/office/drawing/2014/main" id="{4C10098E-667C-A03B-3235-8A3C33563CDB}"/>
              </a:ext>
              <a:ext uri="{C183D7F6-B498-43B3-948B-1728B52AA6E4}">
                <adec:decorative xmlns:adec="http://schemas.microsoft.com/office/drawing/2017/decorative" val="1"/>
              </a:ext>
            </a:extLst>
          </p:cNvPr>
          <p:cNvSpPr>
            <a:spLocks noChangeAspect="1"/>
          </p:cNvSpPr>
          <p:nvPr/>
        </p:nvSpPr>
        <p:spPr bwMode="auto">
          <a:xfrm>
            <a:off x="8901886" y="3827490"/>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Remote</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Users</a:t>
            </a:r>
          </a:p>
        </p:txBody>
      </p:sp>
      <p:sp>
        <p:nvSpPr>
          <p:cNvPr id="91" name="Rectangle: Rounded Corners 91">
            <a:extLst>
              <a:ext uri="{FF2B5EF4-FFF2-40B4-BE49-F238E27FC236}">
                <a16:creationId xmlns:a16="http://schemas.microsoft.com/office/drawing/2014/main" id="{7F8F2AEF-0663-E15D-504A-50781B73C436}"/>
              </a:ext>
              <a:ext uri="{C183D7F6-B498-43B3-948B-1728B52AA6E4}">
                <adec:decorative xmlns:adec="http://schemas.microsoft.com/office/drawing/2017/decorative" val="1"/>
              </a:ext>
            </a:extLst>
          </p:cNvPr>
          <p:cNvSpPr>
            <a:spLocks noChangeAspect="1"/>
          </p:cNvSpPr>
          <p:nvPr/>
        </p:nvSpPr>
        <p:spPr bwMode="auto">
          <a:xfrm>
            <a:off x="7458322" y="2853148"/>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Mobile</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Devices</a:t>
            </a:r>
          </a:p>
        </p:txBody>
      </p:sp>
      <p:sp>
        <p:nvSpPr>
          <p:cNvPr id="92" name="Rectangle: Rounded Corners 92">
            <a:extLst>
              <a:ext uri="{FF2B5EF4-FFF2-40B4-BE49-F238E27FC236}">
                <a16:creationId xmlns:a16="http://schemas.microsoft.com/office/drawing/2014/main" id="{BED91C21-83B3-F84B-2F75-617833777C10}"/>
              </a:ext>
              <a:ext uri="{C183D7F6-B498-43B3-948B-1728B52AA6E4}">
                <adec:decorative xmlns:adec="http://schemas.microsoft.com/office/drawing/2017/decorative" val="1"/>
              </a:ext>
            </a:extLst>
          </p:cNvPr>
          <p:cNvSpPr>
            <a:spLocks noChangeAspect="1"/>
          </p:cNvSpPr>
          <p:nvPr/>
        </p:nvSpPr>
        <p:spPr bwMode="auto">
          <a:xfrm>
            <a:off x="6541360" y="2348912"/>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Company-</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Owned</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Devices</a:t>
            </a:r>
          </a:p>
        </p:txBody>
      </p:sp>
      <p:sp>
        <p:nvSpPr>
          <p:cNvPr id="93" name="Rectangle: Rounded Corners 93">
            <a:extLst>
              <a:ext uri="{FF2B5EF4-FFF2-40B4-BE49-F238E27FC236}">
                <a16:creationId xmlns:a16="http://schemas.microsoft.com/office/drawing/2014/main" id="{B0B37FF2-D560-3E8C-DEE8-354533FFB993}"/>
              </a:ext>
              <a:ext uri="{C183D7F6-B498-43B3-948B-1728B52AA6E4}">
                <adec:decorative xmlns:adec="http://schemas.microsoft.com/office/drawing/2017/decorative" val="1"/>
              </a:ext>
            </a:extLst>
          </p:cNvPr>
          <p:cNvSpPr>
            <a:spLocks noChangeAspect="1"/>
          </p:cNvSpPr>
          <p:nvPr/>
        </p:nvSpPr>
        <p:spPr bwMode="auto">
          <a:xfrm>
            <a:off x="6574723" y="488340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User-</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Owned</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Devices</a:t>
            </a:r>
          </a:p>
        </p:txBody>
      </p:sp>
      <p:sp>
        <p:nvSpPr>
          <p:cNvPr id="94" name="Rectangle: Rounded Corners 94">
            <a:extLst>
              <a:ext uri="{FF2B5EF4-FFF2-40B4-BE49-F238E27FC236}">
                <a16:creationId xmlns:a16="http://schemas.microsoft.com/office/drawing/2014/main" id="{4CFD93ED-88A9-DB73-F066-D7FBFAE895F7}"/>
              </a:ext>
              <a:ext uri="{C183D7F6-B498-43B3-948B-1728B52AA6E4}">
                <adec:decorative xmlns:adec="http://schemas.microsoft.com/office/drawing/2017/decorative" val="1"/>
              </a:ext>
            </a:extLst>
          </p:cNvPr>
          <p:cNvSpPr>
            <a:spLocks noChangeAspect="1"/>
          </p:cNvSpPr>
          <p:nvPr/>
        </p:nvSpPr>
        <p:spPr bwMode="auto">
          <a:xfrm>
            <a:off x="5688814" y="3642815"/>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Legacy</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Devices</a:t>
            </a:r>
          </a:p>
        </p:txBody>
      </p:sp>
      <p:sp>
        <p:nvSpPr>
          <p:cNvPr id="95" name="Rectangle: Rounded Corners 95">
            <a:extLst>
              <a:ext uri="{FF2B5EF4-FFF2-40B4-BE49-F238E27FC236}">
                <a16:creationId xmlns:a16="http://schemas.microsoft.com/office/drawing/2014/main" id="{5EB5CA7C-89DA-1129-FB9F-CAC31C939C27}"/>
              </a:ext>
              <a:ext uri="{C183D7F6-B498-43B3-948B-1728B52AA6E4}">
                <adec:decorative xmlns:adec="http://schemas.microsoft.com/office/drawing/2017/decorative" val="1"/>
              </a:ext>
            </a:extLst>
          </p:cNvPr>
          <p:cNvSpPr>
            <a:spLocks noChangeAspect="1"/>
          </p:cNvSpPr>
          <p:nvPr/>
        </p:nvSpPr>
        <p:spPr bwMode="auto">
          <a:xfrm>
            <a:off x="11004744" y="4078939"/>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Client Apps</a:t>
            </a:r>
          </a:p>
        </p:txBody>
      </p:sp>
      <p:sp>
        <p:nvSpPr>
          <p:cNvPr id="96" name="Rectangle: Rounded Corners 96">
            <a:extLst>
              <a:ext uri="{FF2B5EF4-FFF2-40B4-BE49-F238E27FC236}">
                <a16:creationId xmlns:a16="http://schemas.microsoft.com/office/drawing/2014/main" id="{29C11F7A-518A-9D33-19E7-6C883A9DC6AE}"/>
              </a:ext>
              <a:ext uri="{C183D7F6-B498-43B3-948B-1728B52AA6E4}">
                <adec:decorative xmlns:adec="http://schemas.microsoft.com/office/drawing/2017/decorative" val="1"/>
              </a:ext>
            </a:extLst>
          </p:cNvPr>
          <p:cNvSpPr>
            <a:spLocks noChangeAspect="1"/>
          </p:cNvSpPr>
          <p:nvPr/>
        </p:nvSpPr>
        <p:spPr bwMode="auto">
          <a:xfrm>
            <a:off x="10967101" y="2348912"/>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Cloud Apps</a:t>
            </a:r>
          </a:p>
        </p:txBody>
      </p:sp>
      <p:sp>
        <p:nvSpPr>
          <p:cNvPr id="97" name="Rectangle: Rounded Corners 97">
            <a:extLst>
              <a:ext uri="{FF2B5EF4-FFF2-40B4-BE49-F238E27FC236}">
                <a16:creationId xmlns:a16="http://schemas.microsoft.com/office/drawing/2014/main" id="{CF68FA55-E865-467D-477A-2A85F6589A73}"/>
              </a:ext>
              <a:ext uri="{C183D7F6-B498-43B3-948B-1728B52AA6E4}">
                <adec:decorative xmlns:adec="http://schemas.microsoft.com/office/drawing/2017/decorative" val="1"/>
              </a:ext>
            </a:extLst>
          </p:cNvPr>
          <p:cNvSpPr>
            <a:spLocks noChangeAspect="1"/>
          </p:cNvSpPr>
          <p:nvPr/>
        </p:nvSpPr>
        <p:spPr bwMode="auto">
          <a:xfrm>
            <a:off x="10192400" y="488340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Mobile</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Apps</a:t>
            </a:r>
          </a:p>
        </p:txBody>
      </p:sp>
      <p:sp>
        <p:nvSpPr>
          <p:cNvPr id="98" name="Rectangle: Rounded Corners 98">
            <a:extLst>
              <a:ext uri="{FF2B5EF4-FFF2-40B4-BE49-F238E27FC236}">
                <a16:creationId xmlns:a16="http://schemas.microsoft.com/office/drawing/2014/main" id="{A662D3FF-C6DB-7F4F-6B49-C3CE075D26BB}"/>
              </a:ext>
              <a:ext uri="{C183D7F6-B498-43B3-948B-1728B52AA6E4}">
                <adec:decorative xmlns:adec="http://schemas.microsoft.com/office/drawing/2017/decorative" val="1"/>
              </a:ext>
            </a:extLst>
          </p:cNvPr>
          <p:cNvSpPr>
            <a:spLocks noChangeAspect="1"/>
          </p:cNvSpPr>
          <p:nvPr/>
        </p:nvSpPr>
        <p:spPr bwMode="auto">
          <a:xfrm>
            <a:off x="975322" y="488340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Device</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Mgmt.</a:t>
            </a:r>
          </a:p>
        </p:txBody>
      </p:sp>
      <p:sp>
        <p:nvSpPr>
          <p:cNvPr id="99" name="Rectangle: Rounded Corners 99">
            <a:extLst>
              <a:ext uri="{FF2B5EF4-FFF2-40B4-BE49-F238E27FC236}">
                <a16:creationId xmlns:a16="http://schemas.microsoft.com/office/drawing/2014/main" id="{CE145F30-A573-BBA2-9068-E1C8E5892F62}"/>
              </a:ext>
              <a:ext uri="{C183D7F6-B498-43B3-948B-1728B52AA6E4}">
                <adec:decorative xmlns:adec="http://schemas.microsoft.com/office/drawing/2017/decorative" val="1"/>
              </a:ext>
            </a:extLst>
          </p:cNvPr>
          <p:cNvSpPr>
            <a:spLocks noChangeAspect="1"/>
          </p:cNvSpPr>
          <p:nvPr/>
        </p:nvSpPr>
        <p:spPr bwMode="auto">
          <a:xfrm>
            <a:off x="1121434" y="315354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Software</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Updates</a:t>
            </a:r>
          </a:p>
        </p:txBody>
      </p:sp>
      <p:sp>
        <p:nvSpPr>
          <p:cNvPr id="100" name="Rectangle: Rounded Corners 100">
            <a:extLst>
              <a:ext uri="{FF2B5EF4-FFF2-40B4-BE49-F238E27FC236}">
                <a16:creationId xmlns:a16="http://schemas.microsoft.com/office/drawing/2014/main" id="{6E3C1C99-DBC4-6C57-2682-3EF86DB0A369}"/>
              </a:ext>
              <a:ext uri="{C183D7F6-B498-43B3-948B-1728B52AA6E4}">
                <adec:decorative xmlns:adec="http://schemas.microsoft.com/office/drawing/2017/decorative" val="1"/>
              </a:ext>
            </a:extLst>
          </p:cNvPr>
          <p:cNvSpPr>
            <a:spLocks noChangeAspect="1"/>
          </p:cNvSpPr>
          <p:nvPr/>
        </p:nvSpPr>
        <p:spPr bwMode="auto">
          <a:xfrm>
            <a:off x="8710712" y="2348912"/>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Corp Users</a:t>
            </a:r>
          </a:p>
        </p:txBody>
      </p:sp>
      <p:sp>
        <p:nvSpPr>
          <p:cNvPr id="101" name="Rectangle: Rounded Corners 101">
            <a:extLst>
              <a:ext uri="{FF2B5EF4-FFF2-40B4-BE49-F238E27FC236}">
                <a16:creationId xmlns:a16="http://schemas.microsoft.com/office/drawing/2014/main" id="{31A27984-B34A-ABCC-4445-0899442F5D39}"/>
              </a:ext>
              <a:ext uri="{C183D7F6-B498-43B3-948B-1728B52AA6E4}">
                <adec:decorative xmlns:adec="http://schemas.microsoft.com/office/drawing/2017/decorative" val="1"/>
              </a:ext>
            </a:extLst>
          </p:cNvPr>
          <p:cNvSpPr>
            <a:spLocks noChangeAspect="1"/>
          </p:cNvSpPr>
          <p:nvPr/>
        </p:nvSpPr>
        <p:spPr bwMode="auto">
          <a:xfrm>
            <a:off x="7875380" y="488340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Guest</a:t>
            </a:r>
          </a:p>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Users</a:t>
            </a:r>
          </a:p>
        </p:txBody>
      </p:sp>
      <p:sp>
        <p:nvSpPr>
          <p:cNvPr id="102" name="Rectangle: Rounded Corners 102">
            <a:extLst>
              <a:ext uri="{FF2B5EF4-FFF2-40B4-BE49-F238E27FC236}">
                <a16:creationId xmlns:a16="http://schemas.microsoft.com/office/drawing/2014/main" id="{4240209A-D85A-267D-13A0-045F62CAA6D8}"/>
              </a:ext>
              <a:ext uri="{C183D7F6-B498-43B3-948B-1728B52AA6E4}">
                <adec:decorative xmlns:adec="http://schemas.microsoft.com/office/drawing/2017/decorative" val="1"/>
              </a:ext>
            </a:extLst>
          </p:cNvPr>
          <p:cNvSpPr>
            <a:spLocks noChangeAspect="1"/>
          </p:cNvSpPr>
          <p:nvPr/>
        </p:nvSpPr>
        <p:spPr bwMode="auto">
          <a:xfrm>
            <a:off x="457330" y="4193456"/>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User </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Access</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&amp; Mgmt.</a:t>
            </a:r>
          </a:p>
        </p:txBody>
      </p:sp>
      <p:sp>
        <p:nvSpPr>
          <p:cNvPr id="103" name="Rectangle: Rounded Corners 103">
            <a:extLst>
              <a:ext uri="{FF2B5EF4-FFF2-40B4-BE49-F238E27FC236}">
                <a16:creationId xmlns:a16="http://schemas.microsoft.com/office/drawing/2014/main" id="{4C2611E8-D1AC-B155-B4B6-981421A1FA2F}"/>
              </a:ext>
              <a:ext uri="{C183D7F6-B498-43B3-948B-1728B52AA6E4}">
                <adec:decorative xmlns:adec="http://schemas.microsoft.com/office/drawing/2017/decorative" val="1"/>
              </a:ext>
            </a:extLst>
          </p:cNvPr>
          <p:cNvSpPr>
            <a:spLocks noChangeAspect="1"/>
          </p:cNvSpPr>
          <p:nvPr/>
        </p:nvSpPr>
        <p:spPr bwMode="auto">
          <a:xfrm>
            <a:off x="2431751" y="2348912"/>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Reporting</a:t>
            </a:r>
          </a:p>
        </p:txBody>
      </p:sp>
      <p:sp>
        <p:nvSpPr>
          <p:cNvPr id="104" name="Rectangle: Rounded Corners 104">
            <a:extLst>
              <a:ext uri="{FF2B5EF4-FFF2-40B4-BE49-F238E27FC236}">
                <a16:creationId xmlns:a16="http://schemas.microsoft.com/office/drawing/2014/main" id="{0798D57C-201E-E8E4-A837-83E90692C23C}"/>
              </a:ext>
              <a:ext uri="{C183D7F6-B498-43B3-948B-1728B52AA6E4}">
                <adec:decorative xmlns:adec="http://schemas.microsoft.com/office/drawing/2017/decorative" val="1"/>
              </a:ext>
            </a:extLst>
          </p:cNvPr>
          <p:cNvSpPr>
            <a:spLocks noChangeAspect="1"/>
          </p:cNvSpPr>
          <p:nvPr/>
        </p:nvSpPr>
        <p:spPr bwMode="auto">
          <a:xfrm>
            <a:off x="2738076" y="488340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Analytics</a:t>
            </a:r>
          </a:p>
        </p:txBody>
      </p:sp>
      <p:sp>
        <p:nvSpPr>
          <p:cNvPr id="106" name="Rectangle: Rounded Corners 106">
            <a:extLst>
              <a:ext uri="{FF2B5EF4-FFF2-40B4-BE49-F238E27FC236}">
                <a16:creationId xmlns:a16="http://schemas.microsoft.com/office/drawing/2014/main" id="{FEA1E11B-8F1F-DFF2-4237-CD304FA7C400}"/>
              </a:ext>
              <a:ext uri="{C183D7F6-B498-43B3-948B-1728B52AA6E4}">
                <adec:decorative xmlns:adec="http://schemas.microsoft.com/office/drawing/2017/decorative" val="1"/>
              </a:ext>
            </a:extLst>
          </p:cNvPr>
          <p:cNvSpPr>
            <a:spLocks noChangeAspect="1"/>
          </p:cNvSpPr>
          <p:nvPr/>
        </p:nvSpPr>
        <p:spPr bwMode="auto">
          <a:xfrm>
            <a:off x="4851635" y="2348912"/>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Encryption</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Software</a:t>
            </a:r>
          </a:p>
        </p:txBody>
      </p:sp>
      <p:sp>
        <p:nvSpPr>
          <p:cNvPr id="107" name="Rectangle: Rounded Corners 107">
            <a:extLst>
              <a:ext uri="{FF2B5EF4-FFF2-40B4-BE49-F238E27FC236}">
                <a16:creationId xmlns:a16="http://schemas.microsoft.com/office/drawing/2014/main" id="{BCB98F74-3875-62AB-D1CA-52F2EE6253C4}"/>
              </a:ext>
              <a:ext uri="{C183D7F6-B498-43B3-948B-1728B52AA6E4}">
                <adec:decorative xmlns:adec="http://schemas.microsoft.com/office/drawing/2017/decorative" val="1"/>
              </a:ext>
            </a:extLst>
          </p:cNvPr>
          <p:cNvSpPr>
            <a:spLocks noChangeAspect="1"/>
          </p:cNvSpPr>
          <p:nvPr/>
        </p:nvSpPr>
        <p:spPr bwMode="auto">
          <a:xfrm>
            <a:off x="4563252" y="488340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Firewall</a:t>
            </a:r>
          </a:p>
        </p:txBody>
      </p:sp>
      <p:sp>
        <p:nvSpPr>
          <p:cNvPr id="105" name="Rectangle: Rounded Corners 105">
            <a:extLst>
              <a:ext uri="{FF2B5EF4-FFF2-40B4-BE49-F238E27FC236}">
                <a16:creationId xmlns:a16="http://schemas.microsoft.com/office/drawing/2014/main" id="{B6DA466F-5F13-EB55-6D4B-AB98AA54B0BD}"/>
              </a:ext>
              <a:ext uri="{C183D7F6-B498-43B3-948B-1728B52AA6E4}">
                <adec:decorative xmlns:adec="http://schemas.microsoft.com/office/drawing/2017/decorative" val="1"/>
              </a:ext>
            </a:extLst>
          </p:cNvPr>
          <p:cNvSpPr>
            <a:spLocks noChangeAspect="1"/>
          </p:cNvSpPr>
          <p:nvPr/>
        </p:nvSpPr>
        <p:spPr bwMode="auto">
          <a:xfrm>
            <a:off x="4324091" y="3153541"/>
            <a:ext cx="757887" cy="757887"/>
          </a:xfrm>
          <a:prstGeom prst="ellipse">
            <a:avLst/>
          </a:prstGeom>
          <a:solidFill>
            <a:schemeClr val="bg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Security</a:t>
            </a:r>
            <a:b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br>
            <a:r>
              <a:rPr kumimoji="0" lang="en-US" sz="1000" b="0" i="0" u="none" strike="noStrike" kern="1200" cap="none" spc="0" normalizeH="0" baseline="0" noProof="0" dirty="0">
                <a:ln>
                  <a:noFill/>
                </a:ln>
                <a:solidFill>
                  <a:srgbClr val="FFFFFF"/>
                </a:solidFill>
                <a:effectLst/>
                <a:uLnTx/>
                <a:uFillTx/>
                <a:latin typeface="Arial"/>
                <a:ea typeface="Segoe UI" pitchFamily="34" charset="0"/>
                <a:cs typeface="Segoe UI Semibold" panose="020B0702040204020203" pitchFamily="34" charset="0"/>
              </a:rPr>
              <a:t>Software</a:t>
            </a:r>
          </a:p>
        </p:txBody>
      </p:sp>
      <p:pic>
        <p:nvPicPr>
          <p:cNvPr id="161" name="Graphic 160" descr="Check In with solid fill">
            <a:extLst>
              <a:ext uri="{FF2B5EF4-FFF2-40B4-BE49-F238E27FC236}">
                <a16:creationId xmlns:a16="http://schemas.microsoft.com/office/drawing/2014/main" id="{0DF94845-3CAB-ADE3-925E-9E9B0DA8A1FE}"/>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041885" y="4117352"/>
            <a:ext cx="314400" cy="314400"/>
          </a:xfrm>
          <a:prstGeom prst="rect">
            <a:avLst/>
          </a:prstGeom>
        </p:spPr>
      </p:pic>
      <p:pic>
        <p:nvPicPr>
          <p:cNvPr id="163" name="Graphic 162" descr="Vlog with solid fill">
            <a:extLst>
              <a:ext uri="{FF2B5EF4-FFF2-40B4-BE49-F238E27FC236}">
                <a16:creationId xmlns:a16="http://schemas.microsoft.com/office/drawing/2014/main" id="{4B695272-5CF0-0899-86C7-E32302026AD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421909" y="3823126"/>
            <a:ext cx="314400" cy="314400"/>
          </a:xfrm>
          <a:prstGeom prst="rect">
            <a:avLst/>
          </a:prstGeom>
        </p:spPr>
      </p:pic>
      <p:pic>
        <p:nvPicPr>
          <p:cNvPr id="167" name="Graphic 166" descr="Online Network with solid fill">
            <a:extLst>
              <a:ext uri="{FF2B5EF4-FFF2-40B4-BE49-F238E27FC236}">
                <a16:creationId xmlns:a16="http://schemas.microsoft.com/office/drawing/2014/main" id="{B97A1774-75CD-F218-CD1A-6D0D8CD08AF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363295" y="3008912"/>
            <a:ext cx="314400" cy="314400"/>
          </a:xfrm>
          <a:prstGeom prst="rect">
            <a:avLst/>
          </a:prstGeom>
        </p:spPr>
      </p:pic>
      <p:pic>
        <p:nvPicPr>
          <p:cNvPr id="169" name="Graphic 168" descr="Programmer female with solid fill">
            <a:extLst>
              <a:ext uri="{FF2B5EF4-FFF2-40B4-BE49-F238E27FC236}">
                <a16:creationId xmlns:a16="http://schemas.microsoft.com/office/drawing/2014/main" id="{BB9F77A7-082B-D4CA-159F-2445CEBEF1FD}"/>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387224" y="4426343"/>
            <a:ext cx="314400" cy="314400"/>
          </a:xfrm>
          <a:prstGeom prst="rect">
            <a:avLst/>
          </a:prstGeom>
        </p:spPr>
      </p:pic>
      <p:pic>
        <p:nvPicPr>
          <p:cNvPr id="171" name="Graphic 170" descr="Programmer male with solid fill">
            <a:extLst>
              <a:ext uri="{FF2B5EF4-FFF2-40B4-BE49-F238E27FC236}">
                <a16:creationId xmlns:a16="http://schemas.microsoft.com/office/drawing/2014/main" id="{10413C11-A1FF-8292-96FE-739ED846962E}"/>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285915" y="4591888"/>
            <a:ext cx="314400" cy="314400"/>
          </a:xfrm>
          <a:prstGeom prst="rect">
            <a:avLst/>
          </a:prstGeom>
        </p:spPr>
      </p:pic>
      <p:pic>
        <p:nvPicPr>
          <p:cNvPr id="173" name="Graphic 172" descr="Cmd Terminal with solid fill">
            <a:extLst>
              <a:ext uri="{FF2B5EF4-FFF2-40B4-BE49-F238E27FC236}">
                <a16:creationId xmlns:a16="http://schemas.microsoft.com/office/drawing/2014/main" id="{A976493B-0BCE-1899-75F2-DFEEA10A4FCE}"/>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953024" y="3074892"/>
            <a:ext cx="314400" cy="314400"/>
          </a:xfrm>
          <a:prstGeom prst="rect">
            <a:avLst/>
          </a:prstGeom>
        </p:spPr>
      </p:pic>
      <p:pic>
        <p:nvPicPr>
          <p:cNvPr id="174" name="Graphic 173" descr="Shield Tick with solid fill">
            <a:extLst>
              <a:ext uri="{FF2B5EF4-FFF2-40B4-BE49-F238E27FC236}">
                <a16:creationId xmlns:a16="http://schemas.microsoft.com/office/drawing/2014/main" id="{ABA5CE50-83D9-1481-C5F1-DD862E00D3A7}"/>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835942" y="3499165"/>
            <a:ext cx="323961" cy="323961"/>
          </a:xfrm>
          <a:prstGeom prst="rect">
            <a:avLst/>
          </a:prstGeom>
        </p:spPr>
      </p:pic>
      <p:grpSp>
        <p:nvGrpSpPr>
          <p:cNvPr id="179" name="Group 178">
            <a:extLst>
              <a:ext uri="{FF2B5EF4-FFF2-40B4-BE49-F238E27FC236}">
                <a16:creationId xmlns:a16="http://schemas.microsoft.com/office/drawing/2014/main" id="{C7155DAF-825E-652C-3201-259371BA1A19}"/>
              </a:ext>
            </a:extLst>
          </p:cNvPr>
          <p:cNvGrpSpPr/>
          <p:nvPr/>
        </p:nvGrpSpPr>
        <p:grpSpPr>
          <a:xfrm>
            <a:off x="5654624" y="4751795"/>
            <a:ext cx="235048" cy="334756"/>
            <a:chOff x="5278336" y="4891392"/>
            <a:chExt cx="441874" cy="629317"/>
          </a:xfrm>
        </p:grpSpPr>
        <p:pic>
          <p:nvPicPr>
            <p:cNvPr id="176" name="Graphic 175" descr="Building Brick Wall with solid fill">
              <a:extLst>
                <a:ext uri="{FF2B5EF4-FFF2-40B4-BE49-F238E27FC236}">
                  <a16:creationId xmlns:a16="http://schemas.microsoft.com/office/drawing/2014/main" id="{48C282A8-EACB-837F-0B95-A480B7BF22E6}"/>
                </a:ext>
              </a:extLst>
            </p:cNvPr>
            <p:cNvPicPr>
              <a:picLocks noChangeAspect="1"/>
            </p:cNvPicPr>
            <p:nvPr/>
          </p:nvPicPr>
          <p:blipFill>
            <a:blip r:embed="rId23" cstate="print">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278336" y="5078835"/>
              <a:ext cx="441874" cy="441874"/>
            </a:xfrm>
            <a:prstGeom prst="rect">
              <a:avLst/>
            </a:prstGeom>
          </p:spPr>
        </p:pic>
        <p:pic>
          <p:nvPicPr>
            <p:cNvPr id="178" name="Graphic 177" descr="Fire with solid fill">
              <a:extLst>
                <a:ext uri="{FF2B5EF4-FFF2-40B4-BE49-F238E27FC236}">
                  <a16:creationId xmlns:a16="http://schemas.microsoft.com/office/drawing/2014/main" id="{0D1A29BF-0F91-6B3B-691E-75A1E9089F92}"/>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5354927" y="4891392"/>
              <a:ext cx="294345" cy="294345"/>
            </a:xfrm>
            <a:prstGeom prst="rect">
              <a:avLst/>
            </a:prstGeom>
          </p:spPr>
        </p:pic>
      </p:grpSp>
      <p:pic>
        <p:nvPicPr>
          <p:cNvPr id="196" name="Graphic 195">
            <a:extLst>
              <a:ext uri="{FF2B5EF4-FFF2-40B4-BE49-F238E27FC236}">
                <a16:creationId xmlns:a16="http://schemas.microsoft.com/office/drawing/2014/main" id="{46989FEA-1FAE-F114-5884-6F8F2B98FEE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917583" y="3830358"/>
            <a:ext cx="412764" cy="270874"/>
          </a:xfrm>
          <a:prstGeom prst="rect">
            <a:avLst/>
          </a:prstGeom>
        </p:spPr>
      </p:pic>
      <p:sp>
        <p:nvSpPr>
          <p:cNvPr id="2" name="Rectangle: Top Corners Rounded 1">
            <a:extLst>
              <a:ext uri="{FF2B5EF4-FFF2-40B4-BE49-F238E27FC236}">
                <a16:creationId xmlns:a16="http://schemas.microsoft.com/office/drawing/2014/main" id="{5CB78883-D9D5-5806-E1F1-87564EB2EE98}"/>
              </a:ext>
            </a:extLst>
          </p:cNvPr>
          <p:cNvSpPr/>
          <p:nvPr/>
        </p:nvSpPr>
        <p:spPr>
          <a:xfrm rot="10800000" flipV="1">
            <a:off x="3245573" y="5787214"/>
            <a:ext cx="2759718" cy="668077"/>
          </a:xfrm>
          <a:prstGeom prst="round2SameRect">
            <a:avLst>
              <a:gd name="adj1" fmla="val 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Multiple devices &amp; </a:t>
            </a:r>
            <a:br>
              <a:rPr kumimoji="1" lang="en-US" sz="1800" b="1" i="0" u="none" strike="noStrike" kern="1200" cap="none" spc="0" normalizeH="0" baseline="0" noProof="0" dirty="0">
                <a:ln>
                  <a:noFill/>
                </a:ln>
                <a:solidFill>
                  <a:srgbClr val="FFFFFF"/>
                </a:solidFill>
                <a:effectLst/>
                <a:uLnTx/>
                <a:uFillTx/>
                <a:latin typeface="Arial"/>
                <a:cs typeface="+mn-cs"/>
              </a:rPr>
            </a:br>
            <a:r>
              <a:rPr kumimoji="1" lang="en-US" sz="1800" b="1" i="0" u="none" strike="noStrike" kern="1200" cap="none" spc="0" normalizeH="0" baseline="0" noProof="0" dirty="0">
                <a:ln>
                  <a:noFill/>
                </a:ln>
                <a:solidFill>
                  <a:srgbClr val="FFFFFF"/>
                </a:solidFill>
                <a:effectLst/>
                <a:uLnTx/>
                <a:uFillTx/>
                <a:latin typeface="Arial"/>
                <a:cs typeface="+mn-cs"/>
              </a:rPr>
              <a:t>app platforms</a:t>
            </a:r>
            <a:endParaRPr kumimoji="1" lang="hu-HU" sz="1800" b="1" i="0" u="none" strike="noStrike" kern="1200" cap="none" spc="0" normalizeH="0" baseline="0" noProof="0" dirty="0">
              <a:ln>
                <a:noFill/>
              </a:ln>
              <a:solidFill>
                <a:srgbClr val="FFFFFF"/>
              </a:solidFill>
              <a:effectLst/>
              <a:uLnTx/>
              <a:uFillTx/>
              <a:latin typeface="Arial"/>
              <a:cs typeface="+mn-cs"/>
            </a:endParaRPr>
          </a:p>
        </p:txBody>
      </p:sp>
      <p:sp>
        <p:nvSpPr>
          <p:cNvPr id="7" name="Rectangle: Top Corners Rounded 6">
            <a:extLst>
              <a:ext uri="{FF2B5EF4-FFF2-40B4-BE49-F238E27FC236}">
                <a16:creationId xmlns:a16="http://schemas.microsoft.com/office/drawing/2014/main" id="{5E0834BD-B43D-AEA2-FCAA-AF5BB20A2DAE}"/>
              </a:ext>
            </a:extLst>
          </p:cNvPr>
          <p:cNvSpPr/>
          <p:nvPr/>
        </p:nvSpPr>
        <p:spPr>
          <a:xfrm rot="10800000" flipV="1">
            <a:off x="296308" y="5787215"/>
            <a:ext cx="2759718" cy="668077"/>
          </a:xfrm>
          <a:prstGeom prst="round2SameRect">
            <a:avLst>
              <a:gd name="adj1" fmla="val 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Remote &amp; hybrid </a:t>
            </a:r>
            <a:br>
              <a:rPr kumimoji="1" lang="en-US" sz="1800" b="1" i="0" u="none" strike="noStrike" kern="1200" cap="none" spc="0" normalizeH="0" baseline="0" noProof="0" dirty="0">
                <a:ln>
                  <a:noFill/>
                </a:ln>
                <a:solidFill>
                  <a:srgbClr val="FFFFFF"/>
                </a:solidFill>
                <a:effectLst/>
                <a:uLnTx/>
                <a:uFillTx/>
                <a:latin typeface="Arial"/>
                <a:cs typeface="+mn-cs"/>
              </a:rPr>
            </a:br>
            <a:r>
              <a:rPr kumimoji="1" lang="en-US" sz="1800" b="1" i="0" u="none" strike="noStrike" kern="1200" cap="none" spc="0" normalizeH="0" baseline="0" noProof="0" dirty="0">
                <a:ln>
                  <a:noFill/>
                </a:ln>
                <a:solidFill>
                  <a:srgbClr val="FFFFFF"/>
                </a:solidFill>
                <a:effectLst/>
                <a:uLnTx/>
                <a:uFillTx/>
                <a:latin typeface="Arial"/>
                <a:cs typeface="+mn-cs"/>
              </a:rPr>
              <a:t>work environments</a:t>
            </a:r>
            <a:endParaRPr kumimoji="1" lang="hu-HU" sz="1800" b="1" i="0" u="none" strike="noStrike" kern="1200" cap="none" spc="0" normalizeH="0" baseline="0" noProof="0" dirty="0">
              <a:ln>
                <a:noFill/>
              </a:ln>
              <a:solidFill>
                <a:srgbClr val="FFFFFF"/>
              </a:solidFill>
              <a:effectLst/>
              <a:uLnTx/>
              <a:uFillTx/>
              <a:latin typeface="Arial"/>
              <a:cs typeface="+mn-cs"/>
            </a:endParaRPr>
          </a:p>
        </p:txBody>
      </p:sp>
      <p:sp>
        <p:nvSpPr>
          <p:cNvPr id="8" name="Rectangle: Top Corners Rounded 7">
            <a:extLst>
              <a:ext uri="{FF2B5EF4-FFF2-40B4-BE49-F238E27FC236}">
                <a16:creationId xmlns:a16="http://schemas.microsoft.com/office/drawing/2014/main" id="{9381FCEC-1E21-C71F-2780-ECE96E263F7E}"/>
              </a:ext>
            </a:extLst>
          </p:cNvPr>
          <p:cNvSpPr/>
          <p:nvPr/>
        </p:nvSpPr>
        <p:spPr>
          <a:xfrm rot="10800000" flipV="1">
            <a:off x="9122883" y="5787214"/>
            <a:ext cx="2759718" cy="668077"/>
          </a:xfrm>
          <a:prstGeom prst="round2SameRect">
            <a:avLst>
              <a:gd name="adj1" fmla="val 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Mitigating risk &amp; vulnerabilities</a:t>
            </a:r>
            <a:endParaRPr kumimoji="1" lang="hu-HU" sz="1800" b="1" i="0" u="none" strike="noStrike" kern="1200" cap="none" spc="0" normalizeH="0" baseline="0" noProof="0" dirty="0">
              <a:ln>
                <a:noFill/>
              </a:ln>
              <a:solidFill>
                <a:srgbClr val="FFFFFF"/>
              </a:solidFill>
              <a:effectLst/>
              <a:uLnTx/>
              <a:uFillTx/>
              <a:latin typeface="Arial"/>
              <a:cs typeface="+mn-cs"/>
            </a:endParaRPr>
          </a:p>
        </p:txBody>
      </p:sp>
      <p:sp>
        <p:nvSpPr>
          <p:cNvPr id="10" name="Rectangle: Top Corners Rounded 9">
            <a:extLst>
              <a:ext uri="{FF2B5EF4-FFF2-40B4-BE49-F238E27FC236}">
                <a16:creationId xmlns:a16="http://schemas.microsoft.com/office/drawing/2014/main" id="{27E6BB10-81E5-9352-4D36-48201C92D023}"/>
              </a:ext>
            </a:extLst>
          </p:cNvPr>
          <p:cNvSpPr/>
          <p:nvPr/>
        </p:nvSpPr>
        <p:spPr>
          <a:xfrm rot="10800000" flipV="1">
            <a:off x="6188608" y="5787214"/>
            <a:ext cx="2759718" cy="668077"/>
          </a:xfrm>
          <a:prstGeom prst="round2SameRect">
            <a:avLst>
              <a:gd name="adj1" fmla="val 0"/>
              <a:gd name="adj2" fmla="val 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a:cs typeface="+mn-cs"/>
              </a:rPr>
              <a:t>Easy, fast access to company resources</a:t>
            </a:r>
            <a:endParaRPr kumimoji="1" lang="hu-HU" sz="1800" b="1" i="0" u="none" strike="noStrike" kern="1200" cap="none" spc="0" normalizeH="0" baseline="0" noProof="0" dirty="0">
              <a:ln>
                <a:noFill/>
              </a:ln>
              <a:solidFill>
                <a:srgbClr val="FFFFFF"/>
              </a:solidFill>
              <a:effectLst/>
              <a:uLnTx/>
              <a:uFillTx/>
              <a:latin typeface="Arial"/>
              <a:cs typeface="+mn-cs"/>
            </a:endParaRPr>
          </a:p>
        </p:txBody>
      </p:sp>
    </p:spTree>
    <p:extLst>
      <p:ext uri="{BB962C8B-B14F-4D97-AF65-F5344CB8AC3E}">
        <p14:creationId xmlns:p14="http://schemas.microsoft.com/office/powerpoint/2010/main" val="473719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662BEB35-0A49-4793-4D69-9ACD50C9BCF9}"/>
              </a:ext>
            </a:extLst>
          </p:cNvPr>
          <p:cNvSpPr>
            <a:spLocks noGrp="1"/>
          </p:cNvSpPr>
          <p:nvPr>
            <p:ph type="title"/>
          </p:nvPr>
        </p:nvSpPr>
        <p:spPr/>
        <p:txBody>
          <a:bodyPr/>
          <a:lstStyle/>
          <a:p>
            <a:r>
              <a:rPr lang="en-US" dirty="0"/>
              <a:t>Need For Modern Device Management</a:t>
            </a:r>
            <a:endParaRPr lang="en-IN" dirty="0"/>
          </a:p>
        </p:txBody>
      </p:sp>
      <p:sp>
        <p:nvSpPr>
          <p:cNvPr id="141" name="Slide Number Placeholder 3">
            <a:extLst>
              <a:ext uri="{FF2B5EF4-FFF2-40B4-BE49-F238E27FC236}">
                <a16:creationId xmlns:a16="http://schemas.microsoft.com/office/drawing/2014/main" id="{9A8F79CE-3DA9-250C-9C97-E0D0F602D1CB}"/>
              </a:ext>
            </a:extLst>
          </p:cNvPr>
          <p:cNvSpPr txBox="1">
            <a:spLocks/>
          </p:cNvSpPr>
          <p:nvPr/>
        </p:nvSpPr>
        <p:spPr>
          <a:xfrm>
            <a:off x="5762244" y="6556248"/>
            <a:ext cx="667512" cy="182880"/>
          </a:xfrm>
          <a:prstGeom prst="rect">
            <a:avLst/>
          </a:prstGeom>
        </p:spPr>
        <p:txBody>
          <a:bodyPr anchor="ctr"/>
          <a:lstStyle>
            <a:defPPr>
              <a:defRPr lang="en-US"/>
            </a:defPPr>
            <a:lvl1pPr marL="0" algn="l" defTabSz="914400" rtl="0" eaLnBrk="1" latinLnBrk="0" hangingPunct="1">
              <a:defRPr sz="8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1" lang="en-US" sz="800" b="0" i="0" u="none" strike="noStrike" kern="1200" cap="none" spc="0" normalizeH="0" baseline="0" noProof="0" dirty="0">
              <a:ln>
                <a:noFill/>
              </a:ln>
              <a:solidFill>
                <a:srgbClr val="6785C1"/>
              </a:solidFill>
              <a:effectLst/>
              <a:uLnTx/>
              <a:uFillTx/>
              <a:latin typeface="Arial"/>
              <a:cs typeface="+mn-cs"/>
            </a:endParaRPr>
          </a:p>
        </p:txBody>
      </p:sp>
      <p:grpSp>
        <p:nvGrpSpPr>
          <p:cNvPr id="3" name="Group 2">
            <a:extLst>
              <a:ext uri="{FF2B5EF4-FFF2-40B4-BE49-F238E27FC236}">
                <a16:creationId xmlns:a16="http://schemas.microsoft.com/office/drawing/2014/main" id="{D9D9CD04-9FC3-302E-63C1-67A0B2E327DA}"/>
              </a:ext>
            </a:extLst>
          </p:cNvPr>
          <p:cNvGrpSpPr/>
          <p:nvPr/>
        </p:nvGrpSpPr>
        <p:grpSpPr>
          <a:xfrm>
            <a:off x="1446955" y="1353341"/>
            <a:ext cx="9300447" cy="4855000"/>
            <a:chOff x="1504597" y="2399471"/>
            <a:chExt cx="6134807" cy="3202478"/>
          </a:xfrm>
          <a:solidFill>
            <a:schemeClr val="bg1">
              <a:lumMod val="65000"/>
              <a:alpha val="15000"/>
            </a:schemeClr>
          </a:solidFill>
          <a:effectLst>
            <a:outerShdw blurRad="38100" dist="25400" dir="5400000" algn="ctr" rotWithShape="0">
              <a:srgbClr val="000000">
                <a:alpha val="20000"/>
              </a:srgbClr>
            </a:outerShdw>
          </a:effectLst>
        </p:grpSpPr>
        <p:sp>
          <p:nvSpPr>
            <p:cNvPr id="4" name="Freeform 5962">
              <a:extLst>
                <a:ext uri="{FF2B5EF4-FFF2-40B4-BE49-F238E27FC236}">
                  <a16:creationId xmlns:a16="http://schemas.microsoft.com/office/drawing/2014/main" id="{F28199CF-4F2E-6244-B6D6-B8A98A9E6C96}"/>
                </a:ext>
              </a:extLst>
            </p:cNvPr>
            <p:cNvSpPr>
              <a:spLocks noEditPoints="1"/>
            </p:cNvSpPr>
            <p:nvPr/>
          </p:nvSpPr>
          <p:spPr bwMode="auto">
            <a:xfrm>
              <a:off x="3063972" y="4165973"/>
              <a:ext cx="836057" cy="1435976"/>
            </a:xfrm>
            <a:custGeom>
              <a:avLst/>
              <a:gdLst>
                <a:gd name="T0" fmla="*/ 168775 w 1874"/>
                <a:gd name="T1" fmla="*/ 2086902 h 3562"/>
                <a:gd name="T2" fmla="*/ 147202 w 1874"/>
                <a:gd name="T3" fmla="*/ 1968776 h 3562"/>
                <a:gd name="T4" fmla="*/ 184003 w 1874"/>
                <a:gd name="T5" fmla="*/ 1976397 h 3562"/>
                <a:gd name="T6" fmla="*/ 161161 w 1874"/>
                <a:gd name="T7" fmla="*/ 1982748 h 3562"/>
                <a:gd name="T8" fmla="*/ 154816 w 1874"/>
                <a:gd name="T9" fmla="*/ 2042446 h 3562"/>
                <a:gd name="T10" fmla="*/ 156085 w 1874"/>
                <a:gd name="T11" fmla="*/ 1997990 h 3562"/>
                <a:gd name="T12" fmla="*/ 147202 w 1874"/>
                <a:gd name="T13" fmla="*/ 2006881 h 3562"/>
                <a:gd name="T14" fmla="*/ 184003 w 1874"/>
                <a:gd name="T15" fmla="*/ 2086902 h 3562"/>
                <a:gd name="T16" fmla="*/ 153547 w 1874"/>
                <a:gd name="T17" fmla="*/ 1999260 h 3562"/>
                <a:gd name="T18" fmla="*/ 185272 w 1874"/>
                <a:gd name="T19" fmla="*/ 1850649 h 3562"/>
                <a:gd name="T20" fmla="*/ 192886 w 1874"/>
                <a:gd name="T21" fmla="*/ 1841758 h 3562"/>
                <a:gd name="T22" fmla="*/ 166237 w 1874"/>
                <a:gd name="T23" fmla="*/ 1884944 h 3562"/>
                <a:gd name="T24" fmla="*/ 348971 w 1874"/>
                <a:gd name="T25" fmla="*/ 2235513 h 3562"/>
                <a:gd name="T26" fmla="*/ 304556 w 1874"/>
                <a:gd name="T27" fmla="*/ 2245675 h 3562"/>
                <a:gd name="T28" fmla="*/ 284252 w 1874"/>
                <a:gd name="T29" fmla="*/ 2227892 h 3562"/>
                <a:gd name="T30" fmla="*/ 323591 w 1874"/>
                <a:gd name="T31" fmla="*/ 2224082 h 3562"/>
                <a:gd name="T32" fmla="*/ 277907 w 1874"/>
                <a:gd name="T33" fmla="*/ 2230433 h 3562"/>
                <a:gd name="T34" fmla="*/ 170044 w 1874"/>
                <a:gd name="T35" fmla="*/ 2140250 h 3562"/>
                <a:gd name="T36" fmla="*/ 180196 w 1874"/>
                <a:gd name="T37" fmla="*/ 2163113 h 3562"/>
                <a:gd name="T38" fmla="*/ 157354 w 1874"/>
                <a:gd name="T39" fmla="*/ 2090713 h 3562"/>
                <a:gd name="T40" fmla="*/ 247452 w 1874"/>
                <a:gd name="T41" fmla="*/ 2198678 h 3562"/>
                <a:gd name="T42" fmla="*/ 214458 w 1874"/>
                <a:gd name="T43" fmla="*/ 2170734 h 3562"/>
                <a:gd name="T44" fmla="*/ 224610 w 1874"/>
                <a:gd name="T45" fmla="*/ 2189787 h 3562"/>
                <a:gd name="T46" fmla="*/ 300749 w 1874"/>
                <a:gd name="T47" fmla="*/ 2198678 h 3562"/>
                <a:gd name="T48" fmla="*/ 237300 w 1874"/>
                <a:gd name="T49" fmla="*/ 2207569 h 3562"/>
                <a:gd name="T50" fmla="*/ 319784 w 1874"/>
                <a:gd name="T51" fmla="*/ 2224082 h 3562"/>
                <a:gd name="T52" fmla="*/ 184003 w 1874"/>
                <a:gd name="T53" fmla="*/ 1738874 h 3562"/>
                <a:gd name="T54" fmla="*/ 166237 w 1874"/>
                <a:gd name="T55" fmla="*/ 1802383 h 3562"/>
                <a:gd name="T56" fmla="*/ 187810 w 1874"/>
                <a:gd name="T57" fmla="*/ 1807463 h 3562"/>
                <a:gd name="T58" fmla="*/ 176389 w 1874"/>
                <a:gd name="T59" fmla="*/ 1878593 h 3562"/>
                <a:gd name="T60" fmla="*/ 939048 w 1874"/>
                <a:gd name="T61" fmla="*/ 443292 h 3562"/>
                <a:gd name="T62" fmla="*/ 767735 w 1874"/>
                <a:gd name="T63" fmla="*/ 403917 h 3562"/>
                <a:gd name="T64" fmla="*/ 761390 w 1874"/>
                <a:gd name="T65" fmla="*/ 248955 h 3562"/>
                <a:gd name="T66" fmla="*/ 611650 w 1874"/>
                <a:gd name="T67" fmla="*/ 190527 h 3562"/>
                <a:gd name="T68" fmla="*/ 474600 w 1874"/>
                <a:gd name="T69" fmla="*/ 59698 h 3562"/>
                <a:gd name="T70" fmla="*/ 281714 w 1874"/>
                <a:gd name="T71" fmla="*/ 21593 h 3562"/>
                <a:gd name="T72" fmla="*/ 157354 w 1874"/>
                <a:gd name="T73" fmla="*/ 45726 h 3562"/>
                <a:gd name="T74" fmla="*/ 91367 w 1874"/>
                <a:gd name="T75" fmla="*/ 299762 h 3562"/>
                <a:gd name="T76" fmla="*/ 35532 w 1874"/>
                <a:gd name="T77" fmla="*/ 461075 h 3562"/>
                <a:gd name="T78" fmla="*/ 109133 w 1874"/>
                <a:gd name="T79" fmla="*/ 768458 h 3562"/>
                <a:gd name="T80" fmla="*/ 275370 w 1874"/>
                <a:gd name="T81" fmla="*/ 1108865 h 3562"/>
                <a:gd name="T82" fmla="*/ 252528 w 1874"/>
                <a:gd name="T83" fmla="*/ 1420059 h 3562"/>
                <a:gd name="T84" fmla="*/ 196693 w 1874"/>
                <a:gd name="T85" fmla="*/ 1667744 h 3562"/>
                <a:gd name="T86" fmla="*/ 209382 w 1874"/>
                <a:gd name="T87" fmla="*/ 1797302 h 3562"/>
                <a:gd name="T88" fmla="*/ 171313 w 1874"/>
                <a:gd name="T89" fmla="*/ 1882404 h 3562"/>
                <a:gd name="T90" fmla="*/ 170044 w 1874"/>
                <a:gd name="T91" fmla="*/ 1947183 h 3562"/>
                <a:gd name="T92" fmla="*/ 176389 w 1874"/>
                <a:gd name="T93" fmla="*/ 2011962 h 3562"/>
                <a:gd name="T94" fmla="*/ 185272 w 1874"/>
                <a:gd name="T95" fmla="*/ 2053878 h 3562"/>
                <a:gd name="T96" fmla="*/ 196693 w 1874"/>
                <a:gd name="T97" fmla="*/ 2100874 h 3562"/>
                <a:gd name="T98" fmla="*/ 194155 w 1874"/>
                <a:gd name="T99" fmla="*/ 2113576 h 3562"/>
                <a:gd name="T100" fmla="*/ 233493 w 1874"/>
                <a:gd name="T101" fmla="*/ 2131359 h 3562"/>
                <a:gd name="T102" fmla="*/ 255066 w 1874"/>
                <a:gd name="T103" fmla="*/ 2141520 h 3562"/>
                <a:gd name="T104" fmla="*/ 314708 w 1874"/>
                <a:gd name="T105" fmla="*/ 2122467 h 3562"/>
                <a:gd name="T106" fmla="*/ 348971 w 1874"/>
                <a:gd name="T107" fmla="*/ 1890025 h 3562"/>
                <a:gd name="T108" fmla="*/ 453027 w 1874"/>
                <a:gd name="T109" fmla="*/ 1764277 h 3562"/>
                <a:gd name="T110" fmla="*/ 491097 w 1874"/>
                <a:gd name="T111" fmla="*/ 1635989 h 3562"/>
                <a:gd name="T112" fmla="*/ 629416 w 1874"/>
                <a:gd name="T113" fmla="*/ 1491189 h 3562"/>
                <a:gd name="T114" fmla="*/ 865447 w 1874"/>
                <a:gd name="T115" fmla="*/ 1158402 h 3562"/>
                <a:gd name="T116" fmla="*/ 1079905 w 1874"/>
                <a:gd name="T117" fmla="*/ 900556 h 3562"/>
                <a:gd name="T118" fmla="*/ 426379 w 1874"/>
                <a:gd name="T119" fmla="*/ 2222811 h 3562"/>
                <a:gd name="T120" fmla="*/ 184003 w 1874"/>
                <a:gd name="T121" fmla="*/ 1928130 h 3562"/>
                <a:gd name="T122" fmla="*/ 159892 w 1874"/>
                <a:gd name="T123" fmla="*/ 1994179 h 3562"/>
                <a:gd name="T124" fmla="*/ 175120 w 1874"/>
                <a:gd name="T125" fmla="*/ 2027204 h 3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74"/>
                <a:gd name="T190" fmla="*/ 0 h 3562"/>
                <a:gd name="T191" fmla="*/ 1874 w 1874"/>
                <a:gd name="T192" fmla="*/ 3562 h 3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74" h="3562">
                  <a:moveTo>
                    <a:pt x="282" y="3320"/>
                  </a:moveTo>
                  <a:lnTo>
                    <a:pt x="282" y="3320"/>
                  </a:lnTo>
                  <a:lnTo>
                    <a:pt x="286" y="3322"/>
                  </a:lnTo>
                  <a:lnTo>
                    <a:pt x="286" y="3320"/>
                  </a:lnTo>
                  <a:lnTo>
                    <a:pt x="284" y="3316"/>
                  </a:lnTo>
                  <a:lnTo>
                    <a:pt x="282" y="3312"/>
                  </a:lnTo>
                  <a:lnTo>
                    <a:pt x="278" y="3308"/>
                  </a:lnTo>
                  <a:lnTo>
                    <a:pt x="274" y="3308"/>
                  </a:lnTo>
                  <a:lnTo>
                    <a:pt x="274" y="3310"/>
                  </a:lnTo>
                  <a:lnTo>
                    <a:pt x="276" y="3314"/>
                  </a:lnTo>
                  <a:lnTo>
                    <a:pt x="276" y="3316"/>
                  </a:lnTo>
                  <a:lnTo>
                    <a:pt x="282" y="3320"/>
                  </a:lnTo>
                  <a:close/>
                  <a:moveTo>
                    <a:pt x="286" y="3348"/>
                  </a:moveTo>
                  <a:lnTo>
                    <a:pt x="286" y="3348"/>
                  </a:lnTo>
                  <a:lnTo>
                    <a:pt x="288" y="3348"/>
                  </a:lnTo>
                  <a:lnTo>
                    <a:pt x="290" y="3348"/>
                  </a:lnTo>
                  <a:lnTo>
                    <a:pt x="296" y="3344"/>
                  </a:lnTo>
                  <a:lnTo>
                    <a:pt x="294" y="3340"/>
                  </a:lnTo>
                  <a:lnTo>
                    <a:pt x="286" y="3334"/>
                  </a:lnTo>
                  <a:lnTo>
                    <a:pt x="282" y="3330"/>
                  </a:lnTo>
                  <a:lnTo>
                    <a:pt x="278" y="3330"/>
                  </a:lnTo>
                  <a:lnTo>
                    <a:pt x="276" y="3332"/>
                  </a:lnTo>
                  <a:lnTo>
                    <a:pt x="278" y="3334"/>
                  </a:lnTo>
                  <a:lnTo>
                    <a:pt x="278" y="3336"/>
                  </a:lnTo>
                  <a:lnTo>
                    <a:pt x="280" y="3336"/>
                  </a:lnTo>
                  <a:lnTo>
                    <a:pt x="282" y="3336"/>
                  </a:lnTo>
                  <a:lnTo>
                    <a:pt x="284" y="3336"/>
                  </a:lnTo>
                  <a:lnTo>
                    <a:pt x="284" y="3338"/>
                  </a:lnTo>
                  <a:lnTo>
                    <a:pt x="284" y="3340"/>
                  </a:lnTo>
                  <a:lnTo>
                    <a:pt x="284" y="3342"/>
                  </a:lnTo>
                  <a:lnTo>
                    <a:pt x="286" y="3348"/>
                  </a:lnTo>
                  <a:close/>
                  <a:moveTo>
                    <a:pt x="270" y="3286"/>
                  </a:moveTo>
                  <a:lnTo>
                    <a:pt x="270" y="3286"/>
                  </a:lnTo>
                  <a:lnTo>
                    <a:pt x="270" y="3280"/>
                  </a:lnTo>
                  <a:lnTo>
                    <a:pt x="268" y="3278"/>
                  </a:lnTo>
                  <a:lnTo>
                    <a:pt x="266" y="3278"/>
                  </a:lnTo>
                  <a:lnTo>
                    <a:pt x="262" y="3278"/>
                  </a:lnTo>
                  <a:lnTo>
                    <a:pt x="260" y="3280"/>
                  </a:lnTo>
                  <a:lnTo>
                    <a:pt x="256" y="3286"/>
                  </a:lnTo>
                  <a:lnTo>
                    <a:pt x="252" y="3292"/>
                  </a:lnTo>
                  <a:lnTo>
                    <a:pt x="254" y="3292"/>
                  </a:lnTo>
                  <a:lnTo>
                    <a:pt x="258" y="3292"/>
                  </a:lnTo>
                  <a:lnTo>
                    <a:pt x="262" y="3290"/>
                  </a:lnTo>
                  <a:lnTo>
                    <a:pt x="262" y="3288"/>
                  </a:lnTo>
                  <a:lnTo>
                    <a:pt x="264" y="3286"/>
                  </a:lnTo>
                  <a:lnTo>
                    <a:pt x="266" y="3286"/>
                  </a:lnTo>
                  <a:lnTo>
                    <a:pt x="266" y="3288"/>
                  </a:lnTo>
                  <a:lnTo>
                    <a:pt x="268" y="3290"/>
                  </a:lnTo>
                  <a:lnTo>
                    <a:pt x="270" y="3288"/>
                  </a:lnTo>
                  <a:lnTo>
                    <a:pt x="270" y="3286"/>
                  </a:lnTo>
                  <a:close/>
                  <a:moveTo>
                    <a:pt x="262" y="3260"/>
                  </a:moveTo>
                  <a:lnTo>
                    <a:pt x="262" y="3260"/>
                  </a:lnTo>
                  <a:lnTo>
                    <a:pt x="256" y="3260"/>
                  </a:lnTo>
                  <a:lnTo>
                    <a:pt x="254" y="3260"/>
                  </a:lnTo>
                  <a:lnTo>
                    <a:pt x="254" y="3262"/>
                  </a:lnTo>
                  <a:lnTo>
                    <a:pt x="256" y="3264"/>
                  </a:lnTo>
                  <a:lnTo>
                    <a:pt x="258" y="3266"/>
                  </a:lnTo>
                  <a:lnTo>
                    <a:pt x="260" y="3270"/>
                  </a:lnTo>
                  <a:lnTo>
                    <a:pt x="264" y="3272"/>
                  </a:lnTo>
                  <a:lnTo>
                    <a:pt x="266" y="3270"/>
                  </a:lnTo>
                  <a:lnTo>
                    <a:pt x="268" y="3268"/>
                  </a:lnTo>
                  <a:lnTo>
                    <a:pt x="270" y="3266"/>
                  </a:lnTo>
                  <a:lnTo>
                    <a:pt x="274" y="3266"/>
                  </a:lnTo>
                  <a:lnTo>
                    <a:pt x="276" y="3266"/>
                  </a:lnTo>
                  <a:lnTo>
                    <a:pt x="276" y="3258"/>
                  </a:lnTo>
                  <a:lnTo>
                    <a:pt x="274" y="3254"/>
                  </a:lnTo>
                  <a:lnTo>
                    <a:pt x="270" y="3250"/>
                  </a:lnTo>
                  <a:lnTo>
                    <a:pt x="268" y="3250"/>
                  </a:lnTo>
                  <a:lnTo>
                    <a:pt x="266" y="3252"/>
                  </a:lnTo>
                  <a:lnTo>
                    <a:pt x="268" y="3258"/>
                  </a:lnTo>
                  <a:lnTo>
                    <a:pt x="266" y="3260"/>
                  </a:lnTo>
                  <a:lnTo>
                    <a:pt x="262" y="3260"/>
                  </a:lnTo>
                  <a:close/>
                  <a:moveTo>
                    <a:pt x="236" y="3110"/>
                  </a:moveTo>
                  <a:lnTo>
                    <a:pt x="236" y="3110"/>
                  </a:lnTo>
                  <a:lnTo>
                    <a:pt x="238" y="3110"/>
                  </a:lnTo>
                  <a:lnTo>
                    <a:pt x="240" y="3112"/>
                  </a:lnTo>
                  <a:lnTo>
                    <a:pt x="240" y="3118"/>
                  </a:lnTo>
                  <a:lnTo>
                    <a:pt x="240" y="3126"/>
                  </a:lnTo>
                  <a:lnTo>
                    <a:pt x="242" y="3128"/>
                  </a:lnTo>
                  <a:lnTo>
                    <a:pt x="244" y="3128"/>
                  </a:lnTo>
                  <a:lnTo>
                    <a:pt x="248" y="3124"/>
                  </a:lnTo>
                  <a:lnTo>
                    <a:pt x="250" y="3120"/>
                  </a:lnTo>
                  <a:lnTo>
                    <a:pt x="244" y="3108"/>
                  </a:lnTo>
                  <a:lnTo>
                    <a:pt x="240" y="3102"/>
                  </a:lnTo>
                  <a:lnTo>
                    <a:pt x="240" y="3096"/>
                  </a:lnTo>
                  <a:lnTo>
                    <a:pt x="238" y="3090"/>
                  </a:lnTo>
                  <a:lnTo>
                    <a:pt x="236" y="3088"/>
                  </a:lnTo>
                  <a:lnTo>
                    <a:pt x="232" y="3090"/>
                  </a:lnTo>
                  <a:lnTo>
                    <a:pt x="230" y="3094"/>
                  </a:lnTo>
                  <a:lnTo>
                    <a:pt x="230" y="3098"/>
                  </a:lnTo>
                  <a:lnTo>
                    <a:pt x="232" y="3100"/>
                  </a:lnTo>
                  <a:lnTo>
                    <a:pt x="232" y="3104"/>
                  </a:lnTo>
                  <a:lnTo>
                    <a:pt x="230" y="3108"/>
                  </a:lnTo>
                  <a:lnTo>
                    <a:pt x="230" y="3110"/>
                  </a:lnTo>
                  <a:lnTo>
                    <a:pt x="232" y="3110"/>
                  </a:lnTo>
                  <a:lnTo>
                    <a:pt x="236" y="3110"/>
                  </a:lnTo>
                  <a:close/>
                  <a:moveTo>
                    <a:pt x="284" y="3278"/>
                  </a:moveTo>
                  <a:lnTo>
                    <a:pt x="284" y="3278"/>
                  </a:lnTo>
                  <a:lnTo>
                    <a:pt x="284" y="3276"/>
                  </a:lnTo>
                  <a:lnTo>
                    <a:pt x="284" y="3270"/>
                  </a:lnTo>
                  <a:lnTo>
                    <a:pt x="282" y="3264"/>
                  </a:lnTo>
                  <a:lnTo>
                    <a:pt x="280" y="3260"/>
                  </a:lnTo>
                  <a:lnTo>
                    <a:pt x="278" y="3264"/>
                  </a:lnTo>
                  <a:lnTo>
                    <a:pt x="278" y="3270"/>
                  </a:lnTo>
                  <a:lnTo>
                    <a:pt x="280" y="3276"/>
                  </a:lnTo>
                  <a:lnTo>
                    <a:pt x="282" y="3278"/>
                  </a:lnTo>
                  <a:lnTo>
                    <a:pt x="284" y="3278"/>
                  </a:lnTo>
                  <a:close/>
                  <a:moveTo>
                    <a:pt x="304" y="3362"/>
                  </a:moveTo>
                  <a:lnTo>
                    <a:pt x="304" y="3362"/>
                  </a:lnTo>
                  <a:lnTo>
                    <a:pt x="304" y="3358"/>
                  </a:lnTo>
                  <a:lnTo>
                    <a:pt x="304" y="3356"/>
                  </a:lnTo>
                  <a:lnTo>
                    <a:pt x="306" y="3354"/>
                  </a:lnTo>
                  <a:lnTo>
                    <a:pt x="304" y="3352"/>
                  </a:lnTo>
                  <a:lnTo>
                    <a:pt x="302" y="3350"/>
                  </a:lnTo>
                  <a:lnTo>
                    <a:pt x="300" y="3350"/>
                  </a:lnTo>
                  <a:lnTo>
                    <a:pt x="294" y="3356"/>
                  </a:lnTo>
                  <a:lnTo>
                    <a:pt x="292" y="3360"/>
                  </a:lnTo>
                  <a:lnTo>
                    <a:pt x="292" y="3362"/>
                  </a:lnTo>
                  <a:lnTo>
                    <a:pt x="296" y="3368"/>
                  </a:lnTo>
                  <a:lnTo>
                    <a:pt x="298" y="3368"/>
                  </a:lnTo>
                  <a:lnTo>
                    <a:pt x="300" y="3368"/>
                  </a:lnTo>
                  <a:lnTo>
                    <a:pt x="302" y="3366"/>
                  </a:lnTo>
                  <a:lnTo>
                    <a:pt x="304" y="3362"/>
                  </a:lnTo>
                  <a:close/>
                  <a:moveTo>
                    <a:pt x="262" y="3320"/>
                  </a:moveTo>
                  <a:lnTo>
                    <a:pt x="262" y="3320"/>
                  </a:lnTo>
                  <a:lnTo>
                    <a:pt x="260" y="3330"/>
                  </a:lnTo>
                  <a:lnTo>
                    <a:pt x="258" y="3332"/>
                  </a:lnTo>
                  <a:lnTo>
                    <a:pt x="260" y="3330"/>
                  </a:lnTo>
                  <a:lnTo>
                    <a:pt x="264" y="3328"/>
                  </a:lnTo>
                  <a:lnTo>
                    <a:pt x="268" y="3320"/>
                  </a:lnTo>
                  <a:lnTo>
                    <a:pt x="268" y="3316"/>
                  </a:lnTo>
                  <a:lnTo>
                    <a:pt x="266" y="3314"/>
                  </a:lnTo>
                  <a:lnTo>
                    <a:pt x="264" y="3314"/>
                  </a:lnTo>
                  <a:lnTo>
                    <a:pt x="262" y="3320"/>
                  </a:lnTo>
                  <a:close/>
                  <a:moveTo>
                    <a:pt x="276" y="3112"/>
                  </a:moveTo>
                  <a:lnTo>
                    <a:pt x="276" y="3112"/>
                  </a:lnTo>
                  <a:lnTo>
                    <a:pt x="286" y="3114"/>
                  </a:lnTo>
                  <a:lnTo>
                    <a:pt x="288" y="3114"/>
                  </a:lnTo>
                  <a:lnTo>
                    <a:pt x="290" y="3112"/>
                  </a:lnTo>
                  <a:lnTo>
                    <a:pt x="284" y="3110"/>
                  </a:lnTo>
                  <a:lnTo>
                    <a:pt x="276" y="3102"/>
                  </a:lnTo>
                  <a:lnTo>
                    <a:pt x="270" y="3096"/>
                  </a:lnTo>
                  <a:lnTo>
                    <a:pt x="270" y="3098"/>
                  </a:lnTo>
                  <a:lnTo>
                    <a:pt x="270" y="3102"/>
                  </a:lnTo>
                  <a:lnTo>
                    <a:pt x="272" y="3108"/>
                  </a:lnTo>
                  <a:lnTo>
                    <a:pt x="276" y="3112"/>
                  </a:lnTo>
                  <a:close/>
                  <a:moveTo>
                    <a:pt x="274" y="3270"/>
                  </a:moveTo>
                  <a:lnTo>
                    <a:pt x="274" y="3270"/>
                  </a:lnTo>
                  <a:lnTo>
                    <a:pt x="272" y="3270"/>
                  </a:lnTo>
                  <a:lnTo>
                    <a:pt x="270" y="3272"/>
                  </a:lnTo>
                  <a:lnTo>
                    <a:pt x="270" y="3274"/>
                  </a:lnTo>
                  <a:lnTo>
                    <a:pt x="272" y="3276"/>
                  </a:lnTo>
                  <a:lnTo>
                    <a:pt x="274" y="3278"/>
                  </a:lnTo>
                  <a:lnTo>
                    <a:pt x="276" y="3276"/>
                  </a:lnTo>
                  <a:lnTo>
                    <a:pt x="276" y="3272"/>
                  </a:lnTo>
                  <a:lnTo>
                    <a:pt x="274" y="3270"/>
                  </a:lnTo>
                  <a:close/>
                  <a:moveTo>
                    <a:pt x="246" y="3090"/>
                  </a:moveTo>
                  <a:lnTo>
                    <a:pt x="246" y="3090"/>
                  </a:lnTo>
                  <a:lnTo>
                    <a:pt x="250" y="3090"/>
                  </a:lnTo>
                  <a:lnTo>
                    <a:pt x="252" y="3090"/>
                  </a:lnTo>
                  <a:lnTo>
                    <a:pt x="254" y="3092"/>
                  </a:lnTo>
                  <a:lnTo>
                    <a:pt x="258" y="3092"/>
                  </a:lnTo>
                  <a:lnTo>
                    <a:pt x="260" y="3090"/>
                  </a:lnTo>
                  <a:lnTo>
                    <a:pt x="260" y="3084"/>
                  </a:lnTo>
                  <a:lnTo>
                    <a:pt x="260" y="3080"/>
                  </a:lnTo>
                  <a:lnTo>
                    <a:pt x="260" y="3076"/>
                  </a:lnTo>
                  <a:lnTo>
                    <a:pt x="258" y="3078"/>
                  </a:lnTo>
                  <a:lnTo>
                    <a:pt x="256" y="3080"/>
                  </a:lnTo>
                  <a:lnTo>
                    <a:pt x="252" y="3084"/>
                  </a:lnTo>
                  <a:lnTo>
                    <a:pt x="248" y="3086"/>
                  </a:lnTo>
                  <a:lnTo>
                    <a:pt x="244" y="3086"/>
                  </a:lnTo>
                  <a:lnTo>
                    <a:pt x="242" y="3088"/>
                  </a:lnTo>
                  <a:lnTo>
                    <a:pt x="242" y="3090"/>
                  </a:lnTo>
                  <a:lnTo>
                    <a:pt x="246" y="3090"/>
                  </a:lnTo>
                  <a:close/>
                  <a:moveTo>
                    <a:pt x="248" y="3074"/>
                  </a:moveTo>
                  <a:lnTo>
                    <a:pt x="248" y="3074"/>
                  </a:lnTo>
                  <a:lnTo>
                    <a:pt x="246" y="3072"/>
                  </a:lnTo>
                  <a:lnTo>
                    <a:pt x="244" y="3072"/>
                  </a:lnTo>
                  <a:lnTo>
                    <a:pt x="242" y="3074"/>
                  </a:lnTo>
                  <a:lnTo>
                    <a:pt x="244" y="3078"/>
                  </a:lnTo>
                  <a:lnTo>
                    <a:pt x="246" y="3080"/>
                  </a:lnTo>
                  <a:lnTo>
                    <a:pt x="248" y="3078"/>
                  </a:lnTo>
                  <a:lnTo>
                    <a:pt x="250" y="3076"/>
                  </a:lnTo>
                  <a:lnTo>
                    <a:pt x="248" y="3074"/>
                  </a:lnTo>
                  <a:close/>
                  <a:moveTo>
                    <a:pt x="252" y="3118"/>
                  </a:moveTo>
                  <a:lnTo>
                    <a:pt x="252" y="3118"/>
                  </a:lnTo>
                  <a:lnTo>
                    <a:pt x="252" y="3120"/>
                  </a:lnTo>
                  <a:lnTo>
                    <a:pt x="254" y="3122"/>
                  </a:lnTo>
                  <a:lnTo>
                    <a:pt x="266" y="3128"/>
                  </a:lnTo>
                  <a:lnTo>
                    <a:pt x="272" y="3128"/>
                  </a:lnTo>
                  <a:lnTo>
                    <a:pt x="274" y="3124"/>
                  </a:lnTo>
                  <a:lnTo>
                    <a:pt x="272" y="3124"/>
                  </a:lnTo>
                  <a:lnTo>
                    <a:pt x="270" y="3122"/>
                  </a:lnTo>
                  <a:lnTo>
                    <a:pt x="268" y="3118"/>
                  </a:lnTo>
                  <a:lnTo>
                    <a:pt x="270" y="3116"/>
                  </a:lnTo>
                  <a:lnTo>
                    <a:pt x="270" y="3114"/>
                  </a:lnTo>
                  <a:lnTo>
                    <a:pt x="270" y="3108"/>
                  </a:lnTo>
                  <a:lnTo>
                    <a:pt x="266" y="3100"/>
                  </a:lnTo>
                  <a:lnTo>
                    <a:pt x="264" y="3098"/>
                  </a:lnTo>
                  <a:lnTo>
                    <a:pt x="262" y="3102"/>
                  </a:lnTo>
                  <a:lnTo>
                    <a:pt x="262" y="3106"/>
                  </a:lnTo>
                  <a:lnTo>
                    <a:pt x="262" y="3108"/>
                  </a:lnTo>
                  <a:lnTo>
                    <a:pt x="262" y="3114"/>
                  </a:lnTo>
                  <a:lnTo>
                    <a:pt x="262" y="3116"/>
                  </a:lnTo>
                  <a:lnTo>
                    <a:pt x="260" y="3114"/>
                  </a:lnTo>
                  <a:lnTo>
                    <a:pt x="258" y="3114"/>
                  </a:lnTo>
                  <a:lnTo>
                    <a:pt x="252" y="3118"/>
                  </a:lnTo>
                  <a:close/>
                  <a:moveTo>
                    <a:pt x="246" y="3228"/>
                  </a:moveTo>
                  <a:lnTo>
                    <a:pt x="246" y="3228"/>
                  </a:lnTo>
                  <a:lnTo>
                    <a:pt x="248" y="3228"/>
                  </a:lnTo>
                  <a:lnTo>
                    <a:pt x="250" y="3228"/>
                  </a:lnTo>
                  <a:lnTo>
                    <a:pt x="252" y="3228"/>
                  </a:lnTo>
                  <a:lnTo>
                    <a:pt x="254" y="3228"/>
                  </a:lnTo>
                  <a:lnTo>
                    <a:pt x="256" y="3224"/>
                  </a:lnTo>
                  <a:lnTo>
                    <a:pt x="256" y="3222"/>
                  </a:lnTo>
                  <a:lnTo>
                    <a:pt x="258" y="3218"/>
                  </a:lnTo>
                  <a:lnTo>
                    <a:pt x="262" y="3216"/>
                  </a:lnTo>
                  <a:lnTo>
                    <a:pt x="262" y="3214"/>
                  </a:lnTo>
                  <a:lnTo>
                    <a:pt x="260" y="3214"/>
                  </a:lnTo>
                  <a:lnTo>
                    <a:pt x="256" y="3216"/>
                  </a:lnTo>
                  <a:lnTo>
                    <a:pt x="254" y="3216"/>
                  </a:lnTo>
                  <a:lnTo>
                    <a:pt x="254" y="3214"/>
                  </a:lnTo>
                  <a:lnTo>
                    <a:pt x="254" y="3212"/>
                  </a:lnTo>
                  <a:lnTo>
                    <a:pt x="252" y="3212"/>
                  </a:lnTo>
                  <a:lnTo>
                    <a:pt x="248" y="3210"/>
                  </a:lnTo>
                  <a:lnTo>
                    <a:pt x="246" y="3210"/>
                  </a:lnTo>
                  <a:lnTo>
                    <a:pt x="242" y="3208"/>
                  </a:lnTo>
                  <a:lnTo>
                    <a:pt x="238" y="3208"/>
                  </a:lnTo>
                  <a:lnTo>
                    <a:pt x="236" y="3208"/>
                  </a:lnTo>
                  <a:lnTo>
                    <a:pt x="236" y="3210"/>
                  </a:lnTo>
                  <a:lnTo>
                    <a:pt x="240" y="3212"/>
                  </a:lnTo>
                  <a:lnTo>
                    <a:pt x="244" y="3216"/>
                  </a:lnTo>
                  <a:lnTo>
                    <a:pt x="244" y="3218"/>
                  </a:lnTo>
                  <a:lnTo>
                    <a:pt x="242" y="3218"/>
                  </a:lnTo>
                  <a:lnTo>
                    <a:pt x="240" y="3218"/>
                  </a:lnTo>
                  <a:lnTo>
                    <a:pt x="236" y="3218"/>
                  </a:lnTo>
                  <a:lnTo>
                    <a:pt x="232" y="3222"/>
                  </a:lnTo>
                  <a:lnTo>
                    <a:pt x="232" y="3224"/>
                  </a:lnTo>
                  <a:lnTo>
                    <a:pt x="234" y="3226"/>
                  </a:lnTo>
                  <a:lnTo>
                    <a:pt x="238" y="3226"/>
                  </a:lnTo>
                  <a:lnTo>
                    <a:pt x="242" y="3226"/>
                  </a:lnTo>
                  <a:lnTo>
                    <a:pt x="240" y="3230"/>
                  </a:lnTo>
                  <a:lnTo>
                    <a:pt x="240" y="3232"/>
                  </a:lnTo>
                  <a:lnTo>
                    <a:pt x="242" y="3232"/>
                  </a:lnTo>
                  <a:lnTo>
                    <a:pt x="246" y="3228"/>
                  </a:lnTo>
                  <a:close/>
                  <a:moveTo>
                    <a:pt x="256" y="3248"/>
                  </a:moveTo>
                  <a:lnTo>
                    <a:pt x="256" y="3248"/>
                  </a:lnTo>
                  <a:lnTo>
                    <a:pt x="254" y="3250"/>
                  </a:lnTo>
                  <a:lnTo>
                    <a:pt x="254" y="3252"/>
                  </a:lnTo>
                  <a:lnTo>
                    <a:pt x="258" y="3256"/>
                  </a:lnTo>
                  <a:lnTo>
                    <a:pt x="262" y="3258"/>
                  </a:lnTo>
                  <a:lnTo>
                    <a:pt x="264" y="3258"/>
                  </a:lnTo>
                  <a:lnTo>
                    <a:pt x="264" y="3256"/>
                  </a:lnTo>
                  <a:lnTo>
                    <a:pt x="262" y="3252"/>
                  </a:lnTo>
                  <a:lnTo>
                    <a:pt x="260" y="3248"/>
                  </a:lnTo>
                  <a:lnTo>
                    <a:pt x="258" y="3248"/>
                  </a:lnTo>
                  <a:lnTo>
                    <a:pt x="256" y="3248"/>
                  </a:lnTo>
                  <a:close/>
                  <a:moveTo>
                    <a:pt x="254" y="3160"/>
                  </a:moveTo>
                  <a:lnTo>
                    <a:pt x="254" y="3160"/>
                  </a:lnTo>
                  <a:lnTo>
                    <a:pt x="256" y="3160"/>
                  </a:lnTo>
                  <a:lnTo>
                    <a:pt x="256" y="3154"/>
                  </a:lnTo>
                  <a:lnTo>
                    <a:pt x="254" y="3150"/>
                  </a:lnTo>
                  <a:lnTo>
                    <a:pt x="250" y="3150"/>
                  </a:lnTo>
                  <a:lnTo>
                    <a:pt x="246" y="3152"/>
                  </a:lnTo>
                  <a:lnTo>
                    <a:pt x="242" y="3154"/>
                  </a:lnTo>
                  <a:lnTo>
                    <a:pt x="242" y="3156"/>
                  </a:lnTo>
                  <a:lnTo>
                    <a:pt x="246" y="3156"/>
                  </a:lnTo>
                  <a:lnTo>
                    <a:pt x="248" y="3158"/>
                  </a:lnTo>
                  <a:lnTo>
                    <a:pt x="254" y="3160"/>
                  </a:lnTo>
                  <a:close/>
                  <a:moveTo>
                    <a:pt x="248" y="3146"/>
                  </a:moveTo>
                  <a:lnTo>
                    <a:pt x="248" y="3146"/>
                  </a:lnTo>
                  <a:lnTo>
                    <a:pt x="250" y="3144"/>
                  </a:lnTo>
                  <a:lnTo>
                    <a:pt x="250" y="3142"/>
                  </a:lnTo>
                  <a:lnTo>
                    <a:pt x="244" y="3136"/>
                  </a:lnTo>
                  <a:lnTo>
                    <a:pt x="242" y="3136"/>
                  </a:lnTo>
                  <a:lnTo>
                    <a:pt x="244" y="3142"/>
                  </a:lnTo>
                  <a:lnTo>
                    <a:pt x="246" y="3146"/>
                  </a:lnTo>
                  <a:lnTo>
                    <a:pt x="248" y="3146"/>
                  </a:lnTo>
                  <a:close/>
                  <a:moveTo>
                    <a:pt x="282" y="3246"/>
                  </a:moveTo>
                  <a:lnTo>
                    <a:pt x="282" y="3246"/>
                  </a:lnTo>
                  <a:lnTo>
                    <a:pt x="280" y="3242"/>
                  </a:lnTo>
                  <a:lnTo>
                    <a:pt x="278" y="3238"/>
                  </a:lnTo>
                  <a:lnTo>
                    <a:pt x="278" y="3236"/>
                  </a:lnTo>
                  <a:lnTo>
                    <a:pt x="276" y="3234"/>
                  </a:lnTo>
                  <a:lnTo>
                    <a:pt x="272" y="3232"/>
                  </a:lnTo>
                  <a:lnTo>
                    <a:pt x="270" y="3232"/>
                  </a:lnTo>
                  <a:lnTo>
                    <a:pt x="270" y="3234"/>
                  </a:lnTo>
                  <a:lnTo>
                    <a:pt x="272" y="3238"/>
                  </a:lnTo>
                  <a:lnTo>
                    <a:pt x="274" y="3240"/>
                  </a:lnTo>
                  <a:lnTo>
                    <a:pt x="272" y="3242"/>
                  </a:lnTo>
                  <a:lnTo>
                    <a:pt x="272" y="3244"/>
                  </a:lnTo>
                  <a:lnTo>
                    <a:pt x="276" y="3252"/>
                  </a:lnTo>
                  <a:lnTo>
                    <a:pt x="280" y="3256"/>
                  </a:lnTo>
                  <a:lnTo>
                    <a:pt x="284" y="3256"/>
                  </a:lnTo>
                  <a:lnTo>
                    <a:pt x="286" y="3254"/>
                  </a:lnTo>
                  <a:lnTo>
                    <a:pt x="286" y="3252"/>
                  </a:lnTo>
                  <a:lnTo>
                    <a:pt x="282" y="3246"/>
                  </a:lnTo>
                  <a:close/>
                  <a:moveTo>
                    <a:pt x="234" y="3130"/>
                  </a:moveTo>
                  <a:lnTo>
                    <a:pt x="234" y="3130"/>
                  </a:lnTo>
                  <a:lnTo>
                    <a:pt x="228" y="3130"/>
                  </a:lnTo>
                  <a:lnTo>
                    <a:pt x="226" y="3132"/>
                  </a:lnTo>
                  <a:lnTo>
                    <a:pt x="226" y="3134"/>
                  </a:lnTo>
                  <a:lnTo>
                    <a:pt x="228" y="3134"/>
                  </a:lnTo>
                  <a:lnTo>
                    <a:pt x="236" y="3132"/>
                  </a:lnTo>
                  <a:lnTo>
                    <a:pt x="240" y="3132"/>
                  </a:lnTo>
                  <a:lnTo>
                    <a:pt x="240" y="3130"/>
                  </a:lnTo>
                  <a:lnTo>
                    <a:pt x="238" y="3128"/>
                  </a:lnTo>
                  <a:lnTo>
                    <a:pt x="234" y="3130"/>
                  </a:lnTo>
                  <a:close/>
                  <a:moveTo>
                    <a:pt x="224" y="3120"/>
                  </a:moveTo>
                  <a:lnTo>
                    <a:pt x="224" y="3120"/>
                  </a:lnTo>
                  <a:lnTo>
                    <a:pt x="226" y="3124"/>
                  </a:lnTo>
                  <a:lnTo>
                    <a:pt x="228" y="3126"/>
                  </a:lnTo>
                  <a:lnTo>
                    <a:pt x="230" y="3128"/>
                  </a:lnTo>
                  <a:lnTo>
                    <a:pt x="236" y="3126"/>
                  </a:lnTo>
                  <a:lnTo>
                    <a:pt x="238" y="3124"/>
                  </a:lnTo>
                  <a:lnTo>
                    <a:pt x="236" y="3120"/>
                  </a:lnTo>
                  <a:lnTo>
                    <a:pt x="236" y="3116"/>
                  </a:lnTo>
                  <a:lnTo>
                    <a:pt x="234" y="3114"/>
                  </a:lnTo>
                  <a:lnTo>
                    <a:pt x="230" y="3116"/>
                  </a:lnTo>
                  <a:lnTo>
                    <a:pt x="228" y="3116"/>
                  </a:lnTo>
                  <a:lnTo>
                    <a:pt x="226" y="3116"/>
                  </a:lnTo>
                  <a:lnTo>
                    <a:pt x="224" y="3120"/>
                  </a:lnTo>
                  <a:close/>
                  <a:moveTo>
                    <a:pt x="232" y="3160"/>
                  </a:moveTo>
                  <a:lnTo>
                    <a:pt x="232" y="3160"/>
                  </a:lnTo>
                  <a:lnTo>
                    <a:pt x="234" y="3158"/>
                  </a:lnTo>
                  <a:lnTo>
                    <a:pt x="236" y="3156"/>
                  </a:lnTo>
                  <a:lnTo>
                    <a:pt x="238" y="3154"/>
                  </a:lnTo>
                  <a:lnTo>
                    <a:pt x="238" y="3152"/>
                  </a:lnTo>
                  <a:lnTo>
                    <a:pt x="236" y="3148"/>
                  </a:lnTo>
                  <a:lnTo>
                    <a:pt x="236" y="3150"/>
                  </a:lnTo>
                  <a:lnTo>
                    <a:pt x="234" y="3152"/>
                  </a:lnTo>
                  <a:lnTo>
                    <a:pt x="230" y="3154"/>
                  </a:lnTo>
                  <a:lnTo>
                    <a:pt x="228" y="3156"/>
                  </a:lnTo>
                  <a:lnTo>
                    <a:pt x="226" y="3158"/>
                  </a:lnTo>
                  <a:lnTo>
                    <a:pt x="226" y="3160"/>
                  </a:lnTo>
                  <a:lnTo>
                    <a:pt x="228" y="3162"/>
                  </a:lnTo>
                  <a:lnTo>
                    <a:pt x="232" y="3164"/>
                  </a:lnTo>
                  <a:lnTo>
                    <a:pt x="232" y="3160"/>
                  </a:lnTo>
                  <a:close/>
                  <a:moveTo>
                    <a:pt x="290" y="3322"/>
                  </a:moveTo>
                  <a:lnTo>
                    <a:pt x="290" y="3322"/>
                  </a:lnTo>
                  <a:lnTo>
                    <a:pt x="290" y="3324"/>
                  </a:lnTo>
                  <a:lnTo>
                    <a:pt x="292" y="3326"/>
                  </a:lnTo>
                  <a:lnTo>
                    <a:pt x="300" y="3334"/>
                  </a:lnTo>
                  <a:lnTo>
                    <a:pt x="304" y="3338"/>
                  </a:lnTo>
                  <a:lnTo>
                    <a:pt x="302" y="3332"/>
                  </a:lnTo>
                  <a:lnTo>
                    <a:pt x="296" y="3324"/>
                  </a:lnTo>
                  <a:lnTo>
                    <a:pt x="292" y="3322"/>
                  </a:lnTo>
                  <a:lnTo>
                    <a:pt x="290" y="3322"/>
                  </a:lnTo>
                  <a:close/>
                  <a:moveTo>
                    <a:pt x="246" y="3094"/>
                  </a:moveTo>
                  <a:lnTo>
                    <a:pt x="246" y="3094"/>
                  </a:lnTo>
                  <a:lnTo>
                    <a:pt x="244" y="3094"/>
                  </a:lnTo>
                  <a:lnTo>
                    <a:pt x="242" y="3094"/>
                  </a:lnTo>
                  <a:lnTo>
                    <a:pt x="242" y="3098"/>
                  </a:lnTo>
                  <a:lnTo>
                    <a:pt x="250" y="3112"/>
                  </a:lnTo>
                  <a:lnTo>
                    <a:pt x="252" y="3114"/>
                  </a:lnTo>
                  <a:lnTo>
                    <a:pt x="254" y="3112"/>
                  </a:lnTo>
                  <a:lnTo>
                    <a:pt x="256" y="3110"/>
                  </a:lnTo>
                  <a:lnTo>
                    <a:pt x="258" y="3110"/>
                  </a:lnTo>
                  <a:lnTo>
                    <a:pt x="258" y="3108"/>
                  </a:lnTo>
                  <a:lnTo>
                    <a:pt x="258" y="3102"/>
                  </a:lnTo>
                  <a:lnTo>
                    <a:pt x="258" y="3098"/>
                  </a:lnTo>
                  <a:lnTo>
                    <a:pt x="256" y="3096"/>
                  </a:lnTo>
                  <a:lnTo>
                    <a:pt x="246" y="3094"/>
                  </a:lnTo>
                  <a:close/>
                  <a:moveTo>
                    <a:pt x="294" y="3282"/>
                  </a:moveTo>
                  <a:lnTo>
                    <a:pt x="294" y="3282"/>
                  </a:lnTo>
                  <a:lnTo>
                    <a:pt x="294" y="3280"/>
                  </a:lnTo>
                  <a:lnTo>
                    <a:pt x="290" y="3278"/>
                  </a:lnTo>
                  <a:lnTo>
                    <a:pt x="288" y="3280"/>
                  </a:lnTo>
                  <a:lnTo>
                    <a:pt x="288" y="3284"/>
                  </a:lnTo>
                  <a:lnTo>
                    <a:pt x="290" y="3286"/>
                  </a:lnTo>
                  <a:lnTo>
                    <a:pt x="292" y="3286"/>
                  </a:lnTo>
                  <a:lnTo>
                    <a:pt x="294" y="3284"/>
                  </a:lnTo>
                  <a:lnTo>
                    <a:pt x="294" y="3282"/>
                  </a:lnTo>
                  <a:close/>
                  <a:moveTo>
                    <a:pt x="284" y="3284"/>
                  </a:moveTo>
                  <a:lnTo>
                    <a:pt x="284" y="3284"/>
                  </a:lnTo>
                  <a:lnTo>
                    <a:pt x="282" y="3284"/>
                  </a:lnTo>
                  <a:lnTo>
                    <a:pt x="282" y="3286"/>
                  </a:lnTo>
                  <a:lnTo>
                    <a:pt x="282" y="3288"/>
                  </a:lnTo>
                  <a:lnTo>
                    <a:pt x="286" y="3292"/>
                  </a:lnTo>
                  <a:lnTo>
                    <a:pt x="286" y="3288"/>
                  </a:lnTo>
                  <a:lnTo>
                    <a:pt x="286" y="3286"/>
                  </a:lnTo>
                  <a:lnTo>
                    <a:pt x="284" y="3284"/>
                  </a:lnTo>
                  <a:close/>
                  <a:moveTo>
                    <a:pt x="294" y="3312"/>
                  </a:moveTo>
                  <a:lnTo>
                    <a:pt x="294" y="3312"/>
                  </a:lnTo>
                  <a:lnTo>
                    <a:pt x="294" y="3310"/>
                  </a:lnTo>
                  <a:lnTo>
                    <a:pt x="294" y="3306"/>
                  </a:lnTo>
                  <a:lnTo>
                    <a:pt x="290" y="3298"/>
                  </a:lnTo>
                  <a:lnTo>
                    <a:pt x="288" y="3296"/>
                  </a:lnTo>
                  <a:lnTo>
                    <a:pt x="288" y="3298"/>
                  </a:lnTo>
                  <a:lnTo>
                    <a:pt x="288" y="3302"/>
                  </a:lnTo>
                  <a:lnTo>
                    <a:pt x="286" y="3306"/>
                  </a:lnTo>
                  <a:lnTo>
                    <a:pt x="284" y="3308"/>
                  </a:lnTo>
                  <a:lnTo>
                    <a:pt x="286" y="3312"/>
                  </a:lnTo>
                  <a:lnTo>
                    <a:pt x="290" y="3314"/>
                  </a:lnTo>
                  <a:lnTo>
                    <a:pt x="294" y="3312"/>
                  </a:lnTo>
                  <a:close/>
                  <a:moveTo>
                    <a:pt x="240" y="3200"/>
                  </a:moveTo>
                  <a:lnTo>
                    <a:pt x="240" y="3200"/>
                  </a:lnTo>
                  <a:lnTo>
                    <a:pt x="242" y="3200"/>
                  </a:lnTo>
                  <a:lnTo>
                    <a:pt x="242" y="3192"/>
                  </a:lnTo>
                  <a:lnTo>
                    <a:pt x="238" y="3184"/>
                  </a:lnTo>
                  <a:lnTo>
                    <a:pt x="236" y="3184"/>
                  </a:lnTo>
                  <a:lnTo>
                    <a:pt x="234" y="3184"/>
                  </a:lnTo>
                  <a:lnTo>
                    <a:pt x="230" y="3184"/>
                  </a:lnTo>
                  <a:lnTo>
                    <a:pt x="230" y="3186"/>
                  </a:lnTo>
                  <a:lnTo>
                    <a:pt x="230" y="3196"/>
                  </a:lnTo>
                  <a:lnTo>
                    <a:pt x="236" y="3194"/>
                  </a:lnTo>
                  <a:lnTo>
                    <a:pt x="238" y="3192"/>
                  </a:lnTo>
                  <a:lnTo>
                    <a:pt x="238" y="3194"/>
                  </a:lnTo>
                  <a:lnTo>
                    <a:pt x="238" y="3198"/>
                  </a:lnTo>
                  <a:lnTo>
                    <a:pt x="240" y="3200"/>
                  </a:lnTo>
                  <a:close/>
                  <a:moveTo>
                    <a:pt x="236" y="3146"/>
                  </a:moveTo>
                  <a:lnTo>
                    <a:pt x="236" y="3146"/>
                  </a:lnTo>
                  <a:lnTo>
                    <a:pt x="238" y="3146"/>
                  </a:lnTo>
                  <a:lnTo>
                    <a:pt x="240" y="3148"/>
                  </a:lnTo>
                  <a:lnTo>
                    <a:pt x="242" y="3148"/>
                  </a:lnTo>
                  <a:lnTo>
                    <a:pt x="242" y="3146"/>
                  </a:lnTo>
                  <a:lnTo>
                    <a:pt x="240" y="3142"/>
                  </a:lnTo>
                  <a:lnTo>
                    <a:pt x="236" y="3138"/>
                  </a:lnTo>
                  <a:lnTo>
                    <a:pt x="232" y="3138"/>
                  </a:lnTo>
                  <a:lnTo>
                    <a:pt x="228" y="3138"/>
                  </a:lnTo>
                  <a:lnTo>
                    <a:pt x="224" y="3140"/>
                  </a:lnTo>
                  <a:lnTo>
                    <a:pt x="224" y="3144"/>
                  </a:lnTo>
                  <a:lnTo>
                    <a:pt x="226" y="3146"/>
                  </a:lnTo>
                  <a:lnTo>
                    <a:pt x="230" y="3146"/>
                  </a:lnTo>
                  <a:lnTo>
                    <a:pt x="236" y="3146"/>
                  </a:lnTo>
                  <a:close/>
                  <a:moveTo>
                    <a:pt x="292" y="2928"/>
                  </a:moveTo>
                  <a:lnTo>
                    <a:pt x="292" y="2928"/>
                  </a:lnTo>
                  <a:lnTo>
                    <a:pt x="294" y="2930"/>
                  </a:lnTo>
                  <a:lnTo>
                    <a:pt x="296" y="2930"/>
                  </a:lnTo>
                  <a:lnTo>
                    <a:pt x="298" y="2930"/>
                  </a:lnTo>
                  <a:lnTo>
                    <a:pt x="302" y="2930"/>
                  </a:lnTo>
                  <a:lnTo>
                    <a:pt x="304" y="2930"/>
                  </a:lnTo>
                  <a:lnTo>
                    <a:pt x="306" y="2928"/>
                  </a:lnTo>
                  <a:lnTo>
                    <a:pt x="302" y="2918"/>
                  </a:lnTo>
                  <a:lnTo>
                    <a:pt x="300" y="2916"/>
                  </a:lnTo>
                  <a:lnTo>
                    <a:pt x="298" y="2916"/>
                  </a:lnTo>
                  <a:lnTo>
                    <a:pt x="294" y="2918"/>
                  </a:lnTo>
                  <a:lnTo>
                    <a:pt x="290" y="2918"/>
                  </a:lnTo>
                  <a:lnTo>
                    <a:pt x="286" y="2918"/>
                  </a:lnTo>
                  <a:lnTo>
                    <a:pt x="284" y="2920"/>
                  </a:lnTo>
                  <a:lnTo>
                    <a:pt x="284" y="2922"/>
                  </a:lnTo>
                  <a:lnTo>
                    <a:pt x="288" y="2924"/>
                  </a:lnTo>
                  <a:lnTo>
                    <a:pt x="290" y="2924"/>
                  </a:lnTo>
                  <a:lnTo>
                    <a:pt x="292" y="2928"/>
                  </a:lnTo>
                  <a:close/>
                  <a:moveTo>
                    <a:pt x="294" y="2944"/>
                  </a:moveTo>
                  <a:lnTo>
                    <a:pt x="294" y="2944"/>
                  </a:lnTo>
                  <a:lnTo>
                    <a:pt x="296" y="2944"/>
                  </a:lnTo>
                  <a:lnTo>
                    <a:pt x="298" y="2942"/>
                  </a:lnTo>
                  <a:lnTo>
                    <a:pt x="300" y="2940"/>
                  </a:lnTo>
                  <a:lnTo>
                    <a:pt x="298" y="2940"/>
                  </a:lnTo>
                  <a:lnTo>
                    <a:pt x="292" y="2940"/>
                  </a:lnTo>
                  <a:lnTo>
                    <a:pt x="290" y="2940"/>
                  </a:lnTo>
                  <a:lnTo>
                    <a:pt x="290" y="2942"/>
                  </a:lnTo>
                  <a:lnTo>
                    <a:pt x="288" y="2944"/>
                  </a:lnTo>
                  <a:lnTo>
                    <a:pt x="290" y="2944"/>
                  </a:lnTo>
                  <a:lnTo>
                    <a:pt x="294" y="2944"/>
                  </a:lnTo>
                  <a:close/>
                  <a:moveTo>
                    <a:pt x="278" y="2914"/>
                  </a:moveTo>
                  <a:lnTo>
                    <a:pt x="278" y="2914"/>
                  </a:lnTo>
                  <a:lnTo>
                    <a:pt x="278" y="2916"/>
                  </a:lnTo>
                  <a:lnTo>
                    <a:pt x="282" y="2916"/>
                  </a:lnTo>
                  <a:lnTo>
                    <a:pt x="286" y="2914"/>
                  </a:lnTo>
                  <a:lnTo>
                    <a:pt x="292" y="2914"/>
                  </a:lnTo>
                  <a:lnTo>
                    <a:pt x="294" y="2914"/>
                  </a:lnTo>
                  <a:lnTo>
                    <a:pt x="294" y="2912"/>
                  </a:lnTo>
                  <a:lnTo>
                    <a:pt x="288" y="2908"/>
                  </a:lnTo>
                  <a:lnTo>
                    <a:pt x="286" y="2908"/>
                  </a:lnTo>
                  <a:lnTo>
                    <a:pt x="282" y="2908"/>
                  </a:lnTo>
                  <a:lnTo>
                    <a:pt x="278" y="2914"/>
                  </a:lnTo>
                  <a:close/>
                  <a:moveTo>
                    <a:pt x="276" y="2888"/>
                  </a:moveTo>
                  <a:lnTo>
                    <a:pt x="276" y="2888"/>
                  </a:lnTo>
                  <a:lnTo>
                    <a:pt x="280" y="2886"/>
                  </a:lnTo>
                  <a:lnTo>
                    <a:pt x="282" y="2884"/>
                  </a:lnTo>
                  <a:lnTo>
                    <a:pt x="282" y="2882"/>
                  </a:lnTo>
                  <a:lnTo>
                    <a:pt x="282" y="2880"/>
                  </a:lnTo>
                  <a:lnTo>
                    <a:pt x="278" y="2880"/>
                  </a:lnTo>
                  <a:lnTo>
                    <a:pt x="272" y="2884"/>
                  </a:lnTo>
                  <a:lnTo>
                    <a:pt x="270" y="2884"/>
                  </a:lnTo>
                  <a:lnTo>
                    <a:pt x="270" y="2886"/>
                  </a:lnTo>
                  <a:lnTo>
                    <a:pt x="272" y="2888"/>
                  </a:lnTo>
                  <a:lnTo>
                    <a:pt x="276" y="2888"/>
                  </a:lnTo>
                  <a:close/>
                  <a:moveTo>
                    <a:pt x="282" y="2902"/>
                  </a:moveTo>
                  <a:lnTo>
                    <a:pt x="282" y="2902"/>
                  </a:lnTo>
                  <a:lnTo>
                    <a:pt x="284" y="2902"/>
                  </a:lnTo>
                  <a:lnTo>
                    <a:pt x="290" y="2900"/>
                  </a:lnTo>
                  <a:lnTo>
                    <a:pt x="296" y="2898"/>
                  </a:lnTo>
                  <a:lnTo>
                    <a:pt x="296" y="2896"/>
                  </a:lnTo>
                  <a:lnTo>
                    <a:pt x="294" y="2894"/>
                  </a:lnTo>
                  <a:lnTo>
                    <a:pt x="292" y="2894"/>
                  </a:lnTo>
                  <a:lnTo>
                    <a:pt x="282" y="2894"/>
                  </a:lnTo>
                  <a:lnTo>
                    <a:pt x="276" y="2894"/>
                  </a:lnTo>
                  <a:lnTo>
                    <a:pt x="276" y="2896"/>
                  </a:lnTo>
                  <a:lnTo>
                    <a:pt x="278" y="2900"/>
                  </a:lnTo>
                  <a:lnTo>
                    <a:pt x="282" y="2902"/>
                  </a:lnTo>
                  <a:close/>
                  <a:moveTo>
                    <a:pt x="296" y="2950"/>
                  </a:moveTo>
                  <a:lnTo>
                    <a:pt x="296" y="2950"/>
                  </a:lnTo>
                  <a:lnTo>
                    <a:pt x="294" y="2948"/>
                  </a:lnTo>
                  <a:lnTo>
                    <a:pt x="290" y="2950"/>
                  </a:lnTo>
                  <a:lnTo>
                    <a:pt x="290" y="2952"/>
                  </a:lnTo>
                  <a:lnTo>
                    <a:pt x="290" y="2954"/>
                  </a:lnTo>
                  <a:lnTo>
                    <a:pt x="292" y="2956"/>
                  </a:lnTo>
                  <a:lnTo>
                    <a:pt x="294" y="2954"/>
                  </a:lnTo>
                  <a:lnTo>
                    <a:pt x="296" y="2952"/>
                  </a:lnTo>
                  <a:lnTo>
                    <a:pt x="296" y="2950"/>
                  </a:lnTo>
                  <a:close/>
                  <a:moveTo>
                    <a:pt x="302" y="2888"/>
                  </a:moveTo>
                  <a:lnTo>
                    <a:pt x="302" y="2888"/>
                  </a:lnTo>
                  <a:lnTo>
                    <a:pt x="300" y="2890"/>
                  </a:lnTo>
                  <a:lnTo>
                    <a:pt x="300" y="2892"/>
                  </a:lnTo>
                  <a:lnTo>
                    <a:pt x="302" y="2898"/>
                  </a:lnTo>
                  <a:lnTo>
                    <a:pt x="304" y="2900"/>
                  </a:lnTo>
                  <a:lnTo>
                    <a:pt x="308" y="2898"/>
                  </a:lnTo>
                  <a:lnTo>
                    <a:pt x="310" y="2896"/>
                  </a:lnTo>
                  <a:lnTo>
                    <a:pt x="308" y="2894"/>
                  </a:lnTo>
                  <a:lnTo>
                    <a:pt x="306" y="2890"/>
                  </a:lnTo>
                  <a:lnTo>
                    <a:pt x="302" y="2888"/>
                  </a:lnTo>
                  <a:close/>
                  <a:moveTo>
                    <a:pt x="304" y="2856"/>
                  </a:moveTo>
                  <a:lnTo>
                    <a:pt x="304" y="2856"/>
                  </a:lnTo>
                  <a:lnTo>
                    <a:pt x="304" y="2858"/>
                  </a:lnTo>
                  <a:lnTo>
                    <a:pt x="304" y="2862"/>
                  </a:lnTo>
                  <a:lnTo>
                    <a:pt x="306" y="2864"/>
                  </a:lnTo>
                  <a:lnTo>
                    <a:pt x="308" y="2864"/>
                  </a:lnTo>
                  <a:lnTo>
                    <a:pt x="310" y="2862"/>
                  </a:lnTo>
                  <a:lnTo>
                    <a:pt x="308" y="2860"/>
                  </a:lnTo>
                  <a:lnTo>
                    <a:pt x="306" y="2856"/>
                  </a:lnTo>
                  <a:lnTo>
                    <a:pt x="304" y="2856"/>
                  </a:lnTo>
                  <a:close/>
                  <a:moveTo>
                    <a:pt x="300" y="2968"/>
                  </a:moveTo>
                  <a:lnTo>
                    <a:pt x="300" y="2968"/>
                  </a:lnTo>
                  <a:lnTo>
                    <a:pt x="304" y="2964"/>
                  </a:lnTo>
                  <a:lnTo>
                    <a:pt x="304" y="2962"/>
                  </a:lnTo>
                  <a:lnTo>
                    <a:pt x="304" y="2960"/>
                  </a:lnTo>
                  <a:lnTo>
                    <a:pt x="300" y="2962"/>
                  </a:lnTo>
                  <a:lnTo>
                    <a:pt x="298" y="2964"/>
                  </a:lnTo>
                  <a:lnTo>
                    <a:pt x="296" y="2968"/>
                  </a:lnTo>
                  <a:lnTo>
                    <a:pt x="296" y="2970"/>
                  </a:lnTo>
                  <a:lnTo>
                    <a:pt x="300" y="2968"/>
                  </a:lnTo>
                  <a:close/>
                  <a:moveTo>
                    <a:pt x="290" y="2888"/>
                  </a:moveTo>
                  <a:lnTo>
                    <a:pt x="290" y="2888"/>
                  </a:lnTo>
                  <a:lnTo>
                    <a:pt x="294" y="2888"/>
                  </a:lnTo>
                  <a:lnTo>
                    <a:pt x="294" y="2886"/>
                  </a:lnTo>
                  <a:lnTo>
                    <a:pt x="292" y="2884"/>
                  </a:lnTo>
                  <a:lnTo>
                    <a:pt x="290" y="2884"/>
                  </a:lnTo>
                  <a:lnTo>
                    <a:pt x="282" y="2888"/>
                  </a:lnTo>
                  <a:lnTo>
                    <a:pt x="280" y="2888"/>
                  </a:lnTo>
                  <a:lnTo>
                    <a:pt x="282" y="2890"/>
                  </a:lnTo>
                  <a:lnTo>
                    <a:pt x="290" y="2888"/>
                  </a:lnTo>
                  <a:close/>
                  <a:moveTo>
                    <a:pt x="250" y="2970"/>
                  </a:moveTo>
                  <a:lnTo>
                    <a:pt x="250" y="2970"/>
                  </a:lnTo>
                  <a:lnTo>
                    <a:pt x="250" y="2972"/>
                  </a:lnTo>
                  <a:lnTo>
                    <a:pt x="248" y="2974"/>
                  </a:lnTo>
                  <a:lnTo>
                    <a:pt x="248" y="2978"/>
                  </a:lnTo>
                  <a:lnTo>
                    <a:pt x="252" y="2980"/>
                  </a:lnTo>
                  <a:lnTo>
                    <a:pt x="254" y="2980"/>
                  </a:lnTo>
                  <a:lnTo>
                    <a:pt x="260" y="2974"/>
                  </a:lnTo>
                  <a:lnTo>
                    <a:pt x="262" y="2972"/>
                  </a:lnTo>
                  <a:lnTo>
                    <a:pt x="262" y="2968"/>
                  </a:lnTo>
                  <a:lnTo>
                    <a:pt x="262" y="2964"/>
                  </a:lnTo>
                  <a:lnTo>
                    <a:pt x="260" y="2962"/>
                  </a:lnTo>
                  <a:lnTo>
                    <a:pt x="256" y="2962"/>
                  </a:lnTo>
                  <a:lnTo>
                    <a:pt x="250" y="2966"/>
                  </a:lnTo>
                  <a:lnTo>
                    <a:pt x="248" y="2966"/>
                  </a:lnTo>
                  <a:lnTo>
                    <a:pt x="250" y="2970"/>
                  </a:lnTo>
                  <a:close/>
                  <a:moveTo>
                    <a:pt x="540" y="3562"/>
                  </a:moveTo>
                  <a:lnTo>
                    <a:pt x="540" y="3562"/>
                  </a:lnTo>
                  <a:lnTo>
                    <a:pt x="544" y="3562"/>
                  </a:lnTo>
                  <a:lnTo>
                    <a:pt x="548" y="3562"/>
                  </a:lnTo>
                  <a:lnTo>
                    <a:pt x="554" y="3560"/>
                  </a:lnTo>
                  <a:lnTo>
                    <a:pt x="554" y="3558"/>
                  </a:lnTo>
                  <a:lnTo>
                    <a:pt x="552" y="3558"/>
                  </a:lnTo>
                  <a:lnTo>
                    <a:pt x="546" y="3558"/>
                  </a:lnTo>
                  <a:lnTo>
                    <a:pt x="542" y="3560"/>
                  </a:lnTo>
                  <a:lnTo>
                    <a:pt x="540" y="3562"/>
                  </a:lnTo>
                  <a:close/>
                  <a:moveTo>
                    <a:pt x="560" y="3548"/>
                  </a:moveTo>
                  <a:lnTo>
                    <a:pt x="560" y="3548"/>
                  </a:lnTo>
                  <a:lnTo>
                    <a:pt x="558" y="3550"/>
                  </a:lnTo>
                  <a:lnTo>
                    <a:pt x="556" y="3548"/>
                  </a:lnTo>
                  <a:lnTo>
                    <a:pt x="554" y="3550"/>
                  </a:lnTo>
                  <a:lnTo>
                    <a:pt x="552" y="3552"/>
                  </a:lnTo>
                  <a:lnTo>
                    <a:pt x="554" y="3554"/>
                  </a:lnTo>
                  <a:lnTo>
                    <a:pt x="560" y="3556"/>
                  </a:lnTo>
                  <a:lnTo>
                    <a:pt x="562" y="3556"/>
                  </a:lnTo>
                  <a:lnTo>
                    <a:pt x="564" y="3556"/>
                  </a:lnTo>
                  <a:lnTo>
                    <a:pt x="562" y="3548"/>
                  </a:lnTo>
                  <a:lnTo>
                    <a:pt x="560" y="3544"/>
                  </a:lnTo>
                  <a:lnTo>
                    <a:pt x="560" y="3546"/>
                  </a:lnTo>
                  <a:lnTo>
                    <a:pt x="560" y="3548"/>
                  </a:lnTo>
                  <a:close/>
                  <a:moveTo>
                    <a:pt x="556" y="3506"/>
                  </a:moveTo>
                  <a:lnTo>
                    <a:pt x="556" y="3506"/>
                  </a:lnTo>
                  <a:lnTo>
                    <a:pt x="530" y="3504"/>
                  </a:lnTo>
                  <a:lnTo>
                    <a:pt x="522" y="3504"/>
                  </a:lnTo>
                  <a:lnTo>
                    <a:pt x="522" y="3506"/>
                  </a:lnTo>
                  <a:lnTo>
                    <a:pt x="526" y="3508"/>
                  </a:lnTo>
                  <a:lnTo>
                    <a:pt x="528" y="3510"/>
                  </a:lnTo>
                  <a:lnTo>
                    <a:pt x="528" y="3512"/>
                  </a:lnTo>
                  <a:lnTo>
                    <a:pt x="528" y="3516"/>
                  </a:lnTo>
                  <a:lnTo>
                    <a:pt x="530" y="3522"/>
                  </a:lnTo>
                  <a:lnTo>
                    <a:pt x="532" y="3524"/>
                  </a:lnTo>
                  <a:lnTo>
                    <a:pt x="536" y="3524"/>
                  </a:lnTo>
                  <a:lnTo>
                    <a:pt x="546" y="3524"/>
                  </a:lnTo>
                  <a:lnTo>
                    <a:pt x="550" y="3524"/>
                  </a:lnTo>
                  <a:lnTo>
                    <a:pt x="550" y="3522"/>
                  </a:lnTo>
                  <a:lnTo>
                    <a:pt x="550" y="3520"/>
                  </a:lnTo>
                  <a:lnTo>
                    <a:pt x="554" y="3518"/>
                  </a:lnTo>
                  <a:lnTo>
                    <a:pt x="556" y="3520"/>
                  </a:lnTo>
                  <a:lnTo>
                    <a:pt x="558" y="3524"/>
                  </a:lnTo>
                  <a:lnTo>
                    <a:pt x="558" y="3526"/>
                  </a:lnTo>
                  <a:lnTo>
                    <a:pt x="562" y="3528"/>
                  </a:lnTo>
                  <a:lnTo>
                    <a:pt x="566" y="3526"/>
                  </a:lnTo>
                  <a:lnTo>
                    <a:pt x="568" y="3524"/>
                  </a:lnTo>
                  <a:lnTo>
                    <a:pt x="572" y="3514"/>
                  </a:lnTo>
                  <a:lnTo>
                    <a:pt x="572" y="3512"/>
                  </a:lnTo>
                  <a:lnTo>
                    <a:pt x="572" y="3508"/>
                  </a:lnTo>
                  <a:lnTo>
                    <a:pt x="568" y="3506"/>
                  </a:lnTo>
                  <a:lnTo>
                    <a:pt x="562" y="3506"/>
                  </a:lnTo>
                  <a:lnTo>
                    <a:pt x="556" y="3506"/>
                  </a:lnTo>
                  <a:close/>
                  <a:moveTo>
                    <a:pt x="522" y="3532"/>
                  </a:moveTo>
                  <a:lnTo>
                    <a:pt x="522" y="3532"/>
                  </a:lnTo>
                  <a:lnTo>
                    <a:pt x="516" y="3528"/>
                  </a:lnTo>
                  <a:lnTo>
                    <a:pt x="520" y="3528"/>
                  </a:lnTo>
                  <a:lnTo>
                    <a:pt x="524" y="3526"/>
                  </a:lnTo>
                  <a:lnTo>
                    <a:pt x="524" y="3524"/>
                  </a:lnTo>
                  <a:lnTo>
                    <a:pt x="518" y="3520"/>
                  </a:lnTo>
                  <a:lnTo>
                    <a:pt x="510" y="3520"/>
                  </a:lnTo>
                  <a:lnTo>
                    <a:pt x="506" y="3520"/>
                  </a:lnTo>
                  <a:lnTo>
                    <a:pt x="506" y="3518"/>
                  </a:lnTo>
                  <a:lnTo>
                    <a:pt x="514" y="3516"/>
                  </a:lnTo>
                  <a:lnTo>
                    <a:pt x="520" y="3514"/>
                  </a:lnTo>
                  <a:lnTo>
                    <a:pt x="520" y="3512"/>
                  </a:lnTo>
                  <a:lnTo>
                    <a:pt x="520" y="3510"/>
                  </a:lnTo>
                  <a:lnTo>
                    <a:pt x="518" y="3508"/>
                  </a:lnTo>
                  <a:lnTo>
                    <a:pt x="512" y="3506"/>
                  </a:lnTo>
                  <a:lnTo>
                    <a:pt x="504" y="3506"/>
                  </a:lnTo>
                  <a:lnTo>
                    <a:pt x="498" y="3508"/>
                  </a:lnTo>
                  <a:lnTo>
                    <a:pt x="490" y="3508"/>
                  </a:lnTo>
                  <a:lnTo>
                    <a:pt x="486" y="3508"/>
                  </a:lnTo>
                  <a:lnTo>
                    <a:pt x="478" y="3510"/>
                  </a:lnTo>
                  <a:lnTo>
                    <a:pt x="462" y="3514"/>
                  </a:lnTo>
                  <a:lnTo>
                    <a:pt x="454" y="3516"/>
                  </a:lnTo>
                  <a:lnTo>
                    <a:pt x="454" y="3518"/>
                  </a:lnTo>
                  <a:lnTo>
                    <a:pt x="464" y="3524"/>
                  </a:lnTo>
                  <a:lnTo>
                    <a:pt x="466" y="3526"/>
                  </a:lnTo>
                  <a:lnTo>
                    <a:pt x="462" y="3528"/>
                  </a:lnTo>
                  <a:lnTo>
                    <a:pt x="470" y="3532"/>
                  </a:lnTo>
                  <a:lnTo>
                    <a:pt x="476" y="3534"/>
                  </a:lnTo>
                  <a:lnTo>
                    <a:pt x="480" y="3536"/>
                  </a:lnTo>
                  <a:lnTo>
                    <a:pt x="486" y="3540"/>
                  </a:lnTo>
                  <a:lnTo>
                    <a:pt x="490" y="3540"/>
                  </a:lnTo>
                  <a:lnTo>
                    <a:pt x="490" y="3538"/>
                  </a:lnTo>
                  <a:lnTo>
                    <a:pt x="482" y="3530"/>
                  </a:lnTo>
                  <a:lnTo>
                    <a:pt x="480" y="3526"/>
                  </a:lnTo>
                  <a:lnTo>
                    <a:pt x="482" y="3524"/>
                  </a:lnTo>
                  <a:lnTo>
                    <a:pt x="486" y="3524"/>
                  </a:lnTo>
                  <a:lnTo>
                    <a:pt x="490" y="3524"/>
                  </a:lnTo>
                  <a:lnTo>
                    <a:pt x="494" y="3524"/>
                  </a:lnTo>
                  <a:lnTo>
                    <a:pt x="498" y="3524"/>
                  </a:lnTo>
                  <a:lnTo>
                    <a:pt x="500" y="3524"/>
                  </a:lnTo>
                  <a:lnTo>
                    <a:pt x="496" y="3532"/>
                  </a:lnTo>
                  <a:lnTo>
                    <a:pt x="496" y="3536"/>
                  </a:lnTo>
                  <a:lnTo>
                    <a:pt x="500" y="3540"/>
                  </a:lnTo>
                  <a:lnTo>
                    <a:pt x="502" y="3540"/>
                  </a:lnTo>
                  <a:lnTo>
                    <a:pt x="506" y="3538"/>
                  </a:lnTo>
                  <a:lnTo>
                    <a:pt x="510" y="3536"/>
                  </a:lnTo>
                  <a:lnTo>
                    <a:pt x="512" y="3538"/>
                  </a:lnTo>
                  <a:lnTo>
                    <a:pt x="514" y="3540"/>
                  </a:lnTo>
                  <a:lnTo>
                    <a:pt x="518" y="3540"/>
                  </a:lnTo>
                  <a:lnTo>
                    <a:pt x="522" y="3542"/>
                  </a:lnTo>
                  <a:lnTo>
                    <a:pt x="522" y="3544"/>
                  </a:lnTo>
                  <a:lnTo>
                    <a:pt x="524" y="3548"/>
                  </a:lnTo>
                  <a:lnTo>
                    <a:pt x="526" y="3548"/>
                  </a:lnTo>
                  <a:lnTo>
                    <a:pt x="528" y="3550"/>
                  </a:lnTo>
                  <a:lnTo>
                    <a:pt x="532" y="3554"/>
                  </a:lnTo>
                  <a:lnTo>
                    <a:pt x="534" y="3552"/>
                  </a:lnTo>
                  <a:lnTo>
                    <a:pt x="534" y="3548"/>
                  </a:lnTo>
                  <a:lnTo>
                    <a:pt x="534" y="3544"/>
                  </a:lnTo>
                  <a:lnTo>
                    <a:pt x="532" y="3542"/>
                  </a:lnTo>
                  <a:lnTo>
                    <a:pt x="532" y="3538"/>
                  </a:lnTo>
                  <a:lnTo>
                    <a:pt x="530" y="3536"/>
                  </a:lnTo>
                  <a:lnTo>
                    <a:pt x="522" y="3532"/>
                  </a:lnTo>
                  <a:close/>
                  <a:moveTo>
                    <a:pt x="476" y="3508"/>
                  </a:moveTo>
                  <a:lnTo>
                    <a:pt x="476" y="3508"/>
                  </a:lnTo>
                  <a:lnTo>
                    <a:pt x="484" y="3506"/>
                  </a:lnTo>
                  <a:lnTo>
                    <a:pt x="484" y="3504"/>
                  </a:lnTo>
                  <a:lnTo>
                    <a:pt x="472" y="3502"/>
                  </a:lnTo>
                  <a:lnTo>
                    <a:pt x="464" y="3502"/>
                  </a:lnTo>
                  <a:lnTo>
                    <a:pt x="458" y="3502"/>
                  </a:lnTo>
                  <a:lnTo>
                    <a:pt x="450" y="3506"/>
                  </a:lnTo>
                  <a:lnTo>
                    <a:pt x="448" y="3508"/>
                  </a:lnTo>
                  <a:lnTo>
                    <a:pt x="456" y="3510"/>
                  </a:lnTo>
                  <a:lnTo>
                    <a:pt x="462" y="3510"/>
                  </a:lnTo>
                  <a:lnTo>
                    <a:pt x="476" y="3508"/>
                  </a:lnTo>
                  <a:close/>
                  <a:moveTo>
                    <a:pt x="572" y="3528"/>
                  </a:moveTo>
                  <a:lnTo>
                    <a:pt x="572" y="3528"/>
                  </a:lnTo>
                  <a:lnTo>
                    <a:pt x="574" y="3530"/>
                  </a:lnTo>
                  <a:lnTo>
                    <a:pt x="578" y="3530"/>
                  </a:lnTo>
                  <a:lnTo>
                    <a:pt x="580" y="3528"/>
                  </a:lnTo>
                  <a:lnTo>
                    <a:pt x="582" y="3524"/>
                  </a:lnTo>
                  <a:lnTo>
                    <a:pt x="580" y="3522"/>
                  </a:lnTo>
                  <a:lnTo>
                    <a:pt x="578" y="3522"/>
                  </a:lnTo>
                  <a:lnTo>
                    <a:pt x="574" y="3524"/>
                  </a:lnTo>
                  <a:lnTo>
                    <a:pt x="572" y="3528"/>
                  </a:lnTo>
                  <a:close/>
                  <a:moveTo>
                    <a:pt x="636" y="3486"/>
                  </a:moveTo>
                  <a:lnTo>
                    <a:pt x="636" y="3486"/>
                  </a:lnTo>
                  <a:lnTo>
                    <a:pt x="628" y="3488"/>
                  </a:lnTo>
                  <a:lnTo>
                    <a:pt x="622" y="3486"/>
                  </a:lnTo>
                  <a:lnTo>
                    <a:pt x="616" y="3484"/>
                  </a:lnTo>
                  <a:lnTo>
                    <a:pt x="610" y="3482"/>
                  </a:lnTo>
                  <a:lnTo>
                    <a:pt x="602" y="3478"/>
                  </a:lnTo>
                  <a:lnTo>
                    <a:pt x="594" y="3470"/>
                  </a:lnTo>
                  <a:lnTo>
                    <a:pt x="584" y="3462"/>
                  </a:lnTo>
                  <a:lnTo>
                    <a:pt x="574" y="3456"/>
                  </a:lnTo>
                  <a:lnTo>
                    <a:pt x="562" y="3448"/>
                  </a:lnTo>
                  <a:lnTo>
                    <a:pt x="548" y="3436"/>
                  </a:lnTo>
                  <a:lnTo>
                    <a:pt x="538" y="3424"/>
                  </a:lnTo>
                  <a:lnTo>
                    <a:pt x="532" y="3414"/>
                  </a:lnTo>
                  <a:lnTo>
                    <a:pt x="530" y="3404"/>
                  </a:lnTo>
                  <a:lnTo>
                    <a:pt x="528" y="3404"/>
                  </a:lnTo>
                  <a:lnTo>
                    <a:pt x="522" y="3402"/>
                  </a:lnTo>
                  <a:lnTo>
                    <a:pt x="516" y="3402"/>
                  </a:lnTo>
                  <a:lnTo>
                    <a:pt x="514" y="3400"/>
                  </a:lnTo>
                  <a:lnTo>
                    <a:pt x="512" y="3396"/>
                  </a:lnTo>
                  <a:lnTo>
                    <a:pt x="516" y="3390"/>
                  </a:lnTo>
                  <a:lnTo>
                    <a:pt x="520" y="3386"/>
                  </a:lnTo>
                  <a:lnTo>
                    <a:pt x="522" y="3386"/>
                  </a:lnTo>
                  <a:lnTo>
                    <a:pt x="524" y="3390"/>
                  </a:lnTo>
                  <a:lnTo>
                    <a:pt x="524" y="3392"/>
                  </a:lnTo>
                  <a:lnTo>
                    <a:pt x="526" y="3394"/>
                  </a:lnTo>
                  <a:lnTo>
                    <a:pt x="528" y="3392"/>
                  </a:lnTo>
                  <a:lnTo>
                    <a:pt x="528" y="3388"/>
                  </a:lnTo>
                  <a:lnTo>
                    <a:pt x="524" y="3380"/>
                  </a:lnTo>
                  <a:lnTo>
                    <a:pt x="510" y="3364"/>
                  </a:lnTo>
                  <a:lnTo>
                    <a:pt x="510" y="3502"/>
                  </a:lnTo>
                  <a:lnTo>
                    <a:pt x="518" y="3498"/>
                  </a:lnTo>
                  <a:lnTo>
                    <a:pt x="520" y="3496"/>
                  </a:lnTo>
                  <a:lnTo>
                    <a:pt x="522" y="3496"/>
                  </a:lnTo>
                  <a:lnTo>
                    <a:pt x="530" y="3498"/>
                  </a:lnTo>
                  <a:lnTo>
                    <a:pt x="544" y="3500"/>
                  </a:lnTo>
                  <a:lnTo>
                    <a:pt x="560" y="3502"/>
                  </a:lnTo>
                  <a:lnTo>
                    <a:pt x="576" y="3504"/>
                  </a:lnTo>
                  <a:lnTo>
                    <a:pt x="584" y="3506"/>
                  </a:lnTo>
                  <a:lnTo>
                    <a:pt x="588" y="3508"/>
                  </a:lnTo>
                  <a:lnTo>
                    <a:pt x="596" y="3512"/>
                  </a:lnTo>
                  <a:lnTo>
                    <a:pt x="598" y="3510"/>
                  </a:lnTo>
                  <a:lnTo>
                    <a:pt x="602" y="3508"/>
                  </a:lnTo>
                  <a:lnTo>
                    <a:pt x="606" y="3506"/>
                  </a:lnTo>
                  <a:lnTo>
                    <a:pt x="614" y="3506"/>
                  </a:lnTo>
                  <a:lnTo>
                    <a:pt x="620" y="3502"/>
                  </a:lnTo>
                  <a:lnTo>
                    <a:pt x="624" y="3500"/>
                  </a:lnTo>
                  <a:lnTo>
                    <a:pt x="626" y="3502"/>
                  </a:lnTo>
                  <a:lnTo>
                    <a:pt x="630" y="3506"/>
                  </a:lnTo>
                  <a:lnTo>
                    <a:pt x="632" y="3504"/>
                  </a:lnTo>
                  <a:lnTo>
                    <a:pt x="634" y="3502"/>
                  </a:lnTo>
                  <a:lnTo>
                    <a:pt x="638" y="3502"/>
                  </a:lnTo>
                  <a:lnTo>
                    <a:pt x="640" y="3502"/>
                  </a:lnTo>
                  <a:lnTo>
                    <a:pt x="642" y="3502"/>
                  </a:lnTo>
                  <a:lnTo>
                    <a:pt x="646" y="3494"/>
                  </a:lnTo>
                  <a:lnTo>
                    <a:pt x="648" y="3488"/>
                  </a:lnTo>
                  <a:lnTo>
                    <a:pt x="648" y="3486"/>
                  </a:lnTo>
                  <a:lnTo>
                    <a:pt x="642" y="3486"/>
                  </a:lnTo>
                  <a:lnTo>
                    <a:pt x="636" y="3486"/>
                  </a:lnTo>
                  <a:close/>
                  <a:moveTo>
                    <a:pt x="436" y="3502"/>
                  </a:moveTo>
                  <a:lnTo>
                    <a:pt x="436" y="3502"/>
                  </a:lnTo>
                  <a:lnTo>
                    <a:pt x="428" y="3504"/>
                  </a:lnTo>
                  <a:lnTo>
                    <a:pt x="426" y="3506"/>
                  </a:lnTo>
                  <a:lnTo>
                    <a:pt x="420" y="3506"/>
                  </a:lnTo>
                  <a:lnTo>
                    <a:pt x="414" y="3506"/>
                  </a:lnTo>
                  <a:lnTo>
                    <a:pt x="414" y="3508"/>
                  </a:lnTo>
                  <a:lnTo>
                    <a:pt x="414" y="3510"/>
                  </a:lnTo>
                  <a:lnTo>
                    <a:pt x="416" y="3514"/>
                  </a:lnTo>
                  <a:lnTo>
                    <a:pt x="418" y="3514"/>
                  </a:lnTo>
                  <a:lnTo>
                    <a:pt x="428" y="3516"/>
                  </a:lnTo>
                  <a:lnTo>
                    <a:pt x="430" y="3516"/>
                  </a:lnTo>
                  <a:lnTo>
                    <a:pt x="432" y="3518"/>
                  </a:lnTo>
                  <a:lnTo>
                    <a:pt x="432" y="3520"/>
                  </a:lnTo>
                  <a:lnTo>
                    <a:pt x="432" y="3522"/>
                  </a:lnTo>
                  <a:lnTo>
                    <a:pt x="436" y="3522"/>
                  </a:lnTo>
                  <a:lnTo>
                    <a:pt x="442" y="3518"/>
                  </a:lnTo>
                  <a:lnTo>
                    <a:pt x="442" y="3516"/>
                  </a:lnTo>
                  <a:lnTo>
                    <a:pt x="442" y="3512"/>
                  </a:lnTo>
                  <a:lnTo>
                    <a:pt x="438" y="3512"/>
                  </a:lnTo>
                  <a:lnTo>
                    <a:pt x="432" y="3510"/>
                  </a:lnTo>
                  <a:lnTo>
                    <a:pt x="434" y="3508"/>
                  </a:lnTo>
                  <a:lnTo>
                    <a:pt x="438" y="3508"/>
                  </a:lnTo>
                  <a:lnTo>
                    <a:pt x="442" y="3506"/>
                  </a:lnTo>
                  <a:lnTo>
                    <a:pt x="444" y="3504"/>
                  </a:lnTo>
                  <a:lnTo>
                    <a:pt x="440" y="3504"/>
                  </a:lnTo>
                  <a:lnTo>
                    <a:pt x="436" y="3502"/>
                  </a:lnTo>
                  <a:close/>
                  <a:moveTo>
                    <a:pt x="290" y="2874"/>
                  </a:moveTo>
                  <a:lnTo>
                    <a:pt x="290" y="2874"/>
                  </a:lnTo>
                  <a:lnTo>
                    <a:pt x="292" y="2876"/>
                  </a:lnTo>
                  <a:lnTo>
                    <a:pt x="294" y="2874"/>
                  </a:lnTo>
                  <a:lnTo>
                    <a:pt x="294" y="2872"/>
                  </a:lnTo>
                  <a:lnTo>
                    <a:pt x="294" y="2870"/>
                  </a:lnTo>
                  <a:lnTo>
                    <a:pt x="290" y="2868"/>
                  </a:lnTo>
                  <a:lnTo>
                    <a:pt x="290" y="2874"/>
                  </a:lnTo>
                  <a:close/>
                  <a:moveTo>
                    <a:pt x="592" y="3524"/>
                  </a:moveTo>
                  <a:lnTo>
                    <a:pt x="592" y="3524"/>
                  </a:lnTo>
                  <a:lnTo>
                    <a:pt x="596" y="3524"/>
                  </a:lnTo>
                  <a:lnTo>
                    <a:pt x="598" y="3524"/>
                  </a:lnTo>
                  <a:lnTo>
                    <a:pt x="598" y="3522"/>
                  </a:lnTo>
                  <a:lnTo>
                    <a:pt x="596" y="3518"/>
                  </a:lnTo>
                  <a:lnTo>
                    <a:pt x="594" y="3518"/>
                  </a:lnTo>
                  <a:lnTo>
                    <a:pt x="590" y="3520"/>
                  </a:lnTo>
                  <a:lnTo>
                    <a:pt x="590" y="3522"/>
                  </a:lnTo>
                  <a:lnTo>
                    <a:pt x="592" y="3524"/>
                  </a:lnTo>
                  <a:close/>
                  <a:moveTo>
                    <a:pt x="310" y="3406"/>
                  </a:moveTo>
                  <a:lnTo>
                    <a:pt x="310" y="3406"/>
                  </a:lnTo>
                  <a:lnTo>
                    <a:pt x="314" y="3406"/>
                  </a:lnTo>
                  <a:lnTo>
                    <a:pt x="318" y="3406"/>
                  </a:lnTo>
                  <a:lnTo>
                    <a:pt x="322" y="3406"/>
                  </a:lnTo>
                  <a:lnTo>
                    <a:pt x="326" y="3408"/>
                  </a:lnTo>
                  <a:lnTo>
                    <a:pt x="328" y="3408"/>
                  </a:lnTo>
                  <a:lnTo>
                    <a:pt x="324" y="3402"/>
                  </a:lnTo>
                  <a:lnTo>
                    <a:pt x="318" y="3396"/>
                  </a:lnTo>
                  <a:lnTo>
                    <a:pt x="316" y="3394"/>
                  </a:lnTo>
                  <a:lnTo>
                    <a:pt x="314" y="3394"/>
                  </a:lnTo>
                  <a:lnTo>
                    <a:pt x="312" y="3394"/>
                  </a:lnTo>
                  <a:lnTo>
                    <a:pt x="310" y="3392"/>
                  </a:lnTo>
                  <a:lnTo>
                    <a:pt x="308" y="3390"/>
                  </a:lnTo>
                  <a:lnTo>
                    <a:pt x="306" y="3392"/>
                  </a:lnTo>
                  <a:lnTo>
                    <a:pt x="304" y="3390"/>
                  </a:lnTo>
                  <a:lnTo>
                    <a:pt x="294" y="3384"/>
                  </a:lnTo>
                  <a:lnTo>
                    <a:pt x="284" y="3382"/>
                  </a:lnTo>
                  <a:lnTo>
                    <a:pt x="280" y="3378"/>
                  </a:lnTo>
                  <a:lnTo>
                    <a:pt x="274" y="3374"/>
                  </a:lnTo>
                  <a:lnTo>
                    <a:pt x="268" y="3370"/>
                  </a:lnTo>
                  <a:lnTo>
                    <a:pt x="264" y="3368"/>
                  </a:lnTo>
                  <a:lnTo>
                    <a:pt x="262" y="3370"/>
                  </a:lnTo>
                  <a:lnTo>
                    <a:pt x="266" y="3374"/>
                  </a:lnTo>
                  <a:lnTo>
                    <a:pt x="270" y="3376"/>
                  </a:lnTo>
                  <a:lnTo>
                    <a:pt x="270" y="3380"/>
                  </a:lnTo>
                  <a:lnTo>
                    <a:pt x="268" y="3380"/>
                  </a:lnTo>
                  <a:lnTo>
                    <a:pt x="272" y="3382"/>
                  </a:lnTo>
                  <a:lnTo>
                    <a:pt x="276" y="3384"/>
                  </a:lnTo>
                  <a:lnTo>
                    <a:pt x="278" y="3388"/>
                  </a:lnTo>
                  <a:lnTo>
                    <a:pt x="282" y="3390"/>
                  </a:lnTo>
                  <a:lnTo>
                    <a:pt x="288" y="3392"/>
                  </a:lnTo>
                  <a:lnTo>
                    <a:pt x="294" y="3392"/>
                  </a:lnTo>
                  <a:lnTo>
                    <a:pt x="296" y="3394"/>
                  </a:lnTo>
                  <a:lnTo>
                    <a:pt x="300" y="3396"/>
                  </a:lnTo>
                  <a:lnTo>
                    <a:pt x="302" y="3398"/>
                  </a:lnTo>
                  <a:lnTo>
                    <a:pt x="304" y="3398"/>
                  </a:lnTo>
                  <a:lnTo>
                    <a:pt x="308" y="3398"/>
                  </a:lnTo>
                  <a:lnTo>
                    <a:pt x="310" y="3400"/>
                  </a:lnTo>
                  <a:lnTo>
                    <a:pt x="310" y="3402"/>
                  </a:lnTo>
                  <a:lnTo>
                    <a:pt x="310" y="3404"/>
                  </a:lnTo>
                  <a:lnTo>
                    <a:pt x="310" y="3406"/>
                  </a:lnTo>
                  <a:close/>
                  <a:moveTo>
                    <a:pt x="262" y="3306"/>
                  </a:moveTo>
                  <a:lnTo>
                    <a:pt x="262" y="3306"/>
                  </a:lnTo>
                  <a:lnTo>
                    <a:pt x="260" y="3302"/>
                  </a:lnTo>
                  <a:lnTo>
                    <a:pt x="258" y="3302"/>
                  </a:lnTo>
                  <a:lnTo>
                    <a:pt x="258" y="3304"/>
                  </a:lnTo>
                  <a:lnTo>
                    <a:pt x="258" y="3310"/>
                  </a:lnTo>
                  <a:lnTo>
                    <a:pt x="258" y="3314"/>
                  </a:lnTo>
                  <a:lnTo>
                    <a:pt x="254" y="3308"/>
                  </a:lnTo>
                  <a:lnTo>
                    <a:pt x="252" y="3308"/>
                  </a:lnTo>
                  <a:lnTo>
                    <a:pt x="250" y="3310"/>
                  </a:lnTo>
                  <a:lnTo>
                    <a:pt x="248" y="3314"/>
                  </a:lnTo>
                  <a:lnTo>
                    <a:pt x="250" y="3318"/>
                  </a:lnTo>
                  <a:lnTo>
                    <a:pt x="252" y="3320"/>
                  </a:lnTo>
                  <a:lnTo>
                    <a:pt x="252" y="3322"/>
                  </a:lnTo>
                  <a:lnTo>
                    <a:pt x="250" y="3324"/>
                  </a:lnTo>
                  <a:lnTo>
                    <a:pt x="252" y="3328"/>
                  </a:lnTo>
                  <a:lnTo>
                    <a:pt x="252" y="3332"/>
                  </a:lnTo>
                  <a:lnTo>
                    <a:pt x="254" y="3332"/>
                  </a:lnTo>
                  <a:lnTo>
                    <a:pt x="258" y="3324"/>
                  </a:lnTo>
                  <a:lnTo>
                    <a:pt x="260" y="3314"/>
                  </a:lnTo>
                  <a:lnTo>
                    <a:pt x="262" y="3310"/>
                  </a:lnTo>
                  <a:lnTo>
                    <a:pt x="262" y="3306"/>
                  </a:lnTo>
                  <a:close/>
                  <a:moveTo>
                    <a:pt x="284" y="3406"/>
                  </a:moveTo>
                  <a:lnTo>
                    <a:pt x="284" y="3406"/>
                  </a:lnTo>
                  <a:lnTo>
                    <a:pt x="286" y="3406"/>
                  </a:lnTo>
                  <a:lnTo>
                    <a:pt x="288" y="3404"/>
                  </a:lnTo>
                  <a:lnTo>
                    <a:pt x="290" y="3402"/>
                  </a:lnTo>
                  <a:lnTo>
                    <a:pt x="290" y="3400"/>
                  </a:lnTo>
                  <a:lnTo>
                    <a:pt x="286" y="3398"/>
                  </a:lnTo>
                  <a:lnTo>
                    <a:pt x="284" y="3400"/>
                  </a:lnTo>
                  <a:lnTo>
                    <a:pt x="284" y="3404"/>
                  </a:lnTo>
                  <a:lnTo>
                    <a:pt x="284" y="3406"/>
                  </a:lnTo>
                  <a:close/>
                  <a:moveTo>
                    <a:pt x="268" y="3336"/>
                  </a:moveTo>
                  <a:lnTo>
                    <a:pt x="268" y="3336"/>
                  </a:lnTo>
                  <a:lnTo>
                    <a:pt x="260" y="3336"/>
                  </a:lnTo>
                  <a:lnTo>
                    <a:pt x="258" y="3336"/>
                  </a:lnTo>
                  <a:lnTo>
                    <a:pt x="256" y="3338"/>
                  </a:lnTo>
                  <a:lnTo>
                    <a:pt x="258" y="3340"/>
                  </a:lnTo>
                  <a:lnTo>
                    <a:pt x="262" y="3342"/>
                  </a:lnTo>
                  <a:lnTo>
                    <a:pt x="264" y="3342"/>
                  </a:lnTo>
                  <a:lnTo>
                    <a:pt x="268" y="3340"/>
                  </a:lnTo>
                  <a:lnTo>
                    <a:pt x="268" y="3338"/>
                  </a:lnTo>
                  <a:lnTo>
                    <a:pt x="268" y="3336"/>
                  </a:lnTo>
                  <a:close/>
                  <a:moveTo>
                    <a:pt x="412" y="3500"/>
                  </a:moveTo>
                  <a:lnTo>
                    <a:pt x="412" y="3500"/>
                  </a:lnTo>
                  <a:lnTo>
                    <a:pt x="406" y="3498"/>
                  </a:lnTo>
                  <a:lnTo>
                    <a:pt x="402" y="3496"/>
                  </a:lnTo>
                  <a:lnTo>
                    <a:pt x="398" y="3498"/>
                  </a:lnTo>
                  <a:lnTo>
                    <a:pt x="396" y="3500"/>
                  </a:lnTo>
                  <a:lnTo>
                    <a:pt x="396" y="3502"/>
                  </a:lnTo>
                  <a:lnTo>
                    <a:pt x="398" y="3504"/>
                  </a:lnTo>
                  <a:lnTo>
                    <a:pt x="402" y="3502"/>
                  </a:lnTo>
                  <a:lnTo>
                    <a:pt x="406" y="3500"/>
                  </a:lnTo>
                  <a:lnTo>
                    <a:pt x="408" y="3502"/>
                  </a:lnTo>
                  <a:lnTo>
                    <a:pt x="410" y="3502"/>
                  </a:lnTo>
                  <a:lnTo>
                    <a:pt x="414" y="3504"/>
                  </a:lnTo>
                  <a:lnTo>
                    <a:pt x="414" y="3502"/>
                  </a:lnTo>
                  <a:lnTo>
                    <a:pt x="416" y="3500"/>
                  </a:lnTo>
                  <a:lnTo>
                    <a:pt x="414" y="3500"/>
                  </a:lnTo>
                  <a:lnTo>
                    <a:pt x="412" y="3500"/>
                  </a:lnTo>
                  <a:close/>
                  <a:moveTo>
                    <a:pt x="248" y="3284"/>
                  </a:moveTo>
                  <a:lnTo>
                    <a:pt x="248" y="3284"/>
                  </a:lnTo>
                  <a:lnTo>
                    <a:pt x="244" y="3282"/>
                  </a:lnTo>
                  <a:lnTo>
                    <a:pt x="244" y="3284"/>
                  </a:lnTo>
                  <a:lnTo>
                    <a:pt x="244" y="3292"/>
                  </a:lnTo>
                  <a:lnTo>
                    <a:pt x="240" y="3300"/>
                  </a:lnTo>
                  <a:lnTo>
                    <a:pt x="240" y="3302"/>
                  </a:lnTo>
                  <a:lnTo>
                    <a:pt x="244" y="3302"/>
                  </a:lnTo>
                  <a:lnTo>
                    <a:pt x="246" y="3300"/>
                  </a:lnTo>
                  <a:lnTo>
                    <a:pt x="246" y="3298"/>
                  </a:lnTo>
                  <a:lnTo>
                    <a:pt x="248" y="3294"/>
                  </a:lnTo>
                  <a:lnTo>
                    <a:pt x="248" y="3292"/>
                  </a:lnTo>
                  <a:lnTo>
                    <a:pt x="252" y="3288"/>
                  </a:lnTo>
                  <a:lnTo>
                    <a:pt x="248" y="3284"/>
                  </a:lnTo>
                  <a:close/>
                  <a:moveTo>
                    <a:pt x="376" y="3462"/>
                  </a:moveTo>
                  <a:lnTo>
                    <a:pt x="376" y="3462"/>
                  </a:lnTo>
                  <a:lnTo>
                    <a:pt x="376" y="3466"/>
                  </a:lnTo>
                  <a:lnTo>
                    <a:pt x="378" y="3468"/>
                  </a:lnTo>
                  <a:lnTo>
                    <a:pt x="380" y="3468"/>
                  </a:lnTo>
                  <a:lnTo>
                    <a:pt x="380" y="3464"/>
                  </a:lnTo>
                  <a:lnTo>
                    <a:pt x="380" y="3462"/>
                  </a:lnTo>
                  <a:lnTo>
                    <a:pt x="382" y="3462"/>
                  </a:lnTo>
                  <a:lnTo>
                    <a:pt x="384" y="3460"/>
                  </a:lnTo>
                  <a:lnTo>
                    <a:pt x="384" y="3456"/>
                  </a:lnTo>
                  <a:lnTo>
                    <a:pt x="386" y="3454"/>
                  </a:lnTo>
                  <a:lnTo>
                    <a:pt x="386" y="3452"/>
                  </a:lnTo>
                  <a:lnTo>
                    <a:pt x="386" y="3448"/>
                  </a:lnTo>
                  <a:lnTo>
                    <a:pt x="386" y="3444"/>
                  </a:lnTo>
                  <a:lnTo>
                    <a:pt x="386" y="3442"/>
                  </a:lnTo>
                  <a:lnTo>
                    <a:pt x="384" y="3440"/>
                  </a:lnTo>
                  <a:lnTo>
                    <a:pt x="378" y="3438"/>
                  </a:lnTo>
                  <a:lnTo>
                    <a:pt x="376" y="3438"/>
                  </a:lnTo>
                  <a:lnTo>
                    <a:pt x="374" y="3442"/>
                  </a:lnTo>
                  <a:lnTo>
                    <a:pt x="372" y="3444"/>
                  </a:lnTo>
                  <a:lnTo>
                    <a:pt x="370" y="3442"/>
                  </a:lnTo>
                  <a:lnTo>
                    <a:pt x="368" y="3442"/>
                  </a:lnTo>
                  <a:lnTo>
                    <a:pt x="364" y="3442"/>
                  </a:lnTo>
                  <a:lnTo>
                    <a:pt x="362" y="3444"/>
                  </a:lnTo>
                  <a:lnTo>
                    <a:pt x="362" y="3446"/>
                  </a:lnTo>
                  <a:lnTo>
                    <a:pt x="368" y="3452"/>
                  </a:lnTo>
                  <a:lnTo>
                    <a:pt x="374" y="3458"/>
                  </a:lnTo>
                  <a:lnTo>
                    <a:pt x="376" y="3460"/>
                  </a:lnTo>
                  <a:lnTo>
                    <a:pt x="376" y="3462"/>
                  </a:lnTo>
                  <a:close/>
                  <a:moveTo>
                    <a:pt x="360" y="3454"/>
                  </a:moveTo>
                  <a:lnTo>
                    <a:pt x="360" y="3454"/>
                  </a:lnTo>
                  <a:lnTo>
                    <a:pt x="358" y="3458"/>
                  </a:lnTo>
                  <a:lnTo>
                    <a:pt x="354" y="3458"/>
                  </a:lnTo>
                  <a:lnTo>
                    <a:pt x="352" y="3460"/>
                  </a:lnTo>
                  <a:lnTo>
                    <a:pt x="354" y="3462"/>
                  </a:lnTo>
                  <a:lnTo>
                    <a:pt x="356" y="3464"/>
                  </a:lnTo>
                  <a:lnTo>
                    <a:pt x="358" y="3464"/>
                  </a:lnTo>
                  <a:lnTo>
                    <a:pt x="364" y="3458"/>
                  </a:lnTo>
                  <a:lnTo>
                    <a:pt x="364" y="3456"/>
                  </a:lnTo>
                  <a:lnTo>
                    <a:pt x="364" y="3454"/>
                  </a:lnTo>
                  <a:lnTo>
                    <a:pt x="362" y="3452"/>
                  </a:lnTo>
                  <a:lnTo>
                    <a:pt x="360" y="3454"/>
                  </a:lnTo>
                  <a:close/>
                  <a:moveTo>
                    <a:pt x="390" y="3462"/>
                  </a:moveTo>
                  <a:lnTo>
                    <a:pt x="390" y="3462"/>
                  </a:lnTo>
                  <a:lnTo>
                    <a:pt x="394" y="3462"/>
                  </a:lnTo>
                  <a:lnTo>
                    <a:pt x="394" y="3460"/>
                  </a:lnTo>
                  <a:lnTo>
                    <a:pt x="396" y="3458"/>
                  </a:lnTo>
                  <a:lnTo>
                    <a:pt x="398" y="3460"/>
                  </a:lnTo>
                  <a:lnTo>
                    <a:pt x="402" y="3462"/>
                  </a:lnTo>
                  <a:lnTo>
                    <a:pt x="402" y="3464"/>
                  </a:lnTo>
                  <a:lnTo>
                    <a:pt x="402" y="3466"/>
                  </a:lnTo>
                  <a:lnTo>
                    <a:pt x="406" y="3468"/>
                  </a:lnTo>
                  <a:lnTo>
                    <a:pt x="410" y="3468"/>
                  </a:lnTo>
                  <a:lnTo>
                    <a:pt x="412" y="3466"/>
                  </a:lnTo>
                  <a:lnTo>
                    <a:pt x="412" y="3454"/>
                  </a:lnTo>
                  <a:lnTo>
                    <a:pt x="410" y="3450"/>
                  </a:lnTo>
                  <a:lnTo>
                    <a:pt x="408" y="3450"/>
                  </a:lnTo>
                  <a:lnTo>
                    <a:pt x="406" y="3450"/>
                  </a:lnTo>
                  <a:lnTo>
                    <a:pt x="402" y="3448"/>
                  </a:lnTo>
                  <a:lnTo>
                    <a:pt x="400" y="3444"/>
                  </a:lnTo>
                  <a:lnTo>
                    <a:pt x="394" y="3442"/>
                  </a:lnTo>
                  <a:lnTo>
                    <a:pt x="390" y="3444"/>
                  </a:lnTo>
                  <a:lnTo>
                    <a:pt x="388" y="3446"/>
                  </a:lnTo>
                  <a:lnTo>
                    <a:pt x="388" y="3448"/>
                  </a:lnTo>
                  <a:lnTo>
                    <a:pt x="390" y="3454"/>
                  </a:lnTo>
                  <a:lnTo>
                    <a:pt x="388" y="3456"/>
                  </a:lnTo>
                  <a:lnTo>
                    <a:pt x="388" y="3460"/>
                  </a:lnTo>
                  <a:lnTo>
                    <a:pt x="390" y="3462"/>
                  </a:lnTo>
                  <a:close/>
                  <a:moveTo>
                    <a:pt x="356" y="3450"/>
                  </a:moveTo>
                  <a:lnTo>
                    <a:pt x="356" y="3450"/>
                  </a:lnTo>
                  <a:lnTo>
                    <a:pt x="358" y="3450"/>
                  </a:lnTo>
                  <a:lnTo>
                    <a:pt x="360" y="3450"/>
                  </a:lnTo>
                  <a:lnTo>
                    <a:pt x="358" y="3444"/>
                  </a:lnTo>
                  <a:lnTo>
                    <a:pt x="358" y="3442"/>
                  </a:lnTo>
                  <a:lnTo>
                    <a:pt x="358" y="3440"/>
                  </a:lnTo>
                  <a:lnTo>
                    <a:pt x="362" y="3438"/>
                  </a:lnTo>
                  <a:lnTo>
                    <a:pt x="366" y="3436"/>
                  </a:lnTo>
                  <a:lnTo>
                    <a:pt x="366" y="3434"/>
                  </a:lnTo>
                  <a:lnTo>
                    <a:pt x="366" y="3432"/>
                  </a:lnTo>
                  <a:lnTo>
                    <a:pt x="362" y="3430"/>
                  </a:lnTo>
                  <a:lnTo>
                    <a:pt x="360" y="3430"/>
                  </a:lnTo>
                  <a:lnTo>
                    <a:pt x="358" y="3428"/>
                  </a:lnTo>
                  <a:lnTo>
                    <a:pt x="356" y="3426"/>
                  </a:lnTo>
                  <a:lnTo>
                    <a:pt x="354" y="3422"/>
                  </a:lnTo>
                  <a:lnTo>
                    <a:pt x="352" y="3420"/>
                  </a:lnTo>
                  <a:lnTo>
                    <a:pt x="348" y="3418"/>
                  </a:lnTo>
                  <a:lnTo>
                    <a:pt x="346" y="3420"/>
                  </a:lnTo>
                  <a:lnTo>
                    <a:pt x="344" y="3420"/>
                  </a:lnTo>
                  <a:lnTo>
                    <a:pt x="344" y="3418"/>
                  </a:lnTo>
                  <a:lnTo>
                    <a:pt x="342" y="3418"/>
                  </a:lnTo>
                  <a:lnTo>
                    <a:pt x="340" y="3420"/>
                  </a:lnTo>
                  <a:lnTo>
                    <a:pt x="338" y="3422"/>
                  </a:lnTo>
                  <a:lnTo>
                    <a:pt x="338" y="3418"/>
                  </a:lnTo>
                  <a:lnTo>
                    <a:pt x="336" y="3414"/>
                  </a:lnTo>
                  <a:lnTo>
                    <a:pt x="332" y="3410"/>
                  </a:lnTo>
                  <a:lnTo>
                    <a:pt x="328" y="3410"/>
                  </a:lnTo>
                  <a:lnTo>
                    <a:pt x="328" y="3412"/>
                  </a:lnTo>
                  <a:lnTo>
                    <a:pt x="328" y="3414"/>
                  </a:lnTo>
                  <a:lnTo>
                    <a:pt x="322" y="3414"/>
                  </a:lnTo>
                  <a:lnTo>
                    <a:pt x="320" y="3414"/>
                  </a:lnTo>
                  <a:lnTo>
                    <a:pt x="318" y="3414"/>
                  </a:lnTo>
                  <a:lnTo>
                    <a:pt x="320" y="3418"/>
                  </a:lnTo>
                  <a:lnTo>
                    <a:pt x="322" y="3422"/>
                  </a:lnTo>
                  <a:lnTo>
                    <a:pt x="320" y="3422"/>
                  </a:lnTo>
                  <a:lnTo>
                    <a:pt x="314" y="3420"/>
                  </a:lnTo>
                  <a:lnTo>
                    <a:pt x="310" y="3422"/>
                  </a:lnTo>
                  <a:lnTo>
                    <a:pt x="308" y="3424"/>
                  </a:lnTo>
                  <a:lnTo>
                    <a:pt x="308" y="3426"/>
                  </a:lnTo>
                  <a:lnTo>
                    <a:pt x="310" y="3428"/>
                  </a:lnTo>
                  <a:lnTo>
                    <a:pt x="312" y="3430"/>
                  </a:lnTo>
                  <a:lnTo>
                    <a:pt x="312" y="3432"/>
                  </a:lnTo>
                  <a:lnTo>
                    <a:pt x="316" y="3432"/>
                  </a:lnTo>
                  <a:lnTo>
                    <a:pt x="320" y="3430"/>
                  </a:lnTo>
                  <a:lnTo>
                    <a:pt x="322" y="3432"/>
                  </a:lnTo>
                  <a:lnTo>
                    <a:pt x="322" y="3434"/>
                  </a:lnTo>
                  <a:lnTo>
                    <a:pt x="322" y="3442"/>
                  </a:lnTo>
                  <a:lnTo>
                    <a:pt x="324" y="3444"/>
                  </a:lnTo>
                  <a:lnTo>
                    <a:pt x="328" y="3448"/>
                  </a:lnTo>
                  <a:lnTo>
                    <a:pt x="330" y="3448"/>
                  </a:lnTo>
                  <a:lnTo>
                    <a:pt x="332" y="3448"/>
                  </a:lnTo>
                  <a:lnTo>
                    <a:pt x="332" y="3442"/>
                  </a:lnTo>
                  <a:lnTo>
                    <a:pt x="332" y="3438"/>
                  </a:lnTo>
                  <a:lnTo>
                    <a:pt x="334" y="3438"/>
                  </a:lnTo>
                  <a:lnTo>
                    <a:pt x="336" y="3440"/>
                  </a:lnTo>
                  <a:lnTo>
                    <a:pt x="340" y="3438"/>
                  </a:lnTo>
                  <a:lnTo>
                    <a:pt x="342" y="3438"/>
                  </a:lnTo>
                  <a:lnTo>
                    <a:pt x="342" y="3442"/>
                  </a:lnTo>
                  <a:lnTo>
                    <a:pt x="340" y="3448"/>
                  </a:lnTo>
                  <a:lnTo>
                    <a:pt x="336" y="3450"/>
                  </a:lnTo>
                  <a:lnTo>
                    <a:pt x="334" y="3452"/>
                  </a:lnTo>
                  <a:lnTo>
                    <a:pt x="338" y="3454"/>
                  </a:lnTo>
                  <a:lnTo>
                    <a:pt x="342" y="3454"/>
                  </a:lnTo>
                  <a:lnTo>
                    <a:pt x="346" y="3454"/>
                  </a:lnTo>
                  <a:lnTo>
                    <a:pt x="348" y="3452"/>
                  </a:lnTo>
                  <a:lnTo>
                    <a:pt x="350" y="3452"/>
                  </a:lnTo>
                  <a:lnTo>
                    <a:pt x="352" y="3452"/>
                  </a:lnTo>
                  <a:lnTo>
                    <a:pt x="352" y="3450"/>
                  </a:lnTo>
                  <a:lnTo>
                    <a:pt x="354" y="3448"/>
                  </a:lnTo>
                  <a:lnTo>
                    <a:pt x="356" y="3450"/>
                  </a:lnTo>
                  <a:close/>
                  <a:moveTo>
                    <a:pt x="490" y="3366"/>
                  </a:moveTo>
                  <a:lnTo>
                    <a:pt x="490" y="3366"/>
                  </a:lnTo>
                  <a:lnTo>
                    <a:pt x="488" y="3366"/>
                  </a:lnTo>
                  <a:lnTo>
                    <a:pt x="486" y="3364"/>
                  </a:lnTo>
                  <a:lnTo>
                    <a:pt x="482" y="3360"/>
                  </a:lnTo>
                  <a:lnTo>
                    <a:pt x="480" y="3354"/>
                  </a:lnTo>
                  <a:lnTo>
                    <a:pt x="478" y="3352"/>
                  </a:lnTo>
                  <a:lnTo>
                    <a:pt x="476" y="3352"/>
                  </a:lnTo>
                  <a:lnTo>
                    <a:pt x="472" y="3356"/>
                  </a:lnTo>
                  <a:lnTo>
                    <a:pt x="468" y="3364"/>
                  </a:lnTo>
                  <a:lnTo>
                    <a:pt x="464" y="3370"/>
                  </a:lnTo>
                  <a:lnTo>
                    <a:pt x="460" y="3374"/>
                  </a:lnTo>
                  <a:lnTo>
                    <a:pt x="454" y="3374"/>
                  </a:lnTo>
                  <a:lnTo>
                    <a:pt x="450" y="3372"/>
                  </a:lnTo>
                  <a:lnTo>
                    <a:pt x="446" y="3368"/>
                  </a:lnTo>
                  <a:lnTo>
                    <a:pt x="440" y="3370"/>
                  </a:lnTo>
                  <a:lnTo>
                    <a:pt x="438" y="3370"/>
                  </a:lnTo>
                  <a:lnTo>
                    <a:pt x="440" y="3372"/>
                  </a:lnTo>
                  <a:lnTo>
                    <a:pt x="442" y="3374"/>
                  </a:lnTo>
                  <a:lnTo>
                    <a:pt x="444" y="3376"/>
                  </a:lnTo>
                  <a:lnTo>
                    <a:pt x="444" y="3378"/>
                  </a:lnTo>
                  <a:lnTo>
                    <a:pt x="448" y="3380"/>
                  </a:lnTo>
                  <a:lnTo>
                    <a:pt x="450" y="3382"/>
                  </a:lnTo>
                  <a:lnTo>
                    <a:pt x="448" y="3384"/>
                  </a:lnTo>
                  <a:lnTo>
                    <a:pt x="446" y="3388"/>
                  </a:lnTo>
                  <a:lnTo>
                    <a:pt x="444" y="3388"/>
                  </a:lnTo>
                  <a:lnTo>
                    <a:pt x="440" y="3384"/>
                  </a:lnTo>
                  <a:lnTo>
                    <a:pt x="438" y="3382"/>
                  </a:lnTo>
                  <a:lnTo>
                    <a:pt x="438" y="3384"/>
                  </a:lnTo>
                  <a:lnTo>
                    <a:pt x="436" y="3388"/>
                  </a:lnTo>
                  <a:lnTo>
                    <a:pt x="436" y="3398"/>
                  </a:lnTo>
                  <a:lnTo>
                    <a:pt x="440" y="3410"/>
                  </a:lnTo>
                  <a:lnTo>
                    <a:pt x="442" y="3412"/>
                  </a:lnTo>
                  <a:lnTo>
                    <a:pt x="448" y="3414"/>
                  </a:lnTo>
                  <a:lnTo>
                    <a:pt x="460" y="3410"/>
                  </a:lnTo>
                  <a:lnTo>
                    <a:pt x="474" y="3406"/>
                  </a:lnTo>
                  <a:lnTo>
                    <a:pt x="478" y="3406"/>
                  </a:lnTo>
                  <a:lnTo>
                    <a:pt x="480" y="3408"/>
                  </a:lnTo>
                  <a:lnTo>
                    <a:pt x="482" y="3414"/>
                  </a:lnTo>
                  <a:lnTo>
                    <a:pt x="478" y="3418"/>
                  </a:lnTo>
                  <a:lnTo>
                    <a:pt x="472" y="3422"/>
                  </a:lnTo>
                  <a:lnTo>
                    <a:pt x="466" y="3424"/>
                  </a:lnTo>
                  <a:lnTo>
                    <a:pt x="452" y="3430"/>
                  </a:lnTo>
                  <a:lnTo>
                    <a:pt x="448" y="3434"/>
                  </a:lnTo>
                  <a:lnTo>
                    <a:pt x="448" y="3438"/>
                  </a:lnTo>
                  <a:lnTo>
                    <a:pt x="452" y="3446"/>
                  </a:lnTo>
                  <a:lnTo>
                    <a:pt x="458" y="3452"/>
                  </a:lnTo>
                  <a:lnTo>
                    <a:pt x="464" y="3458"/>
                  </a:lnTo>
                  <a:lnTo>
                    <a:pt x="474" y="3462"/>
                  </a:lnTo>
                  <a:lnTo>
                    <a:pt x="488" y="3470"/>
                  </a:lnTo>
                  <a:lnTo>
                    <a:pt x="494" y="3472"/>
                  </a:lnTo>
                  <a:lnTo>
                    <a:pt x="496" y="3474"/>
                  </a:lnTo>
                  <a:lnTo>
                    <a:pt x="482" y="3472"/>
                  </a:lnTo>
                  <a:lnTo>
                    <a:pt x="476" y="3468"/>
                  </a:lnTo>
                  <a:lnTo>
                    <a:pt x="474" y="3468"/>
                  </a:lnTo>
                  <a:lnTo>
                    <a:pt x="472" y="3468"/>
                  </a:lnTo>
                  <a:lnTo>
                    <a:pt x="470" y="3470"/>
                  </a:lnTo>
                  <a:lnTo>
                    <a:pt x="468" y="3470"/>
                  </a:lnTo>
                  <a:lnTo>
                    <a:pt x="462" y="3466"/>
                  </a:lnTo>
                  <a:lnTo>
                    <a:pt x="456" y="3464"/>
                  </a:lnTo>
                  <a:lnTo>
                    <a:pt x="452" y="3464"/>
                  </a:lnTo>
                  <a:lnTo>
                    <a:pt x="450" y="3464"/>
                  </a:lnTo>
                  <a:lnTo>
                    <a:pt x="448" y="3466"/>
                  </a:lnTo>
                  <a:lnTo>
                    <a:pt x="448" y="3468"/>
                  </a:lnTo>
                  <a:lnTo>
                    <a:pt x="448" y="3472"/>
                  </a:lnTo>
                  <a:lnTo>
                    <a:pt x="450" y="3472"/>
                  </a:lnTo>
                  <a:lnTo>
                    <a:pt x="448" y="3472"/>
                  </a:lnTo>
                  <a:lnTo>
                    <a:pt x="442" y="3468"/>
                  </a:lnTo>
                  <a:lnTo>
                    <a:pt x="422" y="3454"/>
                  </a:lnTo>
                  <a:lnTo>
                    <a:pt x="416" y="3452"/>
                  </a:lnTo>
                  <a:lnTo>
                    <a:pt x="416" y="3454"/>
                  </a:lnTo>
                  <a:lnTo>
                    <a:pt x="418" y="3456"/>
                  </a:lnTo>
                  <a:lnTo>
                    <a:pt x="422" y="3462"/>
                  </a:lnTo>
                  <a:lnTo>
                    <a:pt x="428" y="3464"/>
                  </a:lnTo>
                  <a:lnTo>
                    <a:pt x="430" y="3466"/>
                  </a:lnTo>
                  <a:lnTo>
                    <a:pt x="426" y="3466"/>
                  </a:lnTo>
                  <a:lnTo>
                    <a:pt x="420" y="3466"/>
                  </a:lnTo>
                  <a:lnTo>
                    <a:pt x="418" y="3468"/>
                  </a:lnTo>
                  <a:lnTo>
                    <a:pt x="416" y="3472"/>
                  </a:lnTo>
                  <a:lnTo>
                    <a:pt x="414" y="3476"/>
                  </a:lnTo>
                  <a:lnTo>
                    <a:pt x="408" y="3474"/>
                  </a:lnTo>
                  <a:lnTo>
                    <a:pt x="398" y="3470"/>
                  </a:lnTo>
                  <a:lnTo>
                    <a:pt x="398" y="3472"/>
                  </a:lnTo>
                  <a:lnTo>
                    <a:pt x="396" y="3474"/>
                  </a:lnTo>
                  <a:lnTo>
                    <a:pt x="392" y="3472"/>
                  </a:lnTo>
                  <a:lnTo>
                    <a:pt x="380" y="3470"/>
                  </a:lnTo>
                  <a:lnTo>
                    <a:pt x="380" y="3472"/>
                  </a:lnTo>
                  <a:lnTo>
                    <a:pt x="382" y="3476"/>
                  </a:lnTo>
                  <a:lnTo>
                    <a:pt x="386" y="3478"/>
                  </a:lnTo>
                  <a:lnTo>
                    <a:pt x="386" y="3480"/>
                  </a:lnTo>
                  <a:lnTo>
                    <a:pt x="382" y="3480"/>
                  </a:lnTo>
                  <a:lnTo>
                    <a:pt x="376" y="3476"/>
                  </a:lnTo>
                  <a:lnTo>
                    <a:pt x="374" y="3474"/>
                  </a:lnTo>
                  <a:lnTo>
                    <a:pt x="372" y="3474"/>
                  </a:lnTo>
                  <a:lnTo>
                    <a:pt x="374" y="3476"/>
                  </a:lnTo>
                  <a:lnTo>
                    <a:pt x="374" y="3482"/>
                  </a:lnTo>
                  <a:lnTo>
                    <a:pt x="374" y="3484"/>
                  </a:lnTo>
                  <a:lnTo>
                    <a:pt x="374" y="3486"/>
                  </a:lnTo>
                  <a:lnTo>
                    <a:pt x="376" y="3486"/>
                  </a:lnTo>
                  <a:lnTo>
                    <a:pt x="380" y="3488"/>
                  </a:lnTo>
                  <a:lnTo>
                    <a:pt x="384" y="3486"/>
                  </a:lnTo>
                  <a:lnTo>
                    <a:pt x="390" y="3486"/>
                  </a:lnTo>
                  <a:lnTo>
                    <a:pt x="394" y="3488"/>
                  </a:lnTo>
                  <a:lnTo>
                    <a:pt x="396" y="3488"/>
                  </a:lnTo>
                  <a:lnTo>
                    <a:pt x="398" y="3484"/>
                  </a:lnTo>
                  <a:lnTo>
                    <a:pt x="400" y="3480"/>
                  </a:lnTo>
                  <a:lnTo>
                    <a:pt x="402" y="3480"/>
                  </a:lnTo>
                  <a:lnTo>
                    <a:pt x="404" y="3480"/>
                  </a:lnTo>
                  <a:lnTo>
                    <a:pt x="402" y="3484"/>
                  </a:lnTo>
                  <a:lnTo>
                    <a:pt x="402" y="3486"/>
                  </a:lnTo>
                  <a:lnTo>
                    <a:pt x="404" y="3488"/>
                  </a:lnTo>
                  <a:lnTo>
                    <a:pt x="408" y="3488"/>
                  </a:lnTo>
                  <a:lnTo>
                    <a:pt x="412" y="3486"/>
                  </a:lnTo>
                  <a:lnTo>
                    <a:pt x="416" y="3486"/>
                  </a:lnTo>
                  <a:lnTo>
                    <a:pt x="414" y="3488"/>
                  </a:lnTo>
                  <a:lnTo>
                    <a:pt x="412" y="3492"/>
                  </a:lnTo>
                  <a:lnTo>
                    <a:pt x="414" y="3494"/>
                  </a:lnTo>
                  <a:lnTo>
                    <a:pt x="416" y="3492"/>
                  </a:lnTo>
                  <a:lnTo>
                    <a:pt x="418" y="3494"/>
                  </a:lnTo>
                  <a:lnTo>
                    <a:pt x="422" y="3498"/>
                  </a:lnTo>
                  <a:lnTo>
                    <a:pt x="424" y="3498"/>
                  </a:lnTo>
                  <a:lnTo>
                    <a:pt x="428" y="3496"/>
                  </a:lnTo>
                  <a:lnTo>
                    <a:pt x="432" y="3496"/>
                  </a:lnTo>
                  <a:lnTo>
                    <a:pt x="438" y="3498"/>
                  </a:lnTo>
                  <a:lnTo>
                    <a:pt x="442" y="3498"/>
                  </a:lnTo>
                  <a:lnTo>
                    <a:pt x="446" y="3496"/>
                  </a:lnTo>
                  <a:lnTo>
                    <a:pt x="450" y="3496"/>
                  </a:lnTo>
                  <a:lnTo>
                    <a:pt x="452" y="3498"/>
                  </a:lnTo>
                  <a:lnTo>
                    <a:pt x="452" y="3500"/>
                  </a:lnTo>
                  <a:lnTo>
                    <a:pt x="456" y="3498"/>
                  </a:lnTo>
                  <a:lnTo>
                    <a:pt x="458" y="3496"/>
                  </a:lnTo>
                  <a:lnTo>
                    <a:pt x="462" y="3496"/>
                  </a:lnTo>
                  <a:lnTo>
                    <a:pt x="464" y="3496"/>
                  </a:lnTo>
                  <a:lnTo>
                    <a:pt x="466" y="3492"/>
                  </a:lnTo>
                  <a:lnTo>
                    <a:pt x="468" y="3494"/>
                  </a:lnTo>
                  <a:lnTo>
                    <a:pt x="470" y="3498"/>
                  </a:lnTo>
                  <a:lnTo>
                    <a:pt x="478" y="3500"/>
                  </a:lnTo>
                  <a:lnTo>
                    <a:pt x="496" y="3504"/>
                  </a:lnTo>
                  <a:lnTo>
                    <a:pt x="502" y="3504"/>
                  </a:lnTo>
                  <a:lnTo>
                    <a:pt x="504" y="3504"/>
                  </a:lnTo>
                  <a:lnTo>
                    <a:pt x="504" y="3502"/>
                  </a:lnTo>
                  <a:lnTo>
                    <a:pt x="504" y="3500"/>
                  </a:lnTo>
                  <a:lnTo>
                    <a:pt x="506" y="3500"/>
                  </a:lnTo>
                  <a:lnTo>
                    <a:pt x="510" y="3502"/>
                  </a:lnTo>
                  <a:lnTo>
                    <a:pt x="510" y="3364"/>
                  </a:lnTo>
                  <a:lnTo>
                    <a:pt x="508" y="3362"/>
                  </a:lnTo>
                  <a:lnTo>
                    <a:pt x="504" y="3360"/>
                  </a:lnTo>
                  <a:lnTo>
                    <a:pt x="500" y="3360"/>
                  </a:lnTo>
                  <a:lnTo>
                    <a:pt x="496" y="3364"/>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10" y="2812"/>
                  </a:lnTo>
                  <a:lnTo>
                    <a:pt x="312" y="2810"/>
                  </a:lnTo>
                  <a:lnTo>
                    <a:pt x="310" y="2806"/>
                  </a:lnTo>
                  <a:lnTo>
                    <a:pt x="308" y="2800"/>
                  </a:lnTo>
                  <a:lnTo>
                    <a:pt x="308" y="2798"/>
                  </a:lnTo>
                  <a:lnTo>
                    <a:pt x="310" y="2798"/>
                  </a:lnTo>
                  <a:lnTo>
                    <a:pt x="314" y="2798"/>
                  </a:lnTo>
                  <a:lnTo>
                    <a:pt x="314" y="2794"/>
                  </a:lnTo>
                  <a:lnTo>
                    <a:pt x="304" y="2784"/>
                  </a:lnTo>
                  <a:lnTo>
                    <a:pt x="302" y="2780"/>
                  </a:lnTo>
                  <a:lnTo>
                    <a:pt x="302" y="2778"/>
                  </a:lnTo>
                  <a:lnTo>
                    <a:pt x="306" y="2776"/>
                  </a:lnTo>
                  <a:lnTo>
                    <a:pt x="306" y="2774"/>
                  </a:lnTo>
                  <a:lnTo>
                    <a:pt x="306" y="2770"/>
                  </a:lnTo>
                  <a:lnTo>
                    <a:pt x="306" y="2768"/>
                  </a:lnTo>
                  <a:lnTo>
                    <a:pt x="316" y="2764"/>
                  </a:lnTo>
                  <a:lnTo>
                    <a:pt x="318" y="2764"/>
                  </a:lnTo>
                  <a:lnTo>
                    <a:pt x="320" y="2762"/>
                  </a:lnTo>
                  <a:lnTo>
                    <a:pt x="318" y="2758"/>
                  </a:lnTo>
                  <a:lnTo>
                    <a:pt x="312" y="2748"/>
                  </a:lnTo>
                  <a:lnTo>
                    <a:pt x="310" y="2740"/>
                  </a:lnTo>
                  <a:lnTo>
                    <a:pt x="308" y="2738"/>
                  </a:lnTo>
                  <a:lnTo>
                    <a:pt x="302" y="2738"/>
                  </a:lnTo>
                  <a:lnTo>
                    <a:pt x="298" y="2740"/>
                  </a:lnTo>
                  <a:lnTo>
                    <a:pt x="298" y="2738"/>
                  </a:lnTo>
                  <a:lnTo>
                    <a:pt x="298" y="2736"/>
                  </a:lnTo>
                  <a:lnTo>
                    <a:pt x="296" y="2736"/>
                  </a:lnTo>
                  <a:lnTo>
                    <a:pt x="292" y="2736"/>
                  </a:lnTo>
                  <a:lnTo>
                    <a:pt x="290" y="2736"/>
                  </a:lnTo>
                  <a:lnTo>
                    <a:pt x="290" y="2738"/>
                  </a:lnTo>
                  <a:lnTo>
                    <a:pt x="290" y="2744"/>
                  </a:lnTo>
                  <a:lnTo>
                    <a:pt x="290" y="2752"/>
                  </a:lnTo>
                  <a:lnTo>
                    <a:pt x="288" y="2756"/>
                  </a:lnTo>
                  <a:lnTo>
                    <a:pt x="286" y="2762"/>
                  </a:lnTo>
                  <a:lnTo>
                    <a:pt x="284" y="2770"/>
                  </a:lnTo>
                  <a:lnTo>
                    <a:pt x="284" y="2778"/>
                  </a:lnTo>
                  <a:lnTo>
                    <a:pt x="286" y="2782"/>
                  </a:lnTo>
                  <a:lnTo>
                    <a:pt x="286" y="2790"/>
                  </a:lnTo>
                  <a:lnTo>
                    <a:pt x="282" y="2802"/>
                  </a:lnTo>
                  <a:lnTo>
                    <a:pt x="278" y="2814"/>
                  </a:lnTo>
                  <a:lnTo>
                    <a:pt x="278" y="2818"/>
                  </a:lnTo>
                  <a:lnTo>
                    <a:pt x="280" y="2822"/>
                  </a:lnTo>
                  <a:lnTo>
                    <a:pt x="286" y="2824"/>
                  </a:lnTo>
                  <a:lnTo>
                    <a:pt x="298" y="2826"/>
                  </a:lnTo>
                  <a:close/>
                  <a:moveTo>
                    <a:pt x="316" y="2894"/>
                  </a:moveTo>
                  <a:lnTo>
                    <a:pt x="316" y="2894"/>
                  </a:lnTo>
                  <a:lnTo>
                    <a:pt x="316" y="2898"/>
                  </a:lnTo>
                  <a:lnTo>
                    <a:pt x="318" y="2902"/>
                  </a:lnTo>
                  <a:lnTo>
                    <a:pt x="318" y="2904"/>
                  </a:lnTo>
                  <a:lnTo>
                    <a:pt x="318" y="2906"/>
                  </a:lnTo>
                  <a:lnTo>
                    <a:pt x="320" y="2908"/>
                  </a:lnTo>
                  <a:lnTo>
                    <a:pt x="324" y="2910"/>
                  </a:lnTo>
                  <a:lnTo>
                    <a:pt x="330" y="2910"/>
                  </a:lnTo>
                  <a:lnTo>
                    <a:pt x="336" y="2902"/>
                  </a:lnTo>
                  <a:lnTo>
                    <a:pt x="338" y="2900"/>
                  </a:lnTo>
                  <a:lnTo>
                    <a:pt x="338" y="2898"/>
                  </a:lnTo>
                  <a:lnTo>
                    <a:pt x="338" y="2896"/>
                  </a:lnTo>
                  <a:lnTo>
                    <a:pt x="342" y="2894"/>
                  </a:lnTo>
                  <a:lnTo>
                    <a:pt x="344" y="2890"/>
                  </a:lnTo>
                  <a:lnTo>
                    <a:pt x="342" y="2886"/>
                  </a:lnTo>
                  <a:lnTo>
                    <a:pt x="338" y="2882"/>
                  </a:lnTo>
                  <a:lnTo>
                    <a:pt x="332" y="2880"/>
                  </a:lnTo>
                  <a:lnTo>
                    <a:pt x="330" y="2880"/>
                  </a:lnTo>
                  <a:lnTo>
                    <a:pt x="330" y="2882"/>
                  </a:lnTo>
                  <a:lnTo>
                    <a:pt x="328" y="2882"/>
                  </a:lnTo>
                  <a:lnTo>
                    <a:pt x="326" y="2882"/>
                  </a:lnTo>
                  <a:lnTo>
                    <a:pt x="324" y="2882"/>
                  </a:lnTo>
                  <a:lnTo>
                    <a:pt x="324" y="2884"/>
                  </a:lnTo>
                  <a:lnTo>
                    <a:pt x="322" y="2888"/>
                  </a:lnTo>
                  <a:lnTo>
                    <a:pt x="322" y="2892"/>
                  </a:lnTo>
                  <a:lnTo>
                    <a:pt x="320" y="2894"/>
                  </a:lnTo>
                  <a:lnTo>
                    <a:pt x="318" y="2894"/>
                  </a:lnTo>
                  <a:lnTo>
                    <a:pt x="316" y="2894"/>
                  </a:lnTo>
                  <a:close/>
                  <a:moveTo>
                    <a:pt x="258" y="2836"/>
                  </a:moveTo>
                  <a:lnTo>
                    <a:pt x="258" y="2836"/>
                  </a:lnTo>
                  <a:lnTo>
                    <a:pt x="262" y="2838"/>
                  </a:lnTo>
                  <a:lnTo>
                    <a:pt x="264" y="2838"/>
                  </a:lnTo>
                  <a:lnTo>
                    <a:pt x="266" y="2836"/>
                  </a:lnTo>
                  <a:lnTo>
                    <a:pt x="266" y="2834"/>
                  </a:lnTo>
                  <a:lnTo>
                    <a:pt x="262" y="2832"/>
                  </a:lnTo>
                  <a:lnTo>
                    <a:pt x="260" y="2832"/>
                  </a:lnTo>
                  <a:lnTo>
                    <a:pt x="258" y="2834"/>
                  </a:lnTo>
                  <a:lnTo>
                    <a:pt x="258" y="2836"/>
                  </a:lnTo>
                  <a:close/>
                  <a:moveTo>
                    <a:pt x="324" y="2852"/>
                  </a:moveTo>
                  <a:lnTo>
                    <a:pt x="324" y="2852"/>
                  </a:lnTo>
                  <a:lnTo>
                    <a:pt x="320" y="2856"/>
                  </a:lnTo>
                  <a:lnTo>
                    <a:pt x="322" y="2858"/>
                  </a:lnTo>
                  <a:lnTo>
                    <a:pt x="324" y="2860"/>
                  </a:lnTo>
                  <a:lnTo>
                    <a:pt x="326" y="2858"/>
                  </a:lnTo>
                  <a:lnTo>
                    <a:pt x="326" y="2854"/>
                  </a:lnTo>
                  <a:lnTo>
                    <a:pt x="326" y="2852"/>
                  </a:lnTo>
                  <a:lnTo>
                    <a:pt x="324" y="2850"/>
                  </a:lnTo>
                  <a:lnTo>
                    <a:pt x="324" y="2852"/>
                  </a:lnTo>
                  <a:close/>
                  <a:moveTo>
                    <a:pt x="266" y="2958"/>
                  </a:moveTo>
                  <a:lnTo>
                    <a:pt x="266" y="2958"/>
                  </a:lnTo>
                  <a:lnTo>
                    <a:pt x="270" y="2958"/>
                  </a:lnTo>
                  <a:lnTo>
                    <a:pt x="270" y="2954"/>
                  </a:lnTo>
                  <a:lnTo>
                    <a:pt x="270" y="2950"/>
                  </a:lnTo>
                  <a:lnTo>
                    <a:pt x="268" y="2950"/>
                  </a:lnTo>
                  <a:lnTo>
                    <a:pt x="266" y="2952"/>
                  </a:lnTo>
                  <a:lnTo>
                    <a:pt x="264" y="2954"/>
                  </a:lnTo>
                  <a:lnTo>
                    <a:pt x="264" y="2956"/>
                  </a:lnTo>
                  <a:lnTo>
                    <a:pt x="266" y="2958"/>
                  </a:lnTo>
                  <a:close/>
                  <a:moveTo>
                    <a:pt x="244" y="3242"/>
                  </a:moveTo>
                  <a:lnTo>
                    <a:pt x="244" y="3242"/>
                  </a:lnTo>
                  <a:lnTo>
                    <a:pt x="248" y="3238"/>
                  </a:lnTo>
                  <a:lnTo>
                    <a:pt x="248" y="3236"/>
                  </a:lnTo>
                  <a:lnTo>
                    <a:pt x="246" y="3236"/>
                  </a:lnTo>
                  <a:lnTo>
                    <a:pt x="240" y="3234"/>
                  </a:lnTo>
                  <a:lnTo>
                    <a:pt x="234" y="3234"/>
                  </a:lnTo>
                  <a:lnTo>
                    <a:pt x="234" y="3236"/>
                  </a:lnTo>
                  <a:lnTo>
                    <a:pt x="236" y="3240"/>
                  </a:lnTo>
                  <a:lnTo>
                    <a:pt x="236" y="3242"/>
                  </a:lnTo>
                  <a:lnTo>
                    <a:pt x="232" y="3248"/>
                  </a:lnTo>
                  <a:lnTo>
                    <a:pt x="234" y="3250"/>
                  </a:lnTo>
                  <a:lnTo>
                    <a:pt x="238" y="3252"/>
                  </a:lnTo>
                  <a:lnTo>
                    <a:pt x="242" y="3254"/>
                  </a:lnTo>
                  <a:lnTo>
                    <a:pt x="242" y="3250"/>
                  </a:lnTo>
                  <a:lnTo>
                    <a:pt x="242" y="3246"/>
                  </a:lnTo>
                  <a:lnTo>
                    <a:pt x="244" y="3242"/>
                  </a:lnTo>
                  <a:close/>
                  <a:moveTo>
                    <a:pt x="302" y="2848"/>
                  </a:moveTo>
                  <a:lnTo>
                    <a:pt x="302" y="2848"/>
                  </a:lnTo>
                  <a:lnTo>
                    <a:pt x="300" y="2846"/>
                  </a:lnTo>
                  <a:lnTo>
                    <a:pt x="298" y="2846"/>
                  </a:lnTo>
                  <a:lnTo>
                    <a:pt x="296" y="2846"/>
                  </a:lnTo>
                  <a:lnTo>
                    <a:pt x="292" y="2846"/>
                  </a:lnTo>
                  <a:lnTo>
                    <a:pt x="288" y="2846"/>
                  </a:lnTo>
                  <a:lnTo>
                    <a:pt x="286" y="2848"/>
                  </a:lnTo>
                  <a:lnTo>
                    <a:pt x="288" y="2850"/>
                  </a:lnTo>
                  <a:lnTo>
                    <a:pt x="292" y="2854"/>
                  </a:lnTo>
                  <a:lnTo>
                    <a:pt x="294" y="2854"/>
                  </a:lnTo>
                  <a:lnTo>
                    <a:pt x="296" y="2854"/>
                  </a:lnTo>
                  <a:lnTo>
                    <a:pt x="300" y="2852"/>
                  </a:lnTo>
                  <a:lnTo>
                    <a:pt x="302" y="2850"/>
                  </a:lnTo>
                  <a:lnTo>
                    <a:pt x="302" y="2848"/>
                  </a:lnTo>
                  <a:close/>
                  <a:moveTo>
                    <a:pt x="302" y="2912"/>
                  </a:moveTo>
                  <a:lnTo>
                    <a:pt x="302" y="2912"/>
                  </a:lnTo>
                  <a:lnTo>
                    <a:pt x="304" y="2910"/>
                  </a:lnTo>
                  <a:lnTo>
                    <a:pt x="302" y="2906"/>
                  </a:lnTo>
                  <a:lnTo>
                    <a:pt x="300" y="2904"/>
                  </a:lnTo>
                  <a:lnTo>
                    <a:pt x="298" y="2904"/>
                  </a:lnTo>
                  <a:lnTo>
                    <a:pt x="296" y="2906"/>
                  </a:lnTo>
                  <a:lnTo>
                    <a:pt x="298" y="2910"/>
                  </a:lnTo>
                  <a:lnTo>
                    <a:pt x="300" y="2912"/>
                  </a:lnTo>
                  <a:lnTo>
                    <a:pt x="302" y="2912"/>
                  </a:lnTo>
                  <a:close/>
                  <a:moveTo>
                    <a:pt x="306" y="2942"/>
                  </a:moveTo>
                  <a:lnTo>
                    <a:pt x="306" y="2942"/>
                  </a:lnTo>
                  <a:lnTo>
                    <a:pt x="304" y="2942"/>
                  </a:lnTo>
                  <a:lnTo>
                    <a:pt x="302" y="2948"/>
                  </a:lnTo>
                  <a:lnTo>
                    <a:pt x="302" y="2952"/>
                  </a:lnTo>
                  <a:lnTo>
                    <a:pt x="304" y="2958"/>
                  </a:lnTo>
                  <a:lnTo>
                    <a:pt x="306" y="2958"/>
                  </a:lnTo>
                  <a:lnTo>
                    <a:pt x="308" y="2958"/>
                  </a:lnTo>
                  <a:lnTo>
                    <a:pt x="308" y="2952"/>
                  </a:lnTo>
                  <a:lnTo>
                    <a:pt x="310" y="2944"/>
                  </a:lnTo>
                  <a:lnTo>
                    <a:pt x="308" y="2942"/>
                  </a:lnTo>
                  <a:lnTo>
                    <a:pt x="306" y="2942"/>
                  </a:lnTo>
                  <a:close/>
                  <a:moveTo>
                    <a:pt x="278" y="2958"/>
                  </a:moveTo>
                  <a:lnTo>
                    <a:pt x="278" y="2958"/>
                  </a:lnTo>
                  <a:lnTo>
                    <a:pt x="280" y="2956"/>
                  </a:lnTo>
                  <a:lnTo>
                    <a:pt x="284" y="2952"/>
                  </a:lnTo>
                  <a:lnTo>
                    <a:pt x="286" y="2950"/>
                  </a:lnTo>
                  <a:lnTo>
                    <a:pt x="284" y="2946"/>
                  </a:lnTo>
                  <a:lnTo>
                    <a:pt x="280" y="2942"/>
                  </a:lnTo>
                  <a:lnTo>
                    <a:pt x="276" y="2942"/>
                  </a:lnTo>
                  <a:lnTo>
                    <a:pt x="274" y="2944"/>
                  </a:lnTo>
                  <a:lnTo>
                    <a:pt x="272" y="2946"/>
                  </a:lnTo>
                  <a:lnTo>
                    <a:pt x="274" y="2950"/>
                  </a:lnTo>
                  <a:lnTo>
                    <a:pt x="274" y="2952"/>
                  </a:lnTo>
                  <a:lnTo>
                    <a:pt x="274" y="2956"/>
                  </a:lnTo>
                  <a:lnTo>
                    <a:pt x="274"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36" y="852"/>
                  </a:lnTo>
                  <a:lnTo>
                    <a:pt x="1830" y="850"/>
                  </a:lnTo>
                  <a:lnTo>
                    <a:pt x="1824" y="850"/>
                  </a:lnTo>
                  <a:lnTo>
                    <a:pt x="1816" y="850"/>
                  </a:lnTo>
                  <a:lnTo>
                    <a:pt x="1810" y="852"/>
                  </a:lnTo>
                  <a:lnTo>
                    <a:pt x="1800" y="850"/>
                  </a:lnTo>
                  <a:lnTo>
                    <a:pt x="1788" y="846"/>
                  </a:lnTo>
                  <a:lnTo>
                    <a:pt x="1774" y="838"/>
                  </a:lnTo>
                  <a:lnTo>
                    <a:pt x="1760" y="828"/>
                  </a:lnTo>
                  <a:lnTo>
                    <a:pt x="1750" y="820"/>
                  </a:lnTo>
                  <a:lnTo>
                    <a:pt x="1744" y="814"/>
                  </a:lnTo>
                  <a:lnTo>
                    <a:pt x="1740" y="808"/>
                  </a:lnTo>
                  <a:lnTo>
                    <a:pt x="1734" y="796"/>
                  </a:lnTo>
                  <a:lnTo>
                    <a:pt x="1728" y="788"/>
                  </a:lnTo>
                  <a:lnTo>
                    <a:pt x="1718" y="780"/>
                  </a:lnTo>
                  <a:lnTo>
                    <a:pt x="1698" y="762"/>
                  </a:lnTo>
                  <a:lnTo>
                    <a:pt x="1688" y="754"/>
                  </a:lnTo>
                  <a:lnTo>
                    <a:pt x="1680" y="748"/>
                  </a:lnTo>
                  <a:lnTo>
                    <a:pt x="1670" y="742"/>
                  </a:lnTo>
                  <a:lnTo>
                    <a:pt x="1660" y="740"/>
                  </a:lnTo>
                  <a:lnTo>
                    <a:pt x="1646" y="740"/>
                  </a:lnTo>
                  <a:lnTo>
                    <a:pt x="1632" y="740"/>
                  </a:lnTo>
                  <a:lnTo>
                    <a:pt x="1618" y="742"/>
                  </a:lnTo>
                  <a:lnTo>
                    <a:pt x="1602" y="742"/>
                  </a:lnTo>
                  <a:lnTo>
                    <a:pt x="1590" y="742"/>
                  </a:lnTo>
                  <a:lnTo>
                    <a:pt x="1578" y="738"/>
                  </a:lnTo>
                  <a:lnTo>
                    <a:pt x="1556" y="732"/>
                  </a:lnTo>
                  <a:lnTo>
                    <a:pt x="1536" y="722"/>
                  </a:lnTo>
                  <a:lnTo>
                    <a:pt x="1530" y="722"/>
                  </a:lnTo>
                  <a:lnTo>
                    <a:pt x="1526" y="722"/>
                  </a:lnTo>
                  <a:lnTo>
                    <a:pt x="1516" y="724"/>
                  </a:lnTo>
                  <a:lnTo>
                    <a:pt x="1508" y="730"/>
                  </a:lnTo>
                  <a:lnTo>
                    <a:pt x="1500" y="738"/>
                  </a:lnTo>
                  <a:lnTo>
                    <a:pt x="1488" y="750"/>
                  </a:lnTo>
                  <a:lnTo>
                    <a:pt x="1482" y="754"/>
                  </a:lnTo>
                  <a:lnTo>
                    <a:pt x="1480" y="752"/>
                  </a:lnTo>
                  <a:lnTo>
                    <a:pt x="1478" y="748"/>
                  </a:lnTo>
                  <a:lnTo>
                    <a:pt x="1478" y="742"/>
                  </a:lnTo>
                  <a:lnTo>
                    <a:pt x="1482" y="728"/>
                  </a:lnTo>
                  <a:lnTo>
                    <a:pt x="1486" y="716"/>
                  </a:lnTo>
                  <a:lnTo>
                    <a:pt x="1488" y="712"/>
                  </a:lnTo>
                  <a:lnTo>
                    <a:pt x="1486" y="708"/>
                  </a:lnTo>
                  <a:lnTo>
                    <a:pt x="1482" y="702"/>
                  </a:lnTo>
                  <a:lnTo>
                    <a:pt x="1480" y="698"/>
                  </a:lnTo>
                  <a:lnTo>
                    <a:pt x="1478" y="688"/>
                  </a:lnTo>
                  <a:lnTo>
                    <a:pt x="1476" y="684"/>
                  </a:lnTo>
                  <a:lnTo>
                    <a:pt x="1470" y="680"/>
                  </a:lnTo>
                  <a:lnTo>
                    <a:pt x="1464" y="678"/>
                  </a:lnTo>
                  <a:lnTo>
                    <a:pt x="1454" y="674"/>
                  </a:lnTo>
                  <a:lnTo>
                    <a:pt x="1444" y="670"/>
                  </a:lnTo>
                  <a:lnTo>
                    <a:pt x="1438" y="668"/>
                  </a:lnTo>
                  <a:lnTo>
                    <a:pt x="1428" y="658"/>
                  </a:lnTo>
                  <a:lnTo>
                    <a:pt x="1420" y="652"/>
                  </a:lnTo>
                  <a:lnTo>
                    <a:pt x="1416" y="650"/>
                  </a:lnTo>
                  <a:lnTo>
                    <a:pt x="1410" y="650"/>
                  </a:lnTo>
                  <a:lnTo>
                    <a:pt x="1400" y="648"/>
                  </a:lnTo>
                  <a:lnTo>
                    <a:pt x="1392" y="644"/>
                  </a:lnTo>
                  <a:lnTo>
                    <a:pt x="1382" y="640"/>
                  </a:lnTo>
                  <a:lnTo>
                    <a:pt x="1362" y="638"/>
                  </a:lnTo>
                  <a:lnTo>
                    <a:pt x="1354" y="638"/>
                  </a:lnTo>
                  <a:lnTo>
                    <a:pt x="1348" y="640"/>
                  </a:lnTo>
                  <a:lnTo>
                    <a:pt x="1340" y="644"/>
                  </a:lnTo>
                  <a:lnTo>
                    <a:pt x="1332" y="654"/>
                  </a:lnTo>
                  <a:lnTo>
                    <a:pt x="1326" y="662"/>
                  </a:lnTo>
                  <a:lnTo>
                    <a:pt x="1318" y="676"/>
                  </a:lnTo>
                  <a:lnTo>
                    <a:pt x="1314" y="678"/>
                  </a:lnTo>
                  <a:lnTo>
                    <a:pt x="1312" y="674"/>
                  </a:lnTo>
                  <a:lnTo>
                    <a:pt x="1310" y="666"/>
                  </a:lnTo>
                  <a:lnTo>
                    <a:pt x="1314" y="658"/>
                  </a:lnTo>
                  <a:lnTo>
                    <a:pt x="1322" y="642"/>
                  </a:lnTo>
                  <a:lnTo>
                    <a:pt x="1326" y="634"/>
                  </a:lnTo>
                  <a:lnTo>
                    <a:pt x="1326" y="628"/>
                  </a:lnTo>
                  <a:lnTo>
                    <a:pt x="1326" y="626"/>
                  </a:lnTo>
                  <a:lnTo>
                    <a:pt x="1322" y="622"/>
                  </a:lnTo>
                  <a:lnTo>
                    <a:pt x="1314" y="618"/>
                  </a:lnTo>
                  <a:lnTo>
                    <a:pt x="1296" y="614"/>
                  </a:lnTo>
                  <a:lnTo>
                    <a:pt x="1288" y="614"/>
                  </a:lnTo>
                  <a:lnTo>
                    <a:pt x="1278" y="616"/>
                  </a:lnTo>
                  <a:lnTo>
                    <a:pt x="1256" y="612"/>
                  </a:lnTo>
                  <a:lnTo>
                    <a:pt x="1246" y="612"/>
                  </a:lnTo>
                  <a:lnTo>
                    <a:pt x="1240" y="614"/>
                  </a:lnTo>
                  <a:lnTo>
                    <a:pt x="1234" y="620"/>
                  </a:lnTo>
                  <a:lnTo>
                    <a:pt x="1230" y="626"/>
                  </a:lnTo>
                  <a:lnTo>
                    <a:pt x="1230" y="634"/>
                  </a:lnTo>
                  <a:lnTo>
                    <a:pt x="1228" y="642"/>
                  </a:lnTo>
                  <a:lnTo>
                    <a:pt x="1228" y="656"/>
                  </a:lnTo>
                  <a:lnTo>
                    <a:pt x="1226" y="652"/>
                  </a:lnTo>
                  <a:lnTo>
                    <a:pt x="1222" y="652"/>
                  </a:lnTo>
                  <a:lnTo>
                    <a:pt x="1216" y="658"/>
                  </a:lnTo>
                  <a:lnTo>
                    <a:pt x="1214" y="660"/>
                  </a:lnTo>
                  <a:lnTo>
                    <a:pt x="1212" y="660"/>
                  </a:lnTo>
                  <a:lnTo>
                    <a:pt x="1212" y="658"/>
                  </a:lnTo>
                  <a:lnTo>
                    <a:pt x="1214" y="650"/>
                  </a:lnTo>
                  <a:lnTo>
                    <a:pt x="1216" y="642"/>
                  </a:lnTo>
                  <a:lnTo>
                    <a:pt x="1214" y="638"/>
                  </a:lnTo>
                  <a:lnTo>
                    <a:pt x="1210" y="636"/>
                  </a:lnTo>
                  <a:lnTo>
                    <a:pt x="1206" y="638"/>
                  </a:lnTo>
                  <a:lnTo>
                    <a:pt x="1198" y="640"/>
                  </a:lnTo>
                  <a:lnTo>
                    <a:pt x="1198" y="636"/>
                  </a:lnTo>
                  <a:lnTo>
                    <a:pt x="1202" y="632"/>
                  </a:lnTo>
                  <a:lnTo>
                    <a:pt x="1202" y="628"/>
                  </a:lnTo>
                  <a:lnTo>
                    <a:pt x="1204" y="620"/>
                  </a:lnTo>
                  <a:lnTo>
                    <a:pt x="1204" y="616"/>
                  </a:lnTo>
                  <a:lnTo>
                    <a:pt x="1206" y="614"/>
                  </a:lnTo>
                  <a:lnTo>
                    <a:pt x="1210" y="610"/>
                  </a:lnTo>
                  <a:lnTo>
                    <a:pt x="1216" y="608"/>
                  </a:lnTo>
                  <a:lnTo>
                    <a:pt x="1224" y="604"/>
                  </a:lnTo>
                  <a:lnTo>
                    <a:pt x="1230" y="596"/>
                  </a:lnTo>
                  <a:lnTo>
                    <a:pt x="1240" y="582"/>
                  </a:lnTo>
                  <a:lnTo>
                    <a:pt x="1248" y="566"/>
                  </a:lnTo>
                  <a:lnTo>
                    <a:pt x="1254" y="560"/>
                  </a:lnTo>
                  <a:lnTo>
                    <a:pt x="1260" y="556"/>
                  </a:lnTo>
                  <a:lnTo>
                    <a:pt x="1264" y="554"/>
                  </a:lnTo>
                  <a:lnTo>
                    <a:pt x="1266" y="548"/>
                  </a:lnTo>
                  <a:lnTo>
                    <a:pt x="1266" y="542"/>
                  </a:lnTo>
                  <a:lnTo>
                    <a:pt x="1266" y="536"/>
                  </a:lnTo>
                  <a:lnTo>
                    <a:pt x="1264" y="528"/>
                  </a:lnTo>
                  <a:lnTo>
                    <a:pt x="1260" y="524"/>
                  </a:lnTo>
                  <a:lnTo>
                    <a:pt x="1256" y="520"/>
                  </a:lnTo>
                  <a:lnTo>
                    <a:pt x="1252" y="518"/>
                  </a:lnTo>
                  <a:lnTo>
                    <a:pt x="1244" y="518"/>
                  </a:lnTo>
                  <a:lnTo>
                    <a:pt x="1240" y="516"/>
                  </a:lnTo>
                  <a:lnTo>
                    <a:pt x="1238" y="514"/>
                  </a:lnTo>
                  <a:lnTo>
                    <a:pt x="1238" y="508"/>
                  </a:lnTo>
                  <a:lnTo>
                    <a:pt x="1236" y="504"/>
                  </a:lnTo>
                  <a:lnTo>
                    <a:pt x="1234" y="502"/>
                  </a:lnTo>
                  <a:lnTo>
                    <a:pt x="1234" y="500"/>
                  </a:lnTo>
                  <a:lnTo>
                    <a:pt x="1232" y="494"/>
                  </a:lnTo>
                  <a:lnTo>
                    <a:pt x="1232" y="490"/>
                  </a:lnTo>
                  <a:lnTo>
                    <a:pt x="1230" y="488"/>
                  </a:lnTo>
                  <a:lnTo>
                    <a:pt x="1228" y="484"/>
                  </a:lnTo>
                  <a:lnTo>
                    <a:pt x="1226" y="480"/>
                  </a:lnTo>
                  <a:lnTo>
                    <a:pt x="1226" y="476"/>
                  </a:lnTo>
                  <a:lnTo>
                    <a:pt x="1226" y="472"/>
                  </a:lnTo>
                  <a:lnTo>
                    <a:pt x="1222" y="466"/>
                  </a:lnTo>
                  <a:lnTo>
                    <a:pt x="1220" y="444"/>
                  </a:lnTo>
                  <a:lnTo>
                    <a:pt x="1218" y="422"/>
                  </a:lnTo>
                  <a:lnTo>
                    <a:pt x="1218" y="418"/>
                  </a:lnTo>
                  <a:lnTo>
                    <a:pt x="1216" y="416"/>
                  </a:lnTo>
                  <a:lnTo>
                    <a:pt x="1214" y="414"/>
                  </a:lnTo>
                  <a:lnTo>
                    <a:pt x="1212" y="410"/>
                  </a:lnTo>
                  <a:lnTo>
                    <a:pt x="1206" y="398"/>
                  </a:lnTo>
                  <a:lnTo>
                    <a:pt x="1202" y="392"/>
                  </a:lnTo>
                  <a:lnTo>
                    <a:pt x="1200" y="392"/>
                  </a:lnTo>
                  <a:lnTo>
                    <a:pt x="1198" y="394"/>
                  </a:lnTo>
                  <a:lnTo>
                    <a:pt x="1198" y="396"/>
                  </a:lnTo>
                  <a:lnTo>
                    <a:pt x="1196" y="402"/>
                  </a:lnTo>
                  <a:lnTo>
                    <a:pt x="1192" y="410"/>
                  </a:lnTo>
                  <a:lnTo>
                    <a:pt x="1192" y="406"/>
                  </a:lnTo>
                  <a:lnTo>
                    <a:pt x="1192" y="404"/>
                  </a:lnTo>
                  <a:lnTo>
                    <a:pt x="1192" y="400"/>
                  </a:lnTo>
                  <a:lnTo>
                    <a:pt x="1192" y="394"/>
                  </a:lnTo>
                  <a:lnTo>
                    <a:pt x="1188" y="380"/>
                  </a:lnTo>
                  <a:lnTo>
                    <a:pt x="1186" y="380"/>
                  </a:lnTo>
                  <a:lnTo>
                    <a:pt x="1184" y="382"/>
                  </a:lnTo>
                  <a:lnTo>
                    <a:pt x="1182" y="382"/>
                  </a:lnTo>
                  <a:lnTo>
                    <a:pt x="1180" y="380"/>
                  </a:lnTo>
                  <a:lnTo>
                    <a:pt x="1178" y="374"/>
                  </a:lnTo>
                  <a:lnTo>
                    <a:pt x="1174" y="372"/>
                  </a:lnTo>
                  <a:lnTo>
                    <a:pt x="1172" y="368"/>
                  </a:lnTo>
                  <a:lnTo>
                    <a:pt x="1166" y="364"/>
                  </a:lnTo>
                  <a:lnTo>
                    <a:pt x="1158" y="360"/>
                  </a:lnTo>
                  <a:lnTo>
                    <a:pt x="1154" y="356"/>
                  </a:lnTo>
                  <a:lnTo>
                    <a:pt x="1150" y="350"/>
                  </a:lnTo>
                  <a:lnTo>
                    <a:pt x="1148" y="346"/>
                  </a:lnTo>
                  <a:lnTo>
                    <a:pt x="1144" y="342"/>
                  </a:lnTo>
                  <a:lnTo>
                    <a:pt x="1136" y="338"/>
                  </a:lnTo>
                  <a:lnTo>
                    <a:pt x="1126" y="334"/>
                  </a:lnTo>
                  <a:lnTo>
                    <a:pt x="1114" y="330"/>
                  </a:lnTo>
                  <a:lnTo>
                    <a:pt x="1102" y="324"/>
                  </a:lnTo>
                  <a:lnTo>
                    <a:pt x="1072" y="316"/>
                  </a:lnTo>
                  <a:lnTo>
                    <a:pt x="1060" y="314"/>
                  </a:lnTo>
                  <a:lnTo>
                    <a:pt x="1056" y="314"/>
                  </a:lnTo>
                  <a:lnTo>
                    <a:pt x="1054" y="316"/>
                  </a:lnTo>
                  <a:lnTo>
                    <a:pt x="1048" y="316"/>
                  </a:lnTo>
                  <a:lnTo>
                    <a:pt x="1038" y="314"/>
                  </a:lnTo>
                  <a:lnTo>
                    <a:pt x="1026" y="314"/>
                  </a:lnTo>
                  <a:lnTo>
                    <a:pt x="1024" y="316"/>
                  </a:lnTo>
                  <a:lnTo>
                    <a:pt x="1022" y="318"/>
                  </a:lnTo>
                  <a:lnTo>
                    <a:pt x="1022" y="322"/>
                  </a:lnTo>
                  <a:lnTo>
                    <a:pt x="1018" y="322"/>
                  </a:lnTo>
                  <a:lnTo>
                    <a:pt x="1006" y="318"/>
                  </a:lnTo>
                  <a:lnTo>
                    <a:pt x="998" y="316"/>
                  </a:lnTo>
                  <a:lnTo>
                    <a:pt x="990" y="314"/>
                  </a:lnTo>
                  <a:lnTo>
                    <a:pt x="982" y="316"/>
                  </a:lnTo>
                  <a:lnTo>
                    <a:pt x="974" y="318"/>
                  </a:lnTo>
                  <a:lnTo>
                    <a:pt x="972" y="316"/>
                  </a:lnTo>
                  <a:lnTo>
                    <a:pt x="972" y="314"/>
                  </a:lnTo>
                  <a:lnTo>
                    <a:pt x="968" y="308"/>
                  </a:lnTo>
                  <a:lnTo>
                    <a:pt x="966" y="302"/>
                  </a:lnTo>
                  <a:lnTo>
                    <a:pt x="964" y="300"/>
                  </a:lnTo>
                  <a:lnTo>
                    <a:pt x="962" y="298"/>
                  </a:lnTo>
                  <a:lnTo>
                    <a:pt x="958" y="296"/>
                  </a:lnTo>
                  <a:lnTo>
                    <a:pt x="956" y="294"/>
                  </a:lnTo>
                  <a:lnTo>
                    <a:pt x="954" y="288"/>
                  </a:lnTo>
                  <a:lnTo>
                    <a:pt x="952" y="284"/>
                  </a:lnTo>
                  <a:lnTo>
                    <a:pt x="948" y="280"/>
                  </a:lnTo>
                  <a:lnTo>
                    <a:pt x="942" y="276"/>
                  </a:lnTo>
                  <a:lnTo>
                    <a:pt x="934" y="274"/>
                  </a:lnTo>
                  <a:lnTo>
                    <a:pt x="920" y="270"/>
                  </a:lnTo>
                  <a:lnTo>
                    <a:pt x="916" y="268"/>
                  </a:lnTo>
                  <a:lnTo>
                    <a:pt x="916" y="264"/>
                  </a:lnTo>
                  <a:lnTo>
                    <a:pt x="918" y="254"/>
                  </a:lnTo>
                  <a:lnTo>
                    <a:pt x="918" y="248"/>
                  </a:lnTo>
                  <a:lnTo>
                    <a:pt x="918" y="242"/>
                  </a:lnTo>
                  <a:lnTo>
                    <a:pt x="914" y="234"/>
                  </a:lnTo>
                  <a:lnTo>
                    <a:pt x="908" y="228"/>
                  </a:lnTo>
                  <a:lnTo>
                    <a:pt x="892" y="214"/>
                  </a:lnTo>
                  <a:lnTo>
                    <a:pt x="868" y="198"/>
                  </a:lnTo>
                  <a:lnTo>
                    <a:pt x="862" y="192"/>
                  </a:lnTo>
                  <a:lnTo>
                    <a:pt x="852" y="188"/>
                  </a:lnTo>
                  <a:lnTo>
                    <a:pt x="840" y="188"/>
                  </a:lnTo>
                  <a:lnTo>
                    <a:pt x="830" y="188"/>
                  </a:lnTo>
                  <a:lnTo>
                    <a:pt x="818" y="190"/>
                  </a:lnTo>
                  <a:lnTo>
                    <a:pt x="804" y="194"/>
                  </a:lnTo>
                  <a:lnTo>
                    <a:pt x="802" y="192"/>
                  </a:lnTo>
                  <a:lnTo>
                    <a:pt x="804" y="190"/>
                  </a:lnTo>
                  <a:lnTo>
                    <a:pt x="808" y="184"/>
                  </a:lnTo>
                  <a:lnTo>
                    <a:pt x="810" y="180"/>
                  </a:lnTo>
                  <a:lnTo>
                    <a:pt x="812" y="172"/>
                  </a:lnTo>
                  <a:lnTo>
                    <a:pt x="814" y="164"/>
                  </a:lnTo>
                  <a:lnTo>
                    <a:pt x="816" y="160"/>
                  </a:lnTo>
                  <a:lnTo>
                    <a:pt x="822" y="156"/>
                  </a:lnTo>
                  <a:lnTo>
                    <a:pt x="826" y="152"/>
                  </a:lnTo>
                  <a:lnTo>
                    <a:pt x="826" y="150"/>
                  </a:lnTo>
                  <a:lnTo>
                    <a:pt x="826" y="148"/>
                  </a:lnTo>
                  <a:lnTo>
                    <a:pt x="822" y="146"/>
                  </a:lnTo>
                  <a:lnTo>
                    <a:pt x="814" y="142"/>
                  </a:lnTo>
                  <a:lnTo>
                    <a:pt x="810" y="138"/>
                  </a:lnTo>
                  <a:lnTo>
                    <a:pt x="808" y="134"/>
                  </a:lnTo>
                  <a:lnTo>
                    <a:pt x="804" y="130"/>
                  </a:lnTo>
                  <a:lnTo>
                    <a:pt x="800" y="128"/>
                  </a:lnTo>
                  <a:lnTo>
                    <a:pt x="792" y="128"/>
                  </a:lnTo>
                  <a:lnTo>
                    <a:pt x="784" y="126"/>
                  </a:lnTo>
                  <a:lnTo>
                    <a:pt x="780" y="124"/>
                  </a:lnTo>
                  <a:lnTo>
                    <a:pt x="778" y="122"/>
                  </a:lnTo>
                  <a:lnTo>
                    <a:pt x="772" y="116"/>
                  </a:lnTo>
                  <a:lnTo>
                    <a:pt x="766" y="112"/>
                  </a:lnTo>
                  <a:lnTo>
                    <a:pt x="752" y="104"/>
                  </a:lnTo>
                  <a:lnTo>
                    <a:pt x="746" y="100"/>
                  </a:lnTo>
                  <a:lnTo>
                    <a:pt x="744" y="98"/>
                  </a:lnTo>
                  <a:lnTo>
                    <a:pt x="748" y="94"/>
                  </a:lnTo>
                  <a:lnTo>
                    <a:pt x="756" y="92"/>
                  </a:lnTo>
                  <a:lnTo>
                    <a:pt x="772" y="88"/>
                  </a:lnTo>
                  <a:lnTo>
                    <a:pt x="782" y="84"/>
                  </a:lnTo>
                  <a:lnTo>
                    <a:pt x="782" y="82"/>
                  </a:lnTo>
                  <a:lnTo>
                    <a:pt x="778" y="80"/>
                  </a:lnTo>
                  <a:lnTo>
                    <a:pt x="762" y="78"/>
                  </a:lnTo>
                  <a:lnTo>
                    <a:pt x="744" y="78"/>
                  </a:lnTo>
                  <a:lnTo>
                    <a:pt x="736" y="80"/>
                  </a:lnTo>
                  <a:lnTo>
                    <a:pt x="726" y="82"/>
                  </a:lnTo>
                  <a:lnTo>
                    <a:pt x="706" y="84"/>
                  </a:lnTo>
                  <a:lnTo>
                    <a:pt x="696" y="84"/>
                  </a:lnTo>
                  <a:lnTo>
                    <a:pt x="688" y="86"/>
                  </a:lnTo>
                  <a:lnTo>
                    <a:pt x="684" y="88"/>
                  </a:lnTo>
                  <a:lnTo>
                    <a:pt x="682" y="92"/>
                  </a:lnTo>
                  <a:lnTo>
                    <a:pt x="680" y="98"/>
                  </a:lnTo>
                  <a:lnTo>
                    <a:pt x="678" y="100"/>
                  </a:lnTo>
                  <a:lnTo>
                    <a:pt x="674" y="104"/>
                  </a:lnTo>
                  <a:lnTo>
                    <a:pt x="662" y="110"/>
                  </a:lnTo>
                  <a:lnTo>
                    <a:pt x="654" y="112"/>
                  </a:lnTo>
                  <a:lnTo>
                    <a:pt x="646" y="112"/>
                  </a:lnTo>
                  <a:lnTo>
                    <a:pt x="638" y="112"/>
                  </a:lnTo>
                  <a:lnTo>
                    <a:pt x="630" y="108"/>
                  </a:lnTo>
                  <a:lnTo>
                    <a:pt x="622" y="102"/>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0" y="64"/>
                  </a:lnTo>
                  <a:lnTo>
                    <a:pt x="516" y="56"/>
                  </a:lnTo>
                  <a:lnTo>
                    <a:pt x="508" y="50"/>
                  </a:lnTo>
                  <a:lnTo>
                    <a:pt x="500" y="46"/>
                  </a:lnTo>
                  <a:lnTo>
                    <a:pt x="490" y="44"/>
                  </a:lnTo>
                  <a:lnTo>
                    <a:pt x="482" y="40"/>
                  </a:lnTo>
                  <a:lnTo>
                    <a:pt x="474" y="32"/>
                  </a:lnTo>
                  <a:lnTo>
                    <a:pt x="468" y="22"/>
                  </a:lnTo>
                  <a:lnTo>
                    <a:pt x="464" y="12"/>
                  </a:lnTo>
                  <a:lnTo>
                    <a:pt x="458" y="8"/>
                  </a:lnTo>
                  <a:lnTo>
                    <a:pt x="454" y="8"/>
                  </a:lnTo>
                  <a:lnTo>
                    <a:pt x="450" y="10"/>
                  </a:lnTo>
                  <a:lnTo>
                    <a:pt x="446" y="16"/>
                  </a:lnTo>
                  <a:lnTo>
                    <a:pt x="444" y="22"/>
                  </a:lnTo>
                  <a:lnTo>
                    <a:pt x="444" y="28"/>
                  </a:lnTo>
                  <a:lnTo>
                    <a:pt x="444" y="34"/>
                  </a:lnTo>
                  <a:lnTo>
                    <a:pt x="448" y="40"/>
                  </a:lnTo>
                  <a:lnTo>
                    <a:pt x="452" y="48"/>
                  </a:lnTo>
                  <a:lnTo>
                    <a:pt x="452" y="50"/>
                  </a:lnTo>
                  <a:lnTo>
                    <a:pt x="448" y="52"/>
                  </a:lnTo>
                  <a:lnTo>
                    <a:pt x="430" y="56"/>
                  </a:lnTo>
                  <a:lnTo>
                    <a:pt x="420" y="60"/>
                  </a:lnTo>
                  <a:lnTo>
                    <a:pt x="410" y="64"/>
                  </a:lnTo>
                  <a:lnTo>
                    <a:pt x="402" y="70"/>
                  </a:lnTo>
                  <a:lnTo>
                    <a:pt x="398" y="74"/>
                  </a:lnTo>
                  <a:lnTo>
                    <a:pt x="392" y="80"/>
                  </a:lnTo>
                  <a:lnTo>
                    <a:pt x="390" y="78"/>
                  </a:lnTo>
                  <a:lnTo>
                    <a:pt x="388" y="72"/>
                  </a:lnTo>
                  <a:lnTo>
                    <a:pt x="386" y="64"/>
                  </a:lnTo>
                  <a:lnTo>
                    <a:pt x="380" y="56"/>
                  </a:lnTo>
                  <a:lnTo>
                    <a:pt x="376" y="52"/>
                  </a:lnTo>
                  <a:lnTo>
                    <a:pt x="376" y="48"/>
                  </a:lnTo>
                  <a:lnTo>
                    <a:pt x="378" y="44"/>
                  </a:lnTo>
                  <a:lnTo>
                    <a:pt x="382" y="40"/>
                  </a:lnTo>
                  <a:lnTo>
                    <a:pt x="392" y="32"/>
                  </a:lnTo>
                  <a:lnTo>
                    <a:pt x="402" y="26"/>
                  </a:lnTo>
                  <a:lnTo>
                    <a:pt x="406" y="24"/>
                  </a:lnTo>
                  <a:lnTo>
                    <a:pt x="410" y="20"/>
                  </a:lnTo>
                  <a:lnTo>
                    <a:pt x="410" y="14"/>
                  </a:lnTo>
                  <a:lnTo>
                    <a:pt x="410" y="10"/>
                  </a:lnTo>
                  <a:lnTo>
                    <a:pt x="408" y="6"/>
                  </a:lnTo>
                  <a:lnTo>
                    <a:pt x="404" y="2"/>
                  </a:lnTo>
                  <a:lnTo>
                    <a:pt x="398" y="0"/>
                  </a:lnTo>
                  <a:lnTo>
                    <a:pt x="390" y="0"/>
                  </a:lnTo>
                  <a:lnTo>
                    <a:pt x="378" y="4"/>
                  </a:lnTo>
                  <a:lnTo>
                    <a:pt x="374" y="6"/>
                  </a:lnTo>
                  <a:lnTo>
                    <a:pt x="370" y="10"/>
                  </a:lnTo>
                  <a:lnTo>
                    <a:pt x="362" y="20"/>
                  </a:lnTo>
                  <a:lnTo>
                    <a:pt x="354" y="26"/>
                  </a:lnTo>
                  <a:lnTo>
                    <a:pt x="344" y="36"/>
                  </a:lnTo>
                  <a:lnTo>
                    <a:pt x="328" y="46"/>
                  </a:lnTo>
                  <a:lnTo>
                    <a:pt x="316" y="50"/>
                  </a:lnTo>
                  <a:lnTo>
                    <a:pt x="306" y="52"/>
                  </a:lnTo>
                  <a:lnTo>
                    <a:pt x="298" y="52"/>
                  </a:lnTo>
                  <a:lnTo>
                    <a:pt x="294" y="50"/>
                  </a:lnTo>
                  <a:lnTo>
                    <a:pt x="290" y="50"/>
                  </a:lnTo>
                  <a:lnTo>
                    <a:pt x="286" y="52"/>
                  </a:lnTo>
                  <a:lnTo>
                    <a:pt x="284" y="58"/>
                  </a:lnTo>
                  <a:lnTo>
                    <a:pt x="280" y="66"/>
                  </a:lnTo>
                  <a:lnTo>
                    <a:pt x="276" y="68"/>
                  </a:lnTo>
                  <a:lnTo>
                    <a:pt x="270" y="68"/>
                  </a:lnTo>
                  <a:lnTo>
                    <a:pt x="266" y="66"/>
                  </a:lnTo>
                  <a:lnTo>
                    <a:pt x="256" y="62"/>
                  </a:lnTo>
                  <a:lnTo>
                    <a:pt x="252" y="64"/>
                  </a:lnTo>
                  <a:lnTo>
                    <a:pt x="250" y="68"/>
                  </a:lnTo>
                  <a:lnTo>
                    <a:pt x="248" y="72"/>
                  </a:lnTo>
                  <a:lnTo>
                    <a:pt x="244" y="78"/>
                  </a:lnTo>
                  <a:lnTo>
                    <a:pt x="238" y="86"/>
                  </a:lnTo>
                  <a:lnTo>
                    <a:pt x="234" y="92"/>
                  </a:lnTo>
                  <a:lnTo>
                    <a:pt x="232" y="100"/>
                  </a:lnTo>
                  <a:lnTo>
                    <a:pt x="230" y="110"/>
                  </a:lnTo>
                  <a:lnTo>
                    <a:pt x="230" y="122"/>
                  </a:lnTo>
                  <a:lnTo>
                    <a:pt x="230" y="134"/>
                  </a:lnTo>
                  <a:lnTo>
                    <a:pt x="226" y="142"/>
                  </a:lnTo>
                  <a:lnTo>
                    <a:pt x="224" y="144"/>
                  </a:lnTo>
                  <a:lnTo>
                    <a:pt x="220" y="146"/>
                  </a:lnTo>
                  <a:lnTo>
                    <a:pt x="214" y="146"/>
                  </a:lnTo>
                  <a:lnTo>
                    <a:pt x="210" y="148"/>
                  </a:lnTo>
                  <a:lnTo>
                    <a:pt x="208" y="150"/>
                  </a:lnTo>
                  <a:lnTo>
                    <a:pt x="206" y="158"/>
                  </a:lnTo>
                  <a:lnTo>
                    <a:pt x="202" y="166"/>
                  </a:lnTo>
                  <a:lnTo>
                    <a:pt x="198" y="170"/>
                  </a:lnTo>
                  <a:lnTo>
                    <a:pt x="180" y="202"/>
                  </a:lnTo>
                  <a:lnTo>
                    <a:pt x="182" y="212"/>
                  </a:lnTo>
                  <a:lnTo>
                    <a:pt x="182" y="214"/>
                  </a:lnTo>
                  <a:lnTo>
                    <a:pt x="180" y="214"/>
                  </a:lnTo>
                  <a:lnTo>
                    <a:pt x="176" y="210"/>
                  </a:lnTo>
                  <a:lnTo>
                    <a:pt x="144" y="264"/>
                  </a:lnTo>
                  <a:lnTo>
                    <a:pt x="146" y="274"/>
                  </a:lnTo>
                  <a:lnTo>
                    <a:pt x="148" y="278"/>
                  </a:lnTo>
                  <a:lnTo>
                    <a:pt x="152" y="280"/>
                  </a:lnTo>
                  <a:lnTo>
                    <a:pt x="156" y="284"/>
                  </a:lnTo>
                  <a:lnTo>
                    <a:pt x="158" y="286"/>
                  </a:lnTo>
                  <a:lnTo>
                    <a:pt x="158" y="290"/>
                  </a:lnTo>
                  <a:lnTo>
                    <a:pt x="156" y="296"/>
                  </a:lnTo>
                  <a:lnTo>
                    <a:pt x="154" y="304"/>
                  </a:lnTo>
                  <a:lnTo>
                    <a:pt x="154" y="310"/>
                  </a:lnTo>
                  <a:lnTo>
                    <a:pt x="156" y="314"/>
                  </a:lnTo>
                  <a:lnTo>
                    <a:pt x="162" y="320"/>
                  </a:lnTo>
                  <a:lnTo>
                    <a:pt x="162" y="324"/>
                  </a:lnTo>
                  <a:lnTo>
                    <a:pt x="160" y="328"/>
                  </a:lnTo>
                  <a:lnTo>
                    <a:pt x="158" y="330"/>
                  </a:lnTo>
                  <a:lnTo>
                    <a:pt x="154" y="334"/>
                  </a:lnTo>
                  <a:lnTo>
                    <a:pt x="152" y="338"/>
                  </a:lnTo>
                  <a:lnTo>
                    <a:pt x="150" y="348"/>
                  </a:lnTo>
                  <a:lnTo>
                    <a:pt x="152" y="360"/>
                  </a:lnTo>
                  <a:lnTo>
                    <a:pt x="154" y="374"/>
                  </a:lnTo>
                  <a:lnTo>
                    <a:pt x="154" y="386"/>
                  </a:lnTo>
                  <a:lnTo>
                    <a:pt x="152" y="406"/>
                  </a:lnTo>
                  <a:lnTo>
                    <a:pt x="152" y="418"/>
                  </a:lnTo>
                  <a:lnTo>
                    <a:pt x="152" y="422"/>
                  </a:lnTo>
                  <a:lnTo>
                    <a:pt x="156" y="424"/>
                  </a:lnTo>
                  <a:lnTo>
                    <a:pt x="158" y="428"/>
                  </a:lnTo>
                  <a:lnTo>
                    <a:pt x="158" y="434"/>
                  </a:lnTo>
                  <a:lnTo>
                    <a:pt x="158" y="444"/>
                  </a:lnTo>
                  <a:lnTo>
                    <a:pt x="154" y="454"/>
                  </a:lnTo>
                  <a:lnTo>
                    <a:pt x="150" y="464"/>
                  </a:lnTo>
                  <a:lnTo>
                    <a:pt x="144" y="472"/>
                  </a:lnTo>
                  <a:lnTo>
                    <a:pt x="138" y="478"/>
                  </a:lnTo>
                  <a:lnTo>
                    <a:pt x="132" y="480"/>
                  </a:lnTo>
                  <a:lnTo>
                    <a:pt x="118" y="482"/>
                  </a:lnTo>
                  <a:lnTo>
                    <a:pt x="110" y="486"/>
                  </a:lnTo>
                  <a:lnTo>
                    <a:pt x="106" y="490"/>
                  </a:lnTo>
                  <a:lnTo>
                    <a:pt x="104" y="494"/>
                  </a:lnTo>
                  <a:lnTo>
                    <a:pt x="104" y="498"/>
                  </a:lnTo>
                  <a:lnTo>
                    <a:pt x="104" y="504"/>
                  </a:lnTo>
                  <a:lnTo>
                    <a:pt x="104" y="510"/>
                  </a:lnTo>
                  <a:lnTo>
                    <a:pt x="102" y="512"/>
                  </a:lnTo>
                  <a:lnTo>
                    <a:pt x="96" y="516"/>
                  </a:lnTo>
                  <a:lnTo>
                    <a:pt x="92" y="518"/>
                  </a:lnTo>
                  <a:lnTo>
                    <a:pt x="92" y="520"/>
                  </a:lnTo>
                  <a:lnTo>
                    <a:pt x="94" y="52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92"/>
                  </a:lnTo>
                  <a:lnTo>
                    <a:pt x="48" y="600"/>
                  </a:lnTo>
                  <a:lnTo>
                    <a:pt x="46" y="606"/>
                  </a:lnTo>
                  <a:lnTo>
                    <a:pt x="42" y="610"/>
                  </a:lnTo>
                  <a:lnTo>
                    <a:pt x="36" y="618"/>
                  </a:lnTo>
                  <a:lnTo>
                    <a:pt x="34" y="624"/>
                  </a:lnTo>
                  <a:lnTo>
                    <a:pt x="34" y="632"/>
                  </a:lnTo>
                  <a:lnTo>
                    <a:pt x="34" y="642"/>
                  </a:lnTo>
                  <a:lnTo>
                    <a:pt x="30" y="646"/>
                  </a:lnTo>
                  <a:lnTo>
                    <a:pt x="28" y="648"/>
                  </a:lnTo>
                  <a:lnTo>
                    <a:pt x="22" y="650"/>
                  </a:lnTo>
                  <a:lnTo>
                    <a:pt x="18" y="652"/>
                  </a:lnTo>
                  <a:lnTo>
                    <a:pt x="16" y="654"/>
                  </a:lnTo>
                  <a:lnTo>
                    <a:pt x="14" y="660"/>
                  </a:lnTo>
                  <a:lnTo>
                    <a:pt x="16" y="670"/>
                  </a:lnTo>
                  <a:lnTo>
                    <a:pt x="18" y="688"/>
                  </a:lnTo>
                  <a:lnTo>
                    <a:pt x="20" y="698"/>
                  </a:lnTo>
                  <a:lnTo>
                    <a:pt x="18" y="706"/>
                  </a:lnTo>
                  <a:lnTo>
                    <a:pt x="18" y="710"/>
                  </a:lnTo>
                  <a:lnTo>
                    <a:pt x="16" y="714"/>
                  </a:lnTo>
                  <a:lnTo>
                    <a:pt x="18" y="716"/>
                  </a:lnTo>
                  <a:lnTo>
                    <a:pt x="28" y="728"/>
                  </a:lnTo>
                  <a:lnTo>
                    <a:pt x="34" y="734"/>
                  </a:lnTo>
                  <a:lnTo>
                    <a:pt x="42" y="736"/>
                  </a:lnTo>
                  <a:lnTo>
                    <a:pt x="46" y="736"/>
                  </a:lnTo>
                  <a:lnTo>
                    <a:pt x="50" y="732"/>
                  </a:lnTo>
                  <a:lnTo>
                    <a:pt x="54" y="726"/>
                  </a:lnTo>
                  <a:lnTo>
                    <a:pt x="56" y="726"/>
                  </a:lnTo>
                  <a:lnTo>
                    <a:pt x="56" y="730"/>
                  </a:lnTo>
                  <a:lnTo>
                    <a:pt x="56" y="744"/>
                  </a:lnTo>
                  <a:lnTo>
                    <a:pt x="54" y="756"/>
                  </a:lnTo>
                  <a:lnTo>
                    <a:pt x="52" y="760"/>
                  </a:lnTo>
                  <a:lnTo>
                    <a:pt x="48" y="766"/>
                  </a:lnTo>
                  <a:lnTo>
                    <a:pt x="44" y="768"/>
                  </a:lnTo>
                  <a:lnTo>
                    <a:pt x="38" y="770"/>
                  </a:lnTo>
                  <a:lnTo>
                    <a:pt x="22" y="786"/>
                  </a:lnTo>
                  <a:lnTo>
                    <a:pt x="12" y="800"/>
                  </a:lnTo>
                  <a:lnTo>
                    <a:pt x="6" y="812"/>
                  </a:lnTo>
                  <a:lnTo>
                    <a:pt x="2" y="824"/>
                  </a:lnTo>
                  <a:lnTo>
                    <a:pt x="0" y="836"/>
                  </a:lnTo>
                  <a:lnTo>
                    <a:pt x="0" y="844"/>
                  </a:lnTo>
                  <a:lnTo>
                    <a:pt x="2" y="860"/>
                  </a:lnTo>
                  <a:lnTo>
                    <a:pt x="4" y="866"/>
                  </a:lnTo>
                  <a:lnTo>
                    <a:pt x="8" y="870"/>
                  </a:lnTo>
                  <a:lnTo>
                    <a:pt x="16" y="876"/>
                  </a:lnTo>
                  <a:lnTo>
                    <a:pt x="18" y="878"/>
                  </a:lnTo>
                  <a:lnTo>
                    <a:pt x="18" y="882"/>
                  </a:lnTo>
                  <a:lnTo>
                    <a:pt x="18" y="884"/>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62" y="960"/>
                  </a:lnTo>
                  <a:lnTo>
                    <a:pt x="68" y="972"/>
                  </a:lnTo>
                  <a:lnTo>
                    <a:pt x="74" y="980"/>
                  </a:lnTo>
                  <a:lnTo>
                    <a:pt x="80" y="988"/>
                  </a:lnTo>
                  <a:lnTo>
                    <a:pt x="92" y="1004"/>
                  </a:lnTo>
                  <a:lnTo>
                    <a:pt x="96" y="1014"/>
                  </a:lnTo>
                  <a:lnTo>
                    <a:pt x="100" y="1026"/>
                  </a:lnTo>
                  <a:lnTo>
                    <a:pt x="104" y="1040"/>
                  </a:lnTo>
                  <a:lnTo>
                    <a:pt x="108" y="1056"/>
                  </a:lnTo>
                  <a:lnTo>
                    <a:pt x="122" y="1086"/>
                  </a:lnTo>
                  <a:lnTo>
                    <a:pt x="136" y="1114"/>
                  </a:lnTo>
                  <a:lnTo>
                    <a:pt x="142" y="1128"/>
                  </a:lnTo>
                  <a:lnTo>
                    <a:pt x="146" y="1142"/>
                  </a:lnTo>
                  <a:lnTo>
                    <a:pt x="148" y="1152"/>
                  </a:lnTo>
                  <a:lnTo>
                    <a:pt x="152" y="1160"/>
                  </a:lnTo>
                  <a:lnTo>
                    <a:pt x="158" y="1172"/>
                  </a:lnTo>
                  <a:lnTo>
                    <a:pt x="162" y="1180"/>
                  </a:lnTo>
                  <a:lnTo>
                    <a:pt x="164" y="1186"/>
                  </a:lnTo>
                  <a:lnTo>
                    <a:pt x="164" y="1194"/>
                  </a:lnTo>
                  <a:lnTo>
                    <a:pt x="166" y="1202"/>
                  </a:lnTo>
                  <a:lnTo>
                    <a:pt x="172" y="1210"/>
                  </a:lnTo>
                  <a:lnTo>
                    <a:pt x="184" y="1228"/>
                  </a:lnTo>
                  <a:lnTo>
                    <a:pt x="192" y="1238"/>
                  </a:lnTo>
                  <a:lnTo>
                    <a:pt x="198" y="1248"/>
                  </a:lnTo>
                  <a:lnTo>
                    <a:pt x="200" y="1260"/>
                  </a:lnTo>
                  <a:lnTo>
                    <a:pt x="200" y="1274"/>
                  </a:lnTo>
                  <a:lnTo>
                    <a:pt x="200" y="1286"/>
                  </a:lnTo>
                  <a:lnTo>
                    <a:pt x="204" y="1298"/>
                  </a:lnTo>
                  <a:lnTo>
                    <a:pt x="208" y="1308"/>
                  </a:lnTo>
                  <a:lnTo>
                    <a:pt x="214" y="1316"/>
                  </a:lnTo>
                  <a:lnTo>
                    <a:pt x="228" y="1330"/>
                  </a:lnTo>
                  <a:lnTo>
                    <a:pt x="234" y="1338"/>
                  </a:lnTo>
                  <a:lnTo>
                    <a:pt x="238" y="1344"/>
                  </a:lnTo>
                  <a:lnTo>
                    <a:pt x="246" y="1356"/>
                  </a:lnTo>
                  <a:lnTo>
                    <a:pt x="256" y="1368"/>
                  </a:lnTo>
                  <a:lnTo>
                    <a:pt x="278" y="1384"/>
                  </a:lnTo>
                  <a:lnTo>
                    <a:pt x="318" y="1406"/>
                  </a:lnTo>
                  <a:lnTo>
                    <a:pt x="358" y="1428"/>
                  </a:lnTo>
                  <a:lnTo>
                    <a:pt x="380" y="1442"/>
                  </a:lnTo>
                  <a:lnTo>
                    <a:pt x="388" y="1448"/>
                  </a:lnTo>
                  <a:lnTo>
                    <a:pt x="392" y="1454"/>
                  </a:lnTo>
                  <a:lnTo>
                    <a:pt x="396" y="1460"/>
                  </a:lnTo>
                  <a:lnTo>
                    <a:pt x="398" y="1468"/>
                  </a:lnTo>
                  <a:lnTo>
                    <a:pt x="400" y="1474"/>
                  </a:lnTo>
                  <a:lnTo>
                    <a:pt x="404" y="1480"/>
                  </a:lnTo>
                  <a:lnTo>
                    <a:pt x="408" y="1486"/>
                  </a:lnTo>
                  <a:lnTo>
                    <a:pt x="414" y="1490"/>
                  </a:lnTo>
                  <a:lnTo>
                    <a:pt x="426" y="1496"/>
                  </a:lnTo>
                  <a:lnTo>
                    <a:pt x="434" y="1500"/>
                  </a:lnTo>
                  <a:lnTo>
                    <a:pt x="440" y="1506"/>
                  </a:lnTo>
                  <a:lnTo>
                    <a:pt x="438" y="1532"/>
                  </a:lnTo>
                  <a:lnTo>
                    <a:pt x="440" y="1542"/>
                  </a:lnTo>
                  <a:lnTo>
                    <a:pt x="442" y="1546"/>
                  </a:lnTo>
                  <a:lnTo>
                    <a:pt x="442" y="1552"/>
                  </a:lnTo>
                  <a:lnTo>
                    <a:pt x="444" y="1564"/>
                  </a:lnTo>
                  <a:lnTo>
                    <a:pt x="446" y="1574"/>
                  </a:lnTo>
                  <a:lnTo>
                    <a:pt x="448" y="1586"/>
                  </a:lnTo>
                  <a:lnTo>
                    <a:pt x="448" y="1594"/>
                  </a:lnTo>
                  <a:lnTo>
                    <a:pt x="448" y="1604"/>
                  </a:lnTo>
                  <a:lnTo>
                    <a:pt x="446" y="1614"/>
                  </a:lnTo>
                  <a:lnTo>
                    <a:pt x="446" y="1624"/>
                  </a:lnTo>
                  <a:lnTo>
                    <a:pt x="450" y="1640"/>
                  </a:lnTo>
                  <a:lnTo>
                    <a:pt x="452" y="1658"/>
                  </a:lnTo>
                  <a:lnTo>
                    <a:pt x="452" y="1670"/>
                  </a:lnTo>
                  <a:lnTo>
                    <a:pt x="448" y="1686"/>
                  </a:lnTo>
                  <a:lnTo>
                    <a:pt x="444" y="1716"/>
                  </a:lnTo>
                  <a:lnTo>
                    <a:pt x="442" y="1732"/>
                  </a:lnTo>
                  <a:lnTo>
                    <a:pt x="440" y="1742"/>
                  </a:lnTo>
                  <a:lnTo>
                    <a:pt x="440" y="1744"/>
                  </a:lnTo>
                  <a:lnTo>
                    <a:pt x="438" y="1744"/>
                  </a:lnTo>
                  <a:lnTo>
                    <a:pt x="436" y="1744"/>
                  </a:lnTo>
                  <a:lnTo>
                    <a:pt x="434" y="1746"/>
                  </a:lnTo>
                  <a:lnTo>
                    <a:pt x="430" y="1752"/>
                  </a:lnTo>
                  <a:lnTo>
                    <a:pt x="430" y="1760"/>
                  </a:lnTo>
                  <a:lnTo>
                    <a:pt x="430" y="1762"/>
                  </a:lnTo>
                  <a:lnTo>
                    <a:pt x="434" y="1764"/>
                  </a:lnTo>
                  <a:lnTo>
                    <a:pt x="436" y="1768"/>
                  </a:lnTo>
                  <a:lnTo>
                    <a:pt x="436" y="1772"/>
                  </a:lnTo>
                  <a:lnTo>
                    <a:pt x="434" y="1788"/>
                  </a:lnTo>
                  <a:lnTo>
                    <a:pt x="430" y="1808"/>
                  </a:lnTo>
                  <a:lnTo>
                    <a:pt x="432" y="1820"/>
                  </a:lnTo>
                  <a:lnTo>
                    <a:pt x="434" y="1834"/>
                  </a:lnTo>
                  <a:lnTo>
                    <a:pt x="436" y="1846"/>
                  </a:lnTo>
                  <a:lnTo>
                    <a:pt x="436" y="1856"/>
                  </a:lnTo>
                  <a:lnTo>
                    <a:pt x="434" y="1864"/>
                  </a:lnTo>
                  <a:lnTo>
                    <a:pt x="432" y="1870"/>
                  </a:lnTo>
                  <a:lnTo>
                    <a:pt x="428" y="1882"/>
                  </a:lnTo>
                  <a:lnTo>
                    <a:pt x="428" y="1888"/>
                  </a:lnTo>
                  <a:lnTo>
                    <a:pt x="430" y="1894"/>
                  </a:lnTo>
                  <a:lnTo>
                    <a:pt x="432" y="1900"/>
                  </a:lnTo>
                  <a:lnTo>
                    <a:pt x="430" y="1908"/>
                  </a:lnTo>
                  <a:lnTo>
                    <a:pt x="424" y="1928"/>
                  </a:lnTo>
                  <a:lnTo>
                    <a:pt x="418" y="1946"/>
                  </a:lnTo>
                  <a:lnTo>
                    <a:pt x="416" y="1956"/>
                  </a:lnTo>
                  <a:lnTo>
                    <a:pt x="416" y="1964"/>
                  </a:lnTo>
                  <a:lnTo>
                    <a:pt x="416" y="1974"/>
                  </a:lnTo>
                  <a:lnTo>
                    <a:pt x="414" y="1978"/>
                  </a:lnTo>
                  <a:lnTo>
                    <a:pt x="410" y="1986"/>
                  </a:lnTo>
                  <a:lnTo>
                    <a:pt x="408" y="2004"/>
                  </a:lnTo>
                  <a:lnTo>
                    <a:pt x="408" y="2016"/>
                  </a:lnTo>
                  <a:lnTo>
                    <a:pt x="404" y="2024"/>
                  </a:lnTo>
                  <a:lnTo>
                    <a:pt x="400" y="2030"/>
                  </a:lnTo>
                  <a:lnTo>
                    <a:pt x="398" y="2036"/>
                  </a:lnTo>
                  <a:lnTo>
                    <a:pt x="394" y="2040"/>
                  </a:lnTo>
                  <a:lnTo>
                    <a:pt x="392" y="2044"/>
                  </a:lnTo>
                  <a:lnTo>
                    <a:pt x="392" y="2048"/>
                  </a:lnTo>
                  <a:lnTo>
                    <a:pt x="394" y="2056"/>
                  </a:lnTo>
                  <a:lnTo>
                    <a:pt x="400" y="2072"/>
                  </a:lnTo>
                  <a:lnTo>
                    <a:pt x="402" y="2086"/>
                  </a:lnTo>
                  <a:lnTo>
                    <a:pt x="402" y="2098"/>
                  </a:lnTo>
                  <a:lnTo>
                    <a:pt x="400" y="2104"/>
                  </a:lnTo>
                  <a:lnTo>
                    <a:pt x="398" y="2108"/>
                  </a:lnTo>
                  <a:lnTo>
                    <a:pt x="390" y="2116"/>
                  </a:lnTo>
                  <a:lnTo>
                    <a:pt x="386" y="2124"/>
                  </a:lnTo>
                  <a:lnTo>
                    <a:pt x="384" y="2130"/>
                  </a:lnTo>
                  <a:lnTo>
                    <a:pt x="384" y="2138"/>
                  </a:lnTo>
                  <a:lnTo>
                    <a:pt x="388" y="2162"/>
                  </a:lnTo>
                  <a:lnTo>
                    <a:pt x="392" y="2186"/>
                  </a:lnTo>
                  <a:lnTo>
                    <a:pt x="392" y="2200"/>
                  </a:lnTo>
                  <a:lnTo>
                    <a:pt x="392" y="2212"/>
                  </a:lnTo>
                  <a:lnTo>
                    <a:pt x="396" y="2224"/>
                  </a:lnTo>
                  <a:lnTo>
                    <a:pt x="398" y="2230"/>
                  </a:lnTo>
                  <a:lnTo>
                    <a:pt x="398" y="2236"/>
                  </a:lnTo>
                  <a:lnTo>
                    <a:pt x="392" y="2248"/>
                  </a:lnTo>
                  <a:lnTo>
                    <a:pt x="386" y="2262"/>
                  </a:lnTo>
                  <a:lnTo>
                    <a:pt x="386" y="2270"/>
                  </a:lnTo>
                  <a:lnTo>
                    <a:pt x="386" y="2280"/>
                  </a:lnTo>
                  <a:lnTo>
                    <a:pt x="388" y="2288"/>
                  </a:lnTo>
                  <a:lnTo>
                    <a:pt x="388" y="2292"/>
                  </a:lnTo>
                  <a:lnTo>
                    <a:pt x="386" y="2294"/>
                  </a:lnTo>
                  <a:lnTo>
                    <a:pt x="384" y="2298"/>
                  </a:lnTo>
                  <a:lnTo>
                    <a:pt x="380" y="2300"/>
                  </a:lnTo>
                  <a:lnTo>
                    <a:pt x="378" y="2306"/>
                  </a:lnTo>
                  <a:lnTo>
                    <a:pt x="376" y="2314"/>
                  </a:lnTo>
                  <a:lnTo>
                    <a:pt x="374" y="2328"/>
                  </a:lnTo>
                  <a:lnTo>
                    <a:pt x="372" y="2342"/>
                  </a:lnTo>
                  <a:lnTo>
                    <a:pt x="370" y="2354"/>
                  </a:lnTo>
                  <a:lnTo>
                    <a:pt x="362" y="2376"/>
                  </a:lnTo>
                  <a:lnTo>
                    <a:pt x="354" y="2390"/>
                  </a:lnTo>
                  <a:lnTo>
                    <a:pt x="350" y="2402"/>
                  </a:lnTo>
                  <a:lnTo>
                    <a:pt x="348" y="2412"/>
                  </a:lnTo>
                  <a:lnTo>
                    <a:pt x="344" y="2414"/>
                  </a:lnTo>
                  <a:lnTo>
                    <a:pt x="342" y="2420"/>
                  </a:lnTo>
                  <a:lnTo>
                    <a:pt x="338" y="2434"/>
                  </a:lnTo>
                  <a:lnTo>
                    <a:pt x="336" y="2446"/>
                  </a:lnTo>
                  <a:lnTo>
                    <a:pt x="334" y="2452"/>
                  </a:lnTo>
                  <a:lnTo>
                    <a:pt x="334" y="2454"/>
                  </a:lnTo>
                  <a:lnTo>
                    <a:pt x="332" y="2454"/>
                  </a:lnTo>
                  <a:lnTo>
                    <a:pt x="330" y="2452"/>
                  </a:lnTo>
                  <a:lnTo>
                    <a:pt x="328" y="2462"/>
                  </a:lnTo>
                  <a:lnTo>
                    <a:pt x="326" y="2474"/>
                  </a:lnTo>
                  <a:lnTo>
                    <a:pt x="324" y="2480"/>
                  </a:lnTo>
                  <a:lnTo>
                    <a:pt x="320" y="2482"/>
                  </a:lnTo>
                  <a:lnTo>
                    <a:pt x="318" y="2482"/>
                  </a:lnTo>
                  <a:lnTo>
                    <a:pt x="310" y="2480"/>
                  </a:lnTo>
                  <a:lnTo>
                    <a:pt x="308" y="2482"/>
                  </a:lnTo>
                  <a:lnTo>
                    <a:pt x="306" y="2486"/>
                  </a:lnTo>
                  <a:lnTo>
                    <a:pt x="306" y="2498"/>
                  </a:lnTo>
                  <a:lnTo>
                    <a:pt x="306" y="2506"/>
                  </a:lnTo>
                  <a:lnTo>
                    <a:pt x="310" y="2514"/>
                  </a:lnTo>
                  <a:lnTo>
                    <a:pt x="314" y="2522"/>
                  </a:lnTo>
                  <a:lnTo>
                    <a:pt x="314" y="2530"/>
                  </a:lnTo>
                  <a:lnTo>
                    <a:pt x="314" y="2540"/>
                  </a:lnTo>
                  <a:lnTo>
                    <a:pt x="312" y="2552"/>
                  </a:lnTo>
                  <a:lnTo>
                    <a:pt x="314" y="2560"/>
                  </a:lnTo>
                  <a:lnTo>
                    <a:pt x="318" y="2572"/>
                  </a:lnTo>
                  <a:lnTo>
                    <a:pt x="320" y="2576"/>
                  </a:lnTo>
                  <a:lnTo>
                    <a:pt x="322" y="2584"/>
                  </a:lnTo>
                  <a:lnTo>
                    <a:pt x="324" y="2594"/>
                  </a:lnTo>
                  <a:lnTo>
                    <a:pt x="322" y="2606"/>
                  </a:lnTo>
                  <a:lnTo>
                    <a:pt x="320" y="2618"/>
                  </a:lnTo>
                  <a:lnTo>
                    <a:pt x="316" y="2624"/>
                  </a:lnTo>
                  <a:lnTo>
                    <a:pt x="314" y="2626"/>
                  </a:lnTo>
                  <a:lnTo>
                    <a:pt x="310" y="2626"/>
                  </a:lnTo>
                  <a:lnTo>
                    <a:pt x="308" y="2626"/>
                  </a:lnTo>
                  <a:lnTo>
                    <a:pt x="306" y="2628"/>
                  </a:lnTo>
                  <a:lnTo>
                    <a:pt x="304" y="2632"/>
                  </a:lnTo>
                  <a:lnTo>
                    <a:pt x="304" y="2642"/>
                  </a:lnTo>
                  <a:lnTo>
                    <a:pt x="302" y="2658"/>
                  </a:lnTo>
                  <a:lnTo>
                    <a:pt x="298" y="2670"/>
                  </a:lnTo>
                  <a:lnTo>
                    <a:pt x="294" y="2686"/>
                  </a:lnTo>
                  <a:lnTo>
                    <a:pt x="292" y="2692"/>
                  </a:lnTo>
                  <a:lnTo>
                    <a:pt x="292" y="2696"/>
                  </a:lnTo>
                  <a:lnTo>
                    <a:pt x="294" y="2704"/>
                  </a:lnTo>
                  <a:lnTo>
                    <a:pt x="298" y="2712"/>
                  </a:lnTo>
                  <a:lnTo>
                    <a:pt x="302" y="2722"/>
                  </a:lnTo>
                  <a:lnTo>
                    <a:pt x="308" y="2728"/>
                  </a:lnTo>
                  <a:lnTo>
                    <a:pt x="312" y="2732"/>
                  </a:lnTo>
                  <a:lnTo>
                    <a:pt x="316" y="2734"/>
                  </a:lnTo>
                  <a:lnTo>
                    <a:pt x="320" y="2734"/>
                  </a:lnTo>
                  <a:lnTo>
                    <a:pt x="324" y="2732"/>
                  </a:lnTo>
                  <a:lnTo>
                    <a:pt x="328" y="2728"/>
                  </a:lnTo>
                  <a:lnTo>
                    <a:pt x="330" y="2724"/>
                  </a:lnTo>
                  <a:lnTo>
                    <a:pt x="334" y="2716"/>
                  </a:lnTo>
                  <a:lnTo>
                    <a:pt x="336" y="2716"/>
                  </a:lnTo>
                  <a:lnTo>
                    <a:pt x="338" y="2718"/>
                  </a:lnTo>
                  <a:lnTo>
                    <a:pt x="342" y="2722"/>
                  </a:lnTo>
                  <a:lnTo>
                    <a:pt x="346" y="2726"/>
                  </a:lnTo>
                  <a:lnTo>
                    <a:pt x="348" y="2728"/>
                  </a:lnTo>
                  <a:lnTo>
                    <a:pt x="350" y="2730"/>
                  </a:lnTo>
                  <a:lnTo>
                    <a:pt x="350" y="2732"/>
                  </a:lnTo>
                  <a:lnTo>
                    <a:pt x="344" y="2738"/>
                  </a:lnTo>
                  <a:lnTo>
                    <a:pt x="340" y="2744"/>
                  </a:lnTo>
                  <a:lnTo>
                    <a:pt x="340" y="2746"/>
                  </a:lnTo>
                  <a:lnTo>
                    <a:pt x="344" y="2746"/>
                  </a:lnTo>
                  <a:lnTo>
                    <a:pt x="350" y="2748"/>
                  </a:lnTo>
                  <a:lnTo>
                    <a:pt x="354" y="2752"/>
                  </a:lnTo>
                  <a:lnTo>
                    <a:pt x="356" y="2754"/>
                  </a:lnTo>
                  <a:lnTo>
                    <a:pt x="356" y="2760"/>
                  </a:lnTo>
                  <a:lnTo>
                    <a:pt x="356" y="2766"/>
                  </a:lnTo>
                  <a:lnTo>
                    <a:pt x="354" y="2766"/>
                  </a:lnTo>
                  <a:lnTo>
                    <a:pt x="352" y="2764"/>
                  </a:lnTo>
                  <a:lnTo>
                    <a:pt x="348" y="2758"/>
                  </a:lnTo>
                  <a:lnTo>
                    <a:pt x="344" y="2758"/>
                  </a:lnTo>
                  <a:lnTo>
                    <a:pt x="342" y="2760"/>
                  </a:lnTo>
                  <a:lnTo>
                    <a:pt x="342" y="2766"/>
                  </a:lnTo>
                  <a:lnTo>
                    <a:pt x="342" y="2774"/>
                  </a:lnTo>
                  <a:lnTo>
                    <a:pt x="342" y="2778"/>
                  </a:lnTo>
                  <a:lnTo>
                    <a:pt x="340" y="2782"/>
                  </a:lnTo>
                  <a:lnTo>
                    <a:pt x="342" y="2792"/>
                  </a:lnTo>
                  <a:lnTo>
                    <a:pt x="342" y="2798"/>
                  </a:lnTo>
                  <a:lnTo>
                    <a:pt x="342" y="2804"/>
                  </a:lnTo>
                  <a:lnTo>
                    <a:pt x="336" y="2812"/>
                  </a:lnTo>
                  <a:lnTo>
                    <a:pt x="330" y="2820"/>
                  </a:lnTo>
                  <a:lnTo>
                    <a:pt x="330" y="2824"/>
                  </a:lnTo>
                  <a:lnTo>
                    <a:pt x="330" y="2830"/>
                  </a:lnTo>
                  <a:lnTo>
                    <a:pt x="334" y="2840"/>
                  </a:lnTo>
                  <a:lnTo>
                    <a:pt x="332" y="2852"/>
                  </a:lnTo>
                  <a:lnTo>
                    <a:pt x="330" y="2860"/>
                  </a:lnTo>
                  <a:lnTo>
                    <a:pt x="326" y="2864"/>
                  </a:lnTo>
                  <a:lnTo>
                    <a:pt x="324" y="2866"/>
                  </a:lnTo>
                  <a:lnTo>
                    <a:pt x="324" y="2870"/>
                  </a:lnTo>
                  <a:lnTo>
                    <a:pt x="330" y="2872"/>
                  </a:lnTo>
                  <a:lnTo>
                    <a:pt x="336" y="2874"/>
                  </a:lnTo>
                  <a:lnTo>
                    <a:pt x="344" y="2878"/>
                  </a:lnTo>
                  <a:lnTo>
                    <a:pt x="346" y="2882"/>
                  </a:lnTo>
                  <a:lnTo>
                    <a:pt x="348" y="2890"/>
                  </a:lnTo>
                  <a:lnTo>
                    <a:pt x="346" y="2896"/>
                  </a:lnTo>
                  <a:lnTo>
                    <a:pt x="342" y="2904"/>
                  </a:lnTo>
                  <a:lnTo>
                    <a:pt x="338" y="2908"/>
                  </a:lnTo>
                  <a:lnTo>
                    <a:pt x="332" y="2912"/>
                  </a:lnTo>
                  <a:lnTo>
                    <a:pt x="326" y="2916"/>
                  </a:lnTo>
                  <a:lnTo>
                    <a:pt x="320" y="2918"/>
                  </a:lnTo>
                  <a:lnTo>
                    <a:pt x="318" y="2922"/>
                  </a:lnTo>
                  <a:lnTo>
                    <a:pt x="320" y="2926"/>
                  </a:lnTo>
                  <a:lnTo>
                    <a:pt x="322" y="2930"/>
                  </a:lnTo>
                  <a:lnTo>
                    <a:pt x="322" y="2932"/>
                  </a:lnTo>
                  <a:lnTo>
                    <a:pt x="320" y="2936"/>
                  </a:lnTo>
                  <a:lnTo>
                    <a:pt x="316" y="2940"/>
                  </a:lnTo>
                  <a:lnTo>
                    <a:pt x="312" y="2946"/>
                  </a:lnTo>
                  <a:lnTo>
                    <a:pt x="312" y="2954"/>
                  </a:lnTo>
                  <a:lnTo>
                    <a:pt x="312" y="2956"/>
                  </a:lnTo>
                  <a:lnTo>
                    <a:pt x="312" y="2962"/>
                  </a:lnTo>
                  <a:lnTo>
                    <a:pt x="310" y="2974"/>
                  </a:lnTo>
                  <a:lnTo>
                    <a:pt x="308" y="2986"/>
                  </a:lnTo>
                  <a:lnTo>
                    <a:pt x="308" y="2994"/>
                  </a:lnTo>
                  <a:lnTo>
                    <a:pt x="306" y="3000"/>
                  </a:lnTo>
                  <a:lnTo>
                    <a:pt x="300" y="3006"/>
                  </a:lnTo>
                  <a:lnTo>
                    <a:pt x="298" y="3006"/>
                  </a:lnTo>
                  <a:lnTo>
                    <a:pt x="296" y="3006"/>
                  </a:lnTo>
                  <a:lnTo>
                    <a:pt x="298" y="2998"/>
                  </a:lnTo>
                  <a:lnTo>
                    <a:pt x="300" y="2988"/>
                  </a:lnTo>
                  <a:lnTo>
                    <a:pt x="300" y="2984"/>
                  </a:lnTo>
                  <a:lnTo>
                    <a:pt x="296" y="2980"/>
                  </a:lnTo>
                  <a:lnTo>
                    <a:pt x="292" y="2978"/>
                  </a:lnTo>
                  <a:lnTo>
                    <a:pt x="290" y="2974"/>
                  </a:lnTo>
                  <a:lnTo>
                    <a:pt x="290" y="2968"/>
                  </a:lnTo>
                  <a:lnTo>
                    <a:pt x="290" y="2964"/>
                  </a:lnTo>
                  <a:lnTo>
                    <a:pt x="288" y="2962"/>
                  </a:lnTo>
                  <a:lnTo>
                    <a:pt x="282" y="2962"/>
                  </a:lnTo>
                  <a:lnTo>
                    <a:pt x="276" y="2962"/>
                  </a:lnTo>
                  <a:lnTo>
                    <a:pt x="274" y="2964"/>
                  </a:lnTo>
                  <a:lnTo>
                    <a:pt x="274" y="2966"/>
                  </a:lnTo>
                  <a:lnTo>
                    <a:pt x="270" y="2964"/>
                  </a:lnTo>
                  <a:lnTo>
                    <a:pt x="268" y="2964"/>
                  </a:lnTo>
                  <a:lnTo>
                    <a:pt x="266" y="2964"/>
                  </a:lnTo>
                  <a:lnTo>
                    <a:pt x="266" y="2968"/>
                  </a:lnTo>
                  <a:lnTo>
                    <a:pt x="266" y="2972"/>
                  </a:lnTo>
                  <a:lnTo>
                    <a:pt x="264" y="2976"/>
                  </a:lnTo>
                  <a:lnTo>
                    <a:pt x="260" y="2980"/>
                  </a:lnTo>
                  <a:lnTo>
                    <a:pt x="254" y="2986"/>
                  </a:lnTo>
                  <a:lnTo>
                    <a:pt x="238" y="2994"/>
                  </a:lnTo>
                  <a:lnTo>
                    <a:pt x="228" y="3004"/>
                  </a:lnTo>
                  <a:lnTo>
                    <a:pt x="226" y="3008"/>
                  </a:lnTo>
                  <a:lnTo>
                    <a:pt x="224" y="3012"/>
                  </a:lnTo>
                  <a:lnTo>
                    <a:pt x="224" y="3016"/>
                  </a:lnTo>
                  <a:lnTo>
                    <a:pt x="226" y="3020"/>
                  </a:lnTo>
                  <a:lnTo>
                    <a:pt x="232" y="3026"/>
                  </a:lnTo>
                  <a:lnTo>
                    <a:pt x="236" y="3026"/>
                  </a:lnTo>
                  <a:lnTo>
                    <a:pt x="236" y="3024"/>
                  </a:lnTo>
                  <a:lnTo>
                    <a:pt x="238" y="3016"/>
                  </a:lnTo>
                  <a:lnTo>
                    <a:pt x="238" y="3010"/>
                  </a:lnTo>
                  <a:lnTo>
                    <a:pt x="242" y="3006"/>
                  </a:lnTo>
                  <a:lnTo>
                    <a:pt x="244" y="3006"/>
                  </a:lnTo>
                  <a:lnTo>
                    <a:pt x="248" y="3006"/>
                  </a:lnTo>
                  <a:lnTo>
                    <a:pt x="252" y="3012"/>
                  </a:lnTo>
                  <a:lnTo>
                    <a:pt x="256" y="3018"/>
                  </a:lnTo>
                  <a:lnTo>
                    <a:pt x="264" y="3022"/>
                  </a:lnTo>
                  <a:lnTo>
                    <a:pt x="272" y="3024"/>
                  </a:lnTo>
                  <a:lnTo>
                    <a:pt x="274" y="3022"/>
                  </a:lnTo>
                  <a:lnTo>
                    <a:pt x="274" y="3020"/>
                  </a:lnTo>
                  <a:lnTo>
                    <a:pt x="276" y="3016"/>
                  </a:lnTo>
                  <a:lnTo>
                    <a:pt x="278" y="3016"/>
                  </a:lnTo>
                  <a:lnTo>
                    <a:pt x="282" y="3018"/>
                  </a:lnTo>
                  <a:lnTo>
                    <a:pt x="286" y="3024"/>
                  </a:lnTo>
                  <a:lnTo>
                    <a:pt x="290" y="3026"/>
                  </a:lnTo>
                  <a:lnTo>
                    <a:pt x="292" y="3028"/>
                  </a:lnTo>
                  <a:lnTo>
                    <a:pt x="296" y="3030"/>
                  </a:lnTo>
                  <a:lnTo>
                    <a:pt x="296" y="3036"/>
                  </a:lnTo>
                  <a:lnTo>
                    <a:pt x="294" y="3040"/>
                  </a:lnTo>
                  <a:lnTo>
                    <a:pt x="292" y="3040"/>
                  </a:lnTo>
                  <a:lnTo>
                    <a:pt x="286" y="3042"/>
                  </a:lnTo>
                  <a:lnTo>
                    <a:pt x="280" y="3042"/>
                  </a:lnTo>
                  <a:lnTo>
                    <a:pt x="278" y="3044"/>
                  </a:lnTo>
                  <a:lnTo>
                    <a:pt x="276" y="3048"/>
                  </a:lnTo>
                  <a:lnTo>
                    <a:pt x="274" y="3054"/>
                  </a:lnTo>
                  <a:lnTo>
                    <a:pt x="274" y="3056"/>
                  </a:lnTo>
                  <a:lnTo>
                    <a:pt x="280" y="3062"/>
                  </a:lnTo>
                  <a:lnTo>
                    <a:pt x="284" y="3064"/>
                  </a:lnTo>
                  <a:lnTo>
                    <a:pt x="282" y="3064"/>
                  </a:lnTo>
                  <a:lnTo>
                    <a:pt x="272" y="3062"/>
                  </a:lnTo>
                  <a:lnTo>
                    <a:pt x="270" y="3062"/>
                  </a:lnTo>
                  <a:lnTo>
                    <a:pt x="268" y="3066"/>
                  </a:lnTo>
                  <a:lnTo>
                    <a:pt x="266" y="3072"/>
                  </a:lnTo>
                  <a:lnTo>
                    <a:pt x="268" y="3074"/>
                  </a:lnTo>
                  <a:lnTo>
                    <a:pt x="272" y="3074"/>
                  </a:lnTo>
                  <a:lnTo>
                    <a:pt x="282" y="3074"/>
                  </a:lnTo>
                  <a:lnTo>
                    <a:pt x="290" y="3074"/>
                  </a:lnTo>
                  <a:lnTo>
                    <a:pt x="296" y="3076"/>
                  </a:lnTo>
                  <a:lnTo>
                    <a:pt x="300" y="3078"/>
                  </a:lnTo>
                  <a:lnTo>
                    <a:pt x="302" y="3078"/>
                  </a:lnTo>
                  <a:lnTo>
                    <a:pt x="302" y="3074"/>
                  </a:lnTo>
                  <a:lnTo>
                    <a:pt x="304" y="3072"/>
                  </a:lnTo>
                  <a:lnTo>
                    <a:pt x="306" y="3072"/>
                  </a:lnTo>
                  <a:lnTo>
                    <a:pt x="310" y="3076"/>
                  </a:lnTo>
                  <a:lnTo>
                    <a:pt x="312" y="3080"/>
                  </a:lnTo>
                  <a:lnTo>
                    <a:pt x="312" y="3082"/>
                  </a:lnTo>
                  <a:lnTo>
                    <a:pt x="310" y="3084"/>
                  </a:lnTo>
                  <a:lnTo>
                    <a:pt x="308" y="3086"/>
                  </a:lnTo>
                  <a:lnTo>
                    <a:pt x="310" y="3088"/>
                  </a:lnTo>
                  <a:lnTo>
                    <a:pt x="314" y="3096"/>
                  </a:lnTo>
                  <a:lnTo>
                    <a:pt x="318" y="3100"/>
                  </a:lnTo>
                  <a:lnTo>
                    <a:pt x="318" y="3102"/>
                  </a:lnTo>
                  <a:lnTo>
                    <a:pt x="314" y="3100"/>
                  </a:lnTo>
                  <a:lnTo>
                    <a:pt x="300" y="3090"/>
                  </a:lnTo>
                  <a:lnTo>
                    <a:pt x="294" y="3088"/>
                  </a:lnTo>
                  <a:lnTo>
                    <a:pt x="286" y="3088"/>
                  </a:lnTo>
                  <a:lnTo>
                    <a:pt x="272" y="3086"/>
                  </a:lnTo>
                  <a:lnTo>
                    <a:pt x="268" y="3088"/>
                  </a:lnTo>
                  <a:lnTo>
                    <a:pt x="266" y="3088"/>
                  </a:lnTo>
                  <a:lnTo>
                    <a:pt x="268" y="3090"/>
                  </a:lnTo>
                  <a:lnTo>
                    <a:pt x="270" y="3092"/>
                  </a:lnTo>
                  <a:lnTo>
                    <a:pt x="272" y="3092"/>
                  </a:lnTo>
                  <a:lnTo>
                    <a:pt x="274" y="3092"/>
                  </a:lnTo>
                  <a:lnTo>
                    <a:pt x="276" y="3096"/>
                  </a:lnTo>
                  <a:lnTo>
                    <a:pt x="278" y="3100"/>
                  </a:lnTo>
                  <a:lnTo>
                    <a:pt x="282" y="3104"/>
                  </a:lnTo>
                  <a:lnTo>
                    <a:pt x="292" y="3110"/>
                  </a:lnTo>
                  <a:lnTo>
                    <a:pt x="294" y="3112"/>
                  </a:lnTo>
                  <a:lnTo>
                    <a:pt x="294" y="3114"/>
                  </a:lnTo>
                  <a:lnTo>
                    <a:pt x="294" y="3116"/>
                  </a:lnTo>
                  <a:lnTo>
                    <a:pt x="294" y="3120"/>
                  </a:lnTo>
                  <a:lnTo>
                    <a:pt x="292" y="3120"/>
                  </a:lnTo>
                  <a:lnTo>
                    <a:pt x="288" y="3118"/>
                  </a:lnTo>
                  <a:lnTo>
                    <a:pt x="284" y="3116"/>
                  </a:lnTo>
                  <a:lnTo>
                    <a:pt x="280" y="3116"/>
                  </a:lnTo>
                  <a:lnTo>
                    <a:pt x="280" y="3120"/>
                  </a:lnTo>
                  <a:lnTo>
                    <a:pt x="276" y="3132"/>
                  </a:lnTo>
                  <a:lnTo>
                    <a:pt x="276" y="3138"/>
                  </a:lnTo>
                  <a:lnTo>
                    <a:pt x="276" y="3148"/>
                  </a:lnTo>
                  <a:lnTo>
                    <a:pt x="278" y="3168"/>
                  </a:lnTo>
                  <a:lnTo>
                    <a:pt x="280" y="3174"/>
                  </a:lnTo>
                  <a:lnTo>
                    <a:pt x="282" y="3178"/>
                  </a:lnTo>
                  <a:lnTo>
                    <a:pt x="284" y="3178"/>
                  </a:lnTo>
                  <a:lnTo>
                    <a:pt x="284" y="3176"/>
                  </a:lnTo>
                  <a:lnTo>
                    <a:pt x="286" y="3168"/>
                  </a:lnTo>
                  <a:lnTo>
                    <a:pt x="288" y="3160"/>
                  </a:lnTo>
                  <a:lnTo>
                    <a:pt x="290" y="3156"/>
                  </a:lnTo>
                  <a:lnTo>
                    <a:pt x="292" y="3154"/>
                  </a:lnTo>
                  <a:lnTo>
                    <a:pt x="292" y="3158"/>
                  </a:lnTo>
                  <a:lnTo>
                    <a:pt x="292" y="3164"/>
                  </a:lnTo>
                  <a:lnTo>
                    <a:pt x="292" y="3170"/>
                  </a:lnTo>
                  <a:lnTo>
                    <a:pt x="294" y="3176"/>
                  </a:lnTo>
                  <a:lnTo>
                    <a:pt x="298" y="3182"/>
                  </a:lnTo>
                  <a:lnTo>
                    <a:pt x="300" y="3184"/>
                  </a:lnTo>
                  <a:lnTo>
                    <a:pt x="296" y="3182"/>
                  </a:lnTo>
                  <a:lnTo>
                    <a:pt x="290" y="3180"/>
                  </a:lnTo>
                  <a:lnTo>
                    <a:pt x="284" y="3182"/>
                  </a:lnTo>
                  <a:lnTo>
                    <a:pt x="280" y="3184"/>
                  </a:lnTo>
                  <a:lnTo>
                    <a:pt x="280" y="3186"/>
                  </a:lnTo>
                  <a:lnTo>
                    <a:pt x="282" y="3188"/>
                  </a:lnTo>
                  <a:lnTo>
                    <a:pt x="282" y="3190"/>
                  </a:lnTo>
                  <a:lnTo>
                    <a:pt x="280" y="3192"/>
                  </a:lnTo>
                  <a:lnTo>
                    <a:pt x="280" y="3194"/>
                  </a:lnTo>
                  <a:lnTo>
                    <a:pt x="284" y="3198"/>
                  </a:lnTo>
                  <a:lnTo>
                    <a:pt x="296" y="3206"/>
                  </a:lnTo>
                  <a:lnTo>
                    <a:pt x="294" y="3206"/>
                  </a:lnTo>
                  <a:lnTo>
                    <a:pt x="288" y="3206"/>
                  </a:lnTo>
                  <a:lnTo>
                    <a:pt x="280" y="3204"/>
                  </a:lnTo>
                  <a:lnTo>
                    <a:pt x="278" y="3204"/>
                  </a:lnTo>
                  <a:lnTo>
                    <a:pt x="280" y="3206"/>
                  </a:lnTo>
                  <a:lnTo>
                    <a:pt x="288" y="3216"/>
                  </a:lnTo>
                  <a:lnTo>
                    <a:pt x="290" y="3220"/>
                  </a:lnTo>
                  <a:lnTo>
                    <a:pt x="280" y="3214"/>
                  </a:lnTo>
                  <a:lnTo>
                    <a:pt x="274" y="3212"/>
                  </a:lnTo>
                  <a:lnTo>
                    <a:pt x="268" y="3212"/>
                  </a:lnTo>
                  <a:lnTo>
                    <a:pt x="264" y="3214"/>
                  </a:lnTo>
                  <a:lnTo>
                    <a:pt x="264" y="3216"/>
                  </a:lnTo>
                  <a:lnTo>
                    <a:pt x="268" y="3218"/>
                  </a:lnTo>
                  <a:lnTo>
                    <a:pt x="272" y="3220"/>
                  </a:lnTo>
                  <a:lnTo>
                    <a:pt x="274" y="3224"/>
                  </a:lnTo>
                  <a:lnTo>
                    <a:pt x="274" y="3226"/>
                  </a:lnTo>
                  <a:lnTo>
                    <a:pt x="278" y="3228"/>
                  </a:lnTo>
                  <a:lnTo>
                    <a:pt x="282" y="3230"/>
                  </a:lnTo>
                  <a:lnTo>
                    <a:pt x="284" y="3230"/>
                  </a:lnTo>
                  <a:lnTo>
                    <a:pt x="288" y="3230"/>
                  </a:lnTo>
                  <a:lnTo>
                    <a:pt x="292" y="3234"/>
                  </a:lnTo>
                  <a:lnTo>
                    <a:pt x="296" y="3236"/>
                  </a:lnTo>
                  <a:lnTo>
                    <a:pt x="296" y="3238"/>
                  </a:lnTo>
                  <a:lnTo>
                    <a:pt x="288" y="3236"/>
                  </a:lnTo>
                  <a:lnTo>
                    <a:pt x="284" y="3236"/>
                  </a:lnTo>
                  <a:lnTo>
                    <a:pt x="284" y="3238"/>
                  </a:lnTo>
                  <a:lnTo>
                    <a:pt x="288" y="3248"/>
                  </a:lnTo>
                  <a:lnTo>
                    <a:pt x="290" y="3252"/>
                  </a:lnTo>
                  <a:lnTo>
                    <a:pt x="294" y="3252"/>
                  </a:lnTo>
                  <a:lnTo>
                    <a:pt x="298" y="3250"/>
                  </a:lnTo>
                  <a:lnTo>
                    <a:pt x="302" y="3240"/>
                  </a:lnTo>
                  <a:lnTo>
                    <a:pt x="306" y="3234"/>
                  </a:lnTo>
                  <a:lnTo>
                    <a:pt x="308" y="3232"/>
                  </a:lnTo>
                  <a:lnTo>
                    <a:pt x="308" y="3234"/>
                  </a:lnTo>
                  <a:lnTo>
                    <a:pt x="306" y="3242"/>
                  </a:lnTo>
                  <a:lnTo>
                    <a:pt x="300" y="3256"/>
                  </a:lnTo>
                  <a:lnTo>
                    <a:pt x="296" y="3258"/>
                  </a:lnTo>
                  <a:lnTo>
                    <a:pt x="292" y="3258"/>
                  </a:lnTo>
                  <a:lnTo>
                    <a:pt x="288" y="3258"/>
                  </a:lnTo>
                  <a:lnTo>
                    <a:pt x="286" y="3258"/>
                  </a:lnTo>
                  <a:lnTo>
                    <a:pt x="284" y="3260"/>
                  </a:lnTo>
                  <a:lnTo>
                    <a:pt x="284" y="3264"/>
                  </a:lnTo>
                  <a:lnTo>
                    <a:pt x="286" y="3266"/>
                  </a:lnTo>
                  <a:lnTo>
                    <a:pt x="288" y="3268"/>
                  </a:lnTo>
                  <a:lnTo>
                    <a:pt x="288" y="3272"/>
                  </a:lnTo>
                  <a:lnTo>
                    <a:pt x="288" y="3276"/>
                  </a:lnTo>
                  <a:lnTo>
                    <a:pt x="290" y="3276"/>
                  </a:lnTo>
                  <a:lnTo>
                    <a:pt x="292" y="3276"/>
                  </a:lnTo>
                  <a:lnTo>
                    <a:pt x="296" y="3276"/>
                  </a:lnTo>
                  <a:lnTo>
                    <a:pt x="302" y="3278"/>
                  </a:lnTo>
                  <a:lnTo>
                    <a:pt x="306" y="3286"/>
                  </a:lnTo>
                  <a:lnTo>
                    <a:pt x="308" y="3294"/>
                  </a:lnTo>
                  <a:lnTo>
                    <a:pt x="308" y="3298"/>
                  </a:lnTo>
                  <a:lnTo>
                    <a:pt x="306" y="3298"/>
                  </a:lnTo>
                  <a:lnTo>
                    <a:pt x="302" y="3294"/>
                  </a:lnTo>
                  <a:lnTo>
                    <a:pt x="298" y="3288"/>
                  </a:lnTo>
                  <a:lnTo>
                    <a:pt x="296" y="3288"/>
                  </a:lnTo>
                  <a:lnTo>
                    <a:pt x="296" y="3290"/>
                  </a:lnTo>
                  <a:lnTo>
                    <a:pt x="296" y="3294"/>
                  </a:lnTo>
                  <a:lnTo>
                    <a:pt x="298" y="3298"/>
                  </a:lnTo>
                  <a:lnTo>
                    <a:pt x="298" y="3302"/>
                  </a:lnTo>
                  <a:lnTo>
                    <a:pt x="298" y="3304"/>
                  </a:lnTo>
                  <a:lnTo>
                    <a:pt x="300" y="3308"/>
                  </a:lnTo>
                  <a:lnTo>
                    <a:pt x="302" y="3310"/>
                  </a:lnTo>
                  <a:lnTo>
                    <a:pt x="306" y="3308"/>
                  </a:lnTo>
                  <a:lnTo>
                    <a:pt x="308" y="3306"/>
                  </a:lnTo>
                  <a:lnTo>
                    <a:pt x="310" y="3308"/>
                  </a:lnTo>
                  <a:lnTo>
                    <a:pt x="312" y="3310"/>
                  </a:lnTo>
                  <a:lnTo>
                    <a:pt x="314" y="3318"/>
                  </a:lnTo>
                  <a:lnTo>
                    <a:pt x="310" y="3316"/>
                  </a:lnTo>
                  <a:lnTo>
                    <a:pt x="308" y="3316"/>
                  </a:lnTo>
                  <a:lnTo>
                    <a:pt x="308" y="3318"/>
                  </a:lnTo>
                  <a:lnTo>
                    <a:pt x="312" y="3326"/>
                  </a:lnTo>
                  <a:lnTo>
                    <a:pt x="318" y="3332"/>
                  </a:lnTo>
                  <a:lnTo>
                    <a:pt x="322" y="3332"/>
                  </a:lnTo>
                  <a:lnTo>
                    <a:pt x="324" y="3332"/>
                  </a:lnTo>
                  <a:lnTo>
                    <a:pt x="326" y="3322"/>
                  </a:lnTo>
                  <a:lnTo>
                    <a:pt x="330" y="3318"/>
                  </a:lnTo>
                  <a:lnTo>
                    <a:pt x="332" y="3316"/>
                  </a:lnTo>
                  <a:lnTo>
                    <a:pt x="334" y="3314"/>
                  </a:lnTo>
                  <a:lnTo>
                    <a:pt x="334" y="3312"/>
                  </a:lnTo>
                  <a:lnTo>
                    <a:pt x="334" y="3310"/>
                  </a:lnTo>
                  <a:lnTo>
                    <a:pt x="342" y="3312"/>
                  </a:lnTo>
                  <a:lnTo>
                    <a:pt x="348" y="3312"/>
                  </a:lnTo>
                  <a:lnTo>
                    <a:pt x="350" y="3312"/>
                  </a:lnTo>
                  <a:lnTo>
                    <a:pt x="350" y="3310"/>
                  </a:lnTo>
                  <a:lnTo>
                    <a:pt x="344" y="3304"/>
                  </a:lnTo>
                  <a:lnTo>
                    <a:pt x="334" y="3300"/>
                  </a:lnTo>
                  <a:lnTo>
                    <a:pt x="326" y="3294"/>
                  </a:lnTo>
                  <a:lnTo>
                    <a:pt x="324" y="3292"/>
                  </a:lnTo>
                  <a:lnTo>
                    <a:pt x="328" y="3290"/>
                  </a:lnTo>
                  <a:lnTo>
                    <a:pt x="336" y="3294"/>
                  </a:lnTo>
                  <a:lnTo>
                    <a:pt x="350" y="3302"/>
                  </a:lnTo>
                  <a:lnTo>
                    <a:pt x="354" y="3308"/>
                  </a:lnTo>
                  <a:lnTo>
                    <a:pt x="354" y="3314"/>
                  </a:lnTo>
                  <a:lnTo>
                    <a:pt x="352" y="3320"/>
                  </a:lnTo>
                  <a:lnTo>
                    <a:pt x="350" y="3322"/>
                  </a:lnTo>
                  <a:lnTo>
                    <a:pt x="348" y="3324"/>
                  </a:lnTo>
                  <a:lnTo>
                    <a:pt x="350" y="3330"/>
                  </a:lnTo>
                  <a:lnTo>
                    <a:pt x="352" y="3332"/>
                  </a:lnTo>
                  <a:lnTo>
                    <a:pt x="348" y="3328"/>
                  </a:lnTo>
                  <a:lnTo>
                    <a:pt x="342" y="3322"/>
                  </a:lnTo>
                  <a:lnTo>
                    <a:pt x="340" y="3322"/>
                  </a:lnTo>
                  <a:lnTo>
                    <a:pt x="338" y="3326"/>
                  </a:lnTo>
                  <a:lnTo>
                    <a:pt x="334" y="3336"/>
                  </a:lnTo>
                  <a:lnTo>
                    <a:pt x="332" y="3334"/>
                  </a:lnTo>
                  <a:lnTo>
                    <a:pt x="332" y="3330"/>
                  </a:lnTo>
                  <a:lnTo>
                    <a:pt x="330" y="3332"/>
                  </a:lnTo>
                  <a:lnTo>
                    <a:pt x="324" y="3338"/>
                  </a:lnTo>
                  <a:lnTo>
                    <a:pt x="322" y="3340"/>
                  </a:lnTo>
                  <a:lnTo>
                    <a:pt x="320" y="3340"/>
                  </a:lnTo>
                  <a:lnTo>
                    <a:pt x="316" y="3336"/>
                  </a:lnTo>
                  <a:lnTo>
                    <a:pt x="310" y="3330"/>
                  </a:lnTo>
                  <a:lnTo>
                    <a:pt x="306" y="3328"/>
                  </a:lnTo>
                  <a:lnTo>
                    <a:pt x="304" y="3328"/>
                  </a:lnTo>
                  <a:lnTo>
                    <a:pt x="306" y="3332"/>
                  </a:lnTo>
                  <a:lnTo>
                    <a:pt x="310" y="3336"/>
                  </a:lnTo>
                  <a:lnTo>
                    <a:pt x="310" y="3340"/>
                  </a:lnTo>
                  <a:lnTo>
                    <a:pt x="308" y="3344"/>
                  </a:lnTo>
                  <a:lnTo>
                    <a:pt x="306" y="3350"/>
                  </a:lnTo>
                  <a:lnTo>
                    <a:pt x="308" y="3350"/>
                  </a:lnTo>
                  <a:lnTo>
                    <a:pt x="312" y="3352"/>
                  </a:lnTo>
                  <a:lnTo>
                    <a:pt x="310" y="3356"/>
                  </a:lnTo>
                  <a:lnTo>
                    <a:pt x="306" y="3364"/>
                  </a:lnTo>
                  <a:lnTo>
                    <a:pt x="306" y="3368"/>
                  </a:lnTo>
                  <a:lnTo>
                    <a:pt x="306" y="3370"/>
                  </a:lnTo>
                  <a:lnTo>
                    <a:pt x="308" y="3370"/>
                  </a:lnTo>
                  <a:lnTo>
                    <a:pt x="314" y="3366"/>
                  </a:lnTo>
                  <a:lnTo>
                    <a:pt x="316" y="3364"/>
                  </a:lnTo>
                  <a:lnTo>
                    <a:pt x="320" y="3364"/>
                  </a:lnTo>
                  <a:lnTo>
                    <a:pt x="322" y="3366"/>
                  </a:lnTo>
                  <a:lnTo>
                    <a:pt x="324" y="3372"/>
                  </a:lnTo>
                  <a:lnTo>
                    <a:pt x="322" y="3374"/>
                  </a:lnTo>
                  <a:lnTo>
                    <a:pt x="320" y="3374"/>
                  </a:lnTo>
                  <a:lnTo>
                    <a:pt x="316" y="3374"/>
                  </a:lnTo>
                  <a:lnTo>
                    <a:pt x="322" y="3380"/>
                  </a:lnTo>
                  <a:lnTo>
                    <a:pt x="322" y="3382"/>
                  </a:lnTo>
                  <a:lnTo>
                    <a:pt x="318" y="3384"/>
                  </a:lnTo>
                  <a:lnTo>
                    <a:pt x="316" y="3386"/>
                  </a:lnTo>
                  <a:lnTo>
                    <a:pt x="320" y="3388"/>
                  </a:lnTo>
                  <a:lnTo>
                    <a:pt x="328" y="3390"/>
                  </a:lnTo>
                  <a:lnTo>
                    <a:pt x="332" y="3388"/>
                  </a:lnTo>
                  <a:lnTo>
                    <a:pt x="334" y="3384"/>
                  </a:lnTo>
                  <a:lnTo>
                    <a:pt x="334" y="3378"/>
                  </a:lnTo>
                  <a:lnTo>
                    <a:pt x="334" y="3376"/>
                  </a:lnTo>
                  <a:lnTo>
                    <a:pt x="336" y="3374"/>
                  </a:lnTo>
                  <a:lnTo>
                    <a:pt x="340" y="3370"/>
                  </a:lnTo>
                  <a:lnTo>
                    <a:pt x="344" y="3368"/>
                  </a:lnTo>
                  <a:lnTo>
                    <a:pt x="346" y="3366"/>
                  </a:lnTo>
                  <a:lnTo>
                    <a:pt x="346" y="3364"/>
                  </a:lnTo>
                  <a:lnTo>
                    <a:pt x="344" y="3362"/>
                  </a:lnTo>
                  <a:lnTo>
                    <a:pt x="340" y="3360"/>
                  </a:lnTo>
                  <a:lnTo>
                    <a:pt x="340" y="3358"/>
                  </a:lnTo>
                  <a:lnTo>
                    <a:pt x="344" y="3358"/>
                  </a:lnTo>
                  <a:lnTo>
                    <a:pt x="352" y="3358"/>
                  </a:lnTo>
                  <a:lnTo>
                    <a:pt x="354" y="3362"/>
                  </a:lnTo>
                  <a:lnTo>
                    <a:pt x="356" y="3362"/>
                  </a:lnTo>
                  <a:lnTo>
                    <a:pt x="360" y="3360"/>
                  </a:lnTo>
                  <a:lnTo>
                    <a:pt x="364" y="3358"/>
                  </a:lnTo>
                  <a:lnTo>
                    <a:pt x="368" y="3356"/>
                  </a:lnTo>
                  <a:lnTo>
                    <a:pt x="382" y="3356"/>
                  </a:lnTo>
                  <a:lnTo>
                    <a:pt x="392" y="3358"/>
                  </a:lnTo>
                  <a:lnTo>
                    <a:pt x="394" y="3360"/>
                  </a:lnTo>
                  <a:lnTo>
                    <a:pt x="396" y="3362"/>
                  </a:lnTo>
                  <a:lnTo>
                    <a:pt x="392" y="3366"/>
                  </a:lnTo>
                  <a:lnTo>
                    <a:pt x="386" y="3368"/>
                  </a:lnTo>
                  <a:lnTo>
                    <a:pt x="380" y="3366"/>
                  </a:lnTo>
                  <a:lnTo>
                    <a:pt x="372" y="3364"/>
                  </a:lnTo>
                  <a:lnTo>
                    <a:pt x="368" y="3364"/>
                  </a:lnTo>
                  <a:lnTo>
                    <a:pt x="366" y="3366"/>
                  </a:lnTo>
                  <a:lnTo>
                    <a:pt x="362" y="3370"/>
                  </a:lnTo>
                  <a:lnTo>
                    <a:pt x="358" y="3376"/>
                  </a:lnTo>
                  <a:lnTo>
                    <a:pt x="356" y="3376"/>
                  </a:lnTo>
                  <a:lnTo>
                    <a:pt x="354" y="3376"/>
                  </a:lnTo>
                  <a:lnTo>
                    <a:pt x="348" y="3372"/>
                  </a:lnTo>
                  <a:lnTo>
                    <a:pt x="342" y="3374"/>
                  </a:lnTo>
                  <a:lnTo>
                    <a:pt x="338" y="3378"/>
                  </a:lnTo>
                  <a:lnTo>
                    <a:pt x="338" y="3384"/>
                  </a:lnTo>
                  <a:lnTo>
                    <a:pt x="340" y="3388"/>
                  </a:lnTo>
                  <a:lnTo>
                    <a:pt x="338" y="3390"/>
                  </a:lnTo>
                  <a:lnTo>
                    <a:pt x="338" y="3392"/>
                  </a:lnTo>
                  <a:lnTo>
                    <a:pt x="340" y="3396"/>
                  </a:lnTo>
                  <a:lnTo>
                    <a:pt x="342" y="3398"/>
                  </a:lnTo>
                  <a:lnTo>
                    <a:pt x="340" y="3398"/>
                  </a:lnTo>
                  <a:lnTo>
                    <a:pt x="334" y="3396"/>
                  </a:lnTo>
                  <a:lnTo>
                    <a:pt x="326" y="3396"/>
                  </a:lnTo>
                  <a:lnTo>
                    <a:pt x="324" y="3396"/>
                  </a:lnTo>
                  <a:lnTo>
                    <a:pt x="324" y="3398"/>
                  </a:lnTo>
                  <a:lnTo>
                    <a:pt x="326" y="3402"/>
                  </a:lnTo>
                  <a:lnTo>
                    <a:pt x="342" y="3412"/>
                  </a:lnTo>
                  <a:lnTo>
                    <a:pt x="354" y="3418"/>
                  </a:lnTo>
                  <a:lnTo>
                    <a:pt x="356" y="3418"/>
                  </a:lnTo>
                  <a:lnTo>
                    <a:pt x="354" y="3412"/>
                  </a:lnTo>
                  <a:lnTo>
                    <a:pt x="352" y="3406"/>
                  </a:lnTo>
                  <a:lnTo>
                    <a:pt x="352" y="3402"/>
                  </a:lnTo>
                  <a:lnTo>
                    <a:pt x="358" y="3400"/>
                  </a:lnTo>
                  <a:lnTo>
                    <a:pt x="362" y="3398"/>
                  </a:lnTo>
                  <a:lnTo>
                    <a:pt x="364" y="3396"/>
                  </a:lnTo>
                  <a:lnTo>
                    <a:pt x="364" y="3394"/>
                  </a:lnTo>
                  <a:lnTo>
                    <a:pt x="360" y="3390"/>
                  </a:lnTo>
                  <a:lnTo>
                    <a:pt x="356" y="3388"/>
                  </a:lnTo>
                  <a:lnTo>
                    <a:pt x="362" y="3390"/>
                  </a:lnTo>
                  <a:lnTo>
                    <a:pt x="370" y="3392"/>
                  </a:lnTo>
                  <a:lnTo>
                    <a:pt x="374" y="3390"/>
                  </a:lnTo>
                  <a:lnTo>
                    <a:pt x="378" y="3386"/>
                  </a:lnTo>
                  <a:lnTo>
                    <a:pt x="384" y="3382"/>
                  </a:lnTo>
                  <a:lnTo>
                    <a:pt x="392" y="3378"/>
                  </a:lnTo>
                  <a:lnTo>
                    <a:pt x="396" y="3374"/>
                  </a:lnTo>
                  <a:lnTo>
                    <a:pt x="402" y="3372"/>
                  </a:lnTo>
                  <a:lnTo>
                    <a:pt x="406" y="3374"/>
                  </a:lnTo>
                  <a:lnTo>
                    <a:pt x="408" y="3376"/>
                  </a:lnTo>
                  <a:lnTo>
                    <a:pt x="408" y="3378"/>
                  </a:lnTo>
                  <a:lnTo>
                    <a:pt x="406" y="3384"/>
                  </a:lnTo>
                  <a:lnTo>
                    <a:pt x="398" y="3392"/>
                  </a:lnTo>
                  <a:lnTo>
                    <a:pt x="390" y="3396"/>
                  </a:lnTo>
                  <a:lnTo>
                    <a:pt x="384" y="3400"/>
                  </a:lnTo>
                  <a:lnTo>
                    <a:pt x="384" y="3402"/>
                  </a:lnTo>
                  <a:lnTo>
                    <a:pt x="382" y="3404"/>
                  </a:lnTo>
                  <a:lnTo>
                    <a:pt x="380" y="3402"/>
                  </a:lnTo>
                  <a:lnTo>
                    <a:pt x="376" y="3400"/>
                  </a:lnTo>
                  <a:lnTo>
                    <a:pt x="374" y="3402"/>
                  </a:lnTo>
                  <a:lnTo>
                    <a:pt x="374" y="3404"/>
                  </a:lnTo>
                  <a:lnTo>
                    <a:pt x="370" y="3402"/>
                  </a:lnTo>
                  <a:lnTo>
                    <a:pt x="362" y="3404"/>
                  </a:lnTo>
                  <a:lnTo>
                    <a:pt x="358" y="3406"/>
                  </a:lnTo>
                  <a:lnTo>
                    <a:pt x="356" y="3408"/>
                  </a:lnTo>
                  <a:lnTo>
                    <a:pt x="360" y="3414"/>
                  </a:lnTo>
                  <a:lnTo>
                    <a:pt x="366" y="3420"/>
                  </a:lnTo>
                  <a:lnTo>
                    <a:pt x="372" y="3426"/>
                  </a:lnTo>
                  <a:lnTo>
                    <a:pt x="378" y="3430"/>
                  </a:lnTo>
                  <a:lnTo>
                    <a:pt x="382" y="3432"/>
                  </a:lnTo>
                  <a:lnTo>
                    <a:pt x="386" y="3434"/>
                  </a:lnTo>
                  <a:lnTo>
                    <a:pt x="392" y="3438"/>
                  </a:lnTo>
                  <a:lnTo>
                    <a:pt x="402" y="3438"/>
                  </a:lnTo>
                  <a:lnTo>
                    <a:pt x="410" y="3436"/>
                  </a:lnTo>
                  <a:lnTo>
                    <a:pt x="414" y="3434"/>
                  </a:lnTo>
                  <a:lnTo>
                    <a:pt x="416" y="3426"/>
                  </a:lnTo>
                  <a:lnTo>
                    <a:pt x="416" y="3412"/>
                  </a:lnTo>
                  <a:lnTo>
                    <a:pt x="418" y="3400"/>
                  </a:lnTo>
                  <a:lnTo>
                    <a:pt x="420" y="3394"/>
                  </a:lnTo>
                  <a:lnTo>
                    <a:pt x="422" y="3388"/>
                  </a:lnTo>
                  <a:lnTo>
                    <a:pt x="424" y="3378"/>
                  </a:lnTo>
                  <a:lnTo>
                    <a:pt x="424" y="3372"/>
                  </a:lnTo>
                  <a:lnTo>
                    <a:pt x="426" y="3368"/>
                  </a:lnTo>
                  <a:lnTo>
                    <a:pt x="428" y="3366"/>
                  </a:lnTo>
                  <a:lnTo>
                    <a:pt x="432" y="3366"/>
                  </a:lnTo>
                  <a:lnTo>
                    <a:pt x="440" y="3364"/>
                  </a:lnTo>
                  <a:lnTo>
                    <a:pt x="444" y="3362"/>
                  </a:lnTo>
                  <a:lnTo>
                    <a:pt x="450" y="3358"/>
                  </a:lnTo>
                  <a:lnTo>
                    <a:pt x="454" y="3354"/>
                  </a:lnTo>
                  <a:lnTo>
                    <a:pt x="458" y="3354"/>
                  </a:lnTo>
                  <a:lnTo>
                    <a:pt x="462" y="3354"/>
                  </a:lnTo>
                  <a:lnTo>
                    <a:pt x="466" y="3356"/>
                  </a:lnTo>
                  <a:lnTo>
                    <a:pt x="470" y="3350"/>
                  </a:lnTo>
                  <a:lnTo>
                    <a:pt x="476" y="3342"/>
                  </a:lnTo>
                  <a:lnTo>
                    <a:pt x="480" y="3340"/>
                  </a:lnTo>
                  <a:lnTo>
                    <a:pt x="486" y="3340"/>
                  </a:lnTo>
                  <a:lnTo>
                    <a:pt x="496" y="3342"/>
                  </a:lnTo>
                  <a:lnTo>
                    <a:pt x="510" y="3344"/>
                  </a:lnTo>
                  <a:lnTo>
                    <a:pt x="518" y="3348"/>
                  </a:lnTo>
                  <a:lnTo>
                    <a:pt x="520" y="3346"/>
                  </a:lnTo>
                  <a:lnTo>
                    <a:pt x="518" y="3342"/>
                  </a:lnTo>
                  <a:lnTo>
                    <a:pt x="510" y="3328"/>
                  </a:lnTo>
                  <a:lnTo>
                    <a:pt x="500" y="3308"/>
                  </a:lnTo>
                  <a:lnTo>
                    <a:pt x="496" y="3296"/>
                  </a:lnTo>
                  <a:lnTo>
                    <a:pt x="492" y="3282"/>
                  </a:lnTo>
                  <a:lnTo>
                    <a:pt x="490" y="3266"/>
                  </a:lnTo>
                  <a:lnTo>
                    <a:pt x="490" y="3256"/>
                  </a:lnTo>
                  <a:lnTo>
                    <a:pt x="490" y="3246"/>
                  </a:lnTo>
                  <a:lnTo>
                    <a:pt x="494" y="3238"/>
                  </a:lnTo>
                  <a:lnTo>
                    <a:pt x="498" y="3228"/>
                  </a:lnTo>
                  <a:lnTo>
                    <a:pt x="506" y="3222"/>
                  </a:lnTo>
                  <a:lnTo>
                    <a:pt x="518" y="3216"/>
                  </a:lnTo>
                  <a:lnTo>
                    <a:pt x="528" y="3212"/>
                  </a:lnTo>
                  <a:lnTo>
                    <a:pt x="536" y="3208"/>
                  </a:lnTo>
                  <a:lnTo>
                    <a:pt x="542" y="3202"/>
                  </a:lnTo>
                  <a:lnTo>
                    <a:pt x="546" y="3196"/>
                  </a:lnTo>
                  <a:lnTo>
                    <a:pt x="550" y="3180"/>
                  </a:lnTo>
                  <a:lnTo>
                    <a:pt x="552" y="3156"/>
                  </a:lnTo>
                  <a:lnTo>
                    <a:pt x="556" y="3144"/>
                  </a:lnTo>
                  <a:lnTo>
                    <a:pt x="564" y="3134"/>
                  </a:lnTo>
                  <a:lnTo>
                    <a:pt x="572" y="3126"/>
                  </a:lnTo>
                  <a:lnTo>
                    <a:pt x="580" y="3122"/>
                  </a:lnTo>
                  <a:lnTo>
                    <a:pt x="596" y="3112"/>
                  </a:lnTo>
                  <a:lnTo>
                    <a:pt x="602" y="3108"/>
                  </a:lnTo>
                  <a:lnTo>
                    <a:pt x="604" y="3104"/>
                  </a:lnTo>
                  <a:lnTo>
                    <a:pt x="606" y="3100"/>
                  </a:lnTo>
                  <a:lnTo>
                    <a:pt x="610" y="3096"/>
                  </a:lnTo>
                  <a:lnTo>
                    <a:pt x="616" y="3092"/>
                  </a:lnTo>
                  <a:lnTo>
                    <a:pt x="622" y="3086"/>
                  </a:lnTo>
                  <a:lnTo>
                    <a:pt x="624" y="3082"/>
                  </a:lnTo>
                  <a:lnTo>
                    <a:pt x="622" y="3078"/>
                  </a:lnTo>
                  <a:lnTo>
                    <a:pt x="620" y="3074"/>
                  </a:lnTo>
                  <a:lnTo>
                    <a:pt x="620" y="3072"/>
                  </a:lnTo>
                  <a:lnTo>
                    <a:pt x="624" y="3066"/>
                  </a:lnTo>
                  <a:lnTo>
                    <a:pt x="626" y="3060"/>
                  </a:lnTo>
                  <a:lnTo>
                    <a:pt x="626" y="3054"/>
                  </a:lnTo>
                  <a:lnTo>
                    <a:pt x="626" y="3044"/>
                  </a:lnTo>
                  <a:lnTo>
                    <a:pt x="624" y="3038"/>
                  </a:lnTo>
                  <a:lnTo>
                    <a:pt x="620" y="3036"/>
                  </a:lnTo>
                  <a:lnTo>
                    <a:pt x="608" y="3036"/>
                  </a:lnTo>
                  <a:lnTo>
                    <a:pt x="600" y="3034"/>
                  </a:lnTo>
                  <a:lnTo>
                    <a:pt x="590" y="3032"/>
                  </a:lnTo>
                  <a:lnTo>
                    <a:pt x="580" y="3026"/>
                  </a:lnTo>
                  <a:lnTo>
                    <a:pt x="570" y="3016"/>
                  </a:lnTo>
                  <a:lnTo>
                    <a:pt x="554" y="2996"/>
                  </a:lnTo>
                  <a:lnTo>
                    <a:pt x="550" y="2988"/>
                  </a:lnTo>
                  <a:lnTo>
                    <a:pt x="550" y="2982"/>
                  </a:lnTo>
                  <a:lnTo>
                    <a:pt x="550" y="2976"/>
                  </a:lnTo>
                  <a:lnTo>
                    <a:pt x="554" y="2968"/>
                  </a:lnTo>
                  <a:lnTo>
                    <a:pt x="564" y="2948"/>
                  </a:lnTo>
                  <a:lnTo>
                    <a:pt x="570" y="2938"/>
                  </a:lnTo>
                  <a:lnTo>
                    <a:pt x="576" y="2930"/>
                  </a:lnTo>
                  <a:lnTo>
                    <a:pt x="580" y="2928"/>
                  </a:lnTo>
                  <a:lnTo>
                    <a:pt x="584" y="2926"/>
                  </a:lnTo>
                  <a:lnTo>
                    <a:pt x="592" y="2926"/>
                  </a:lnTo>
                  <a:lnTo>
                    <a:pt x="594" y="2924"/>
                  </a:lnTo>
                  <a:lnTo>
                    <a:pt x="598" y="2922"/>
                  </a:lnTo>
                  <a:lnTo>
                    <a:pt x="602" y="2918"/>
                  </a:lnTo>
                  <a:lnTo>
                    <a:pt x="608" y="2916"/>
                  </a:lnTo>
                  <a:lnTo>
                    <a:pt x="622" y="2916"/>
                  </a:lnTo>
                  <a:lnTo>
                    <a:pt x="628" y="2916"/>
                  </a:lnTo>
                  <a:lnTo>
                    <a:pt x="632" y="2914"/>
                  </a:lnTo>
                  <a:lnTo>
                    <a:pt x="634" y="2912"/>
                  </a:lnTo>
                  <a:lnTo>
                    <a:pt x="630" y="2908"/>
                  </a:lnTo>
                  <a:lnTo>
                    <a:pt x="628" y="2902"/>
                  </a:lnTo>
                  <a:lnTo>
                    <a:pt x="630" y="2898"/>
                  </a:lnTo>
                  <a:lnTo>
                    <a:pt x="638" y="2890"/>
                  </a:lnTo>
                  <a:lnTo>
                    <a:pt x="642" y="2886"/>
                  </a:lnTo>
                  <a:lnTo>
                    <a:pt x="646" y="2878"/>
                  </a:lnTo>
                  <a:lnTo>
                    <a:pt x="648" y="2868"/>
                  </a:lnTo>
                  <a:lnTo>
                    <a:pt x="644" y="2856"/>
                  </a:lnTo>
                  <a:lnTo>
                    <a:pt x="644" y="2850"/>
                  </a:lnTo>
                  <a:lnTo>
                    <a:pt x="644" y="2844"/>
                  </a:lnTo>
                  <a:lnTo>
                    <a:pt x="646" y="2836"/>
                  </a:lnTo>
                  <a:lnTo>
                    <a:pt x="648" y="2830"/>
                  </a:lnTo>
                  <a:lnTo>
                    <a:pt x="652" y="2822"/>
                  </a:lnTo>
                  <a:lnTo>
                    <a:pt x="660" y="2816"/>
                  </a:lnTo>
                  <a:lnTo>
                    <a:pt x="668" y="2810"/>
                  </a:lnTo>
                  <a:lnTo>
                    <a:pt x="678" y="2806"/>
                  </a:lnTo>
                  <a:lnTo>
                    <a:pt x="684" y="2802"/>
                  </a:lnTo>
                  <a:lnTo>
                    <a:pt x="682" y="2800"/>
                  </a:lnTo>
                  <a:lnTo>
                    <a:pt x="674" y="2798"/>
                  </a:lnTo>
                  <a:lnTo>
                    <a:pt x="662" y="2794"/>
                  </a:lnTo>
                  <a:lnTo>
                    <a:pt x="658" y="2790"/>
                  </a:lnTo>
                  <a:lnTo>
                    <a:pt x="658" y="2786"/>
                  </a:lnTo>
                  <a:lnTo>
                    <a:pt x="660" y="2782"/>
                  </a:lnTo>
                  <a:lnTo>
                    <a:pt x="664" y="2780"/>
                  </a:lnTo>
                  <a:lnTo>
                    <a:pt x="670" y="2780"/>
                  </a:lnTo>
                  <a:lnTo>
                    <a:pt x="676" y="2780"/>
                  </a:lnTo>
                  <a:lnTo>
                    <a:pt x="682" y="2782"/>
                  </a:lnTo>
                  <a:lnTo>
                    <a:pt x="686" y="2788"/>
                  </a:lnTo>
                  <a:lnTo>
                    <a:pt x="690" y="2792"/>
                  </a:lnTo>
                  <a:lnTo>
                    <a:pt x="692" y="2796"/>
                  </a:lnTo>
                  <a:lnTo>
                    <a:pt x="696" y="2798"/>
                  </a:lnTo>
                  <a:lnTo>
                    <a:pt x="700" y="2798"/>
                  </a:lnTo>
                  <a:lnTo>
                    <a:pt x="704" y="2796"/>
                  </a:lnTo>
                  <a:lnTo>
                    <a:pt x="708" y="2792"/>
                  </a:lnTo>
                  <a:lnTo>
                    <a:pt x="712" y="2786"/>
                  </a:lnTo>
                  <a:lnTo>
                    <a:pt x="714" y="2778"/>
                  </a:lnTo>
                  <a:lnTo>
                    <a:pt x="716" y="2770"/>
                  </a:lnTo>
                  <a:lnTo>
                    <a:pt x="714" y="2762"/>
                  </a:lnTo>
                  <a:lnTo>
                    <a:pt x="708" y="2754"/>
                  </a:lnTo>
                  <a:lnTo>
                    <a:pt x="706" y="2752"/>
                  </a:lnTo>
                  <a:lnTo>
                    <a:pt x="702" y="2752"/>
                  </a:lnTo>
                  <a:lnTo>
                    <a:pt x="678" y="2758"/>
                  </a:lnTo>
                  <a:lnTo>
                    <a:pt x="670" y="2760"/>
                  </a:lnTo>
                  <a:lnTo>
                    <a:pt x="662" y="2758"/>
                  </a:lnTo>
                  <a:lnTo>
                    <a:pt x="658" y="2756"/>
                  </a:lnTo>
                  <a:lnTo>
                    <a:pt x="656" y="2750"/>
                  </a:lnTo>
                  <a:lnTo>
                    <a:pt x="654" y="2744"/>
                  </a:lnTo>
                  <a:lnTo>
                    <a:pt x="656" y="2734"/>
                  </a:lnTo>
                  <a:lnTo>
                    <a:pt x="656" y="2726"/>
                  </a:lnTo>
                  <a:lnTo>
                    <a:pt x="654" y="2716"/>
                  </a:lnTo>
                  <a:lnTo>
                    <a:pt x="650" y="2700"/>
                  </a:lnTo>
                  <a:lnTo>
                    <a:pt x="648" y="2694"/>
                  </a:lnTo>
                  <a:lnTo>
                    <a:pt x="646" y="2690"/>
                  </a:lnTo>
                  <a:lnTo>
                    <a:pt x="648" y="2684"/>
                  </a:lnTo>
                  <a:lnTo>
                    <a:pt x="654" y="2682"/>
                  </a:lnTo>
                  <a:lnTo>
                    <a:pt x="662" y="2680"/>
                  </a:lnTo>
                  <a:lnTo>
                    <a:pt x="668" y="2682"/>
                  </a:lnTo>
                  <a:lnTo>
                    <a:pt x="684" y="2688"/>
                  </a:lnTo>
                  <a:lnTo>
                    <a:pt x="700" y="2696"/>
                  </a:lnTo>
                  <a:lnTo>
                    <a:pt x="708" y="2698"/>
                  </a:lnTo>
                  <a:lnTo>
                    <a:pt x="714" y="2700"/>
                  </a:lnTo>
                  <a:lnTo>
                    <a:pt x="724" y="2700"/>
                  </a:lnTo>
                  <a:lnTo>
                    <a:pt x="728" y="2700"/>
                  </a:lnTo>
                  <a:lnTo>
                    <a:pt x="734" y="2700"/>
                  </a:lnTo>
                  <a:lnTo>
                    <a:pt x="748" y="2694"/>
                  </a:lnTo>
                  <a:lnTo>
                    <a:pt x="762" y="2684"/>
                  </a:lnTo>
                  <a:lnTo>
                    <a:pt x="768" y="2680"/>
                  </a:lnTo>
                  <a:lnTo>
                    <a:pt x="770" y="2676"/>
                  </a:lnTo>
                  <a:lnTo>
                    <a:pt x="770" y="2672"/>
                  </a:lnTo>
                  <a:lnTo>
                    <a:pt x="770" y="2670"/>
                  </a:lnTo>
                  <a:lnTo>
                    <a:pt x="764" y="2664"/>
                  </a:lnTo>
                  <a:lnTo>
                    <a:pt x="762" y="2660"/>
                  </a:lnTo>
                  <a:lnTo>
                    <a:pt x="760" y="2658"/>
                  </a:lnTo>
                  <a:lnTo>
                    <a:pt x="758" y="2650"/>
                  </a:lnTo>
                  <a:lnTo>
                    <a:pt x="762" y="2642"/>
                  </a:lnTo>
                  <a:lnTo>
                    <a:pt x="770" y="2632"/>
                  </a:lnTo>
                  <a:lnTo>
                    <a:pt x="776" y="2622"/>
                  </a:lnTo>
                  <a:lnTo>
                    <a:pt x="778" y="2612"/>
                  </a:lnTo>
                  <a:lnTo>
                    <a:pt x="776" y="2602"/>
                  </a:lnTo>
                  <a:lnTo>
                    <a:pt x="772" y="2598"/>
                  </a:lnTo>
                  <a:lnTo>
                    <a:pt x="770" y="2596"/>
                  </a:lnTo>
                  <a:lnTo>
                    <a:pt x="766" y="2592"/>
                  </a:lnTo>
                  <a:lnTo>
                    <a:pt x="762" y="2588"/>
                  </a:lnTo>
                  <a:lnTo>
                    <a:pt x="760" y="2578"/>
                  </a:lnTo>
                  <a:lnTo>
                    <a:pt x="760" y="2574"/>
                  </a:lnTo>
                  <a:lnTo>
                    <a:pt x="762" y="2572"/>
                  </a:lnTo>
                  <a:lnTo>
                    <a:pt x="768" y="2572"/>
                  </a:lnTo>
                  <a:lnTo>
                    <a:pt x="774" y="2576"/>
                  </a:lnTo>
                  <a:lnTo>
                    <a:pt x="784" y="2582"/>
                  </a:lnTo>
                  <a:lnTo>
                    <a:pt x="792" y="2582"/>
                  </a:lnTo>
                  <a:lnTo>
                    <a:pt x="824" y="2578"/>
                  </a:lnTo>
                  <a:lnTo>
                    <a:pt x="856" y="2574"/>
                  </a:lnTo>
                  <a:lnTo>
                    <a:pt x="890" y="2566"/>
                  </a:lnTo>
                  <a:lnTo>
                    <a:pt x="920" y="2556"/>
                  </a:lnTo>
                  <a:lnTo>
                    <a:pt x="934" y="2550"/>
                  </a:lnTo>
                  <a:lnTo>
                    <a:pt x="944" y="2544"/>
                  </a:lnTo>
                  <a:lnTo>
                    <a:pt x="952" y="2538"/>
                  </a:lnTo>
                  <a:lnTo>
                    <a:pt x="956" y="2534"/>
                  </a:lnTo>
                  <a:lnTo>
                    <a:pt x="958" y="2528"/>
                  </a:lnTo>
                  <a:lnTo>
                    <a:pt x="960" y="2524"/>
                  </a:lnTo>
                  <a:lnTo>
                    <a:pt x="962" y="2516"/>
                  </a:lnTo>
                  <a:lnTo>
                    <a:pt x="966" y="2510"/>
                  </a:lnTo>
                  <a:lnTo>
                    <a:pt x="970" y="2504"/>
                  </a:lnTo>
                  <a:lnTo>
                    <a:pt x="980" y="2492"/>
                  </a:lnTo>
                  <a:lnTo>
                    <a:pt x="986" y="2478"/>
                  </a:lnTo>
                  <a:lnTo>
                    <a:pt x="990" y="2464"/>
                  </a:lnTo>
                  <a:lnTo>
                    <a:pt x="990" y="2444"/>
                  </a:lnTo>
                  <a:lnTo>
                    <a:pt x="990" y="2436"/>
                  </a:lnTo>
                  <a:lnTo>
                    <a:pt x="990" y="2432"/>
                  </a:lnTo>
                  <a:lnTo>
                    <a:pt x="986" y="2432"/>
                  </a:lnTo>
                  <a:lnTo>
                    <a:pt x="984" y="2432"/>
                  </a:lnTo>
                  <a:lnTo>
                    <a:pt x="980" y="2432"/>
                  </a:lnTo>
                  <a:lnTo>
                    <a:pt x="976" y="2432"/>
                  </a:lnTo>
                  <a:lnTo>
                    <a:pt x="970" y="2428"/>
                  </a:lnTo>
                  <a:lnTo>
                    <a:pt x="964" y="2420"/>
                  </a:lnTo>
                  <a:lnTo>
                    <a:pt x="962" y="2410"/>
                  </a:lnTo>
                  <a:lnTo>
                    <a:pt x="962" y="2404"/>
                  </a:lnTo>
                  <a:lnTo>
                    <a:pt x="964" y="2400"/>
                  </a:lnTo>
                  <a:lnTo>
                    <a:pt x="968" y="2396"/>
                  </a:lnTo>
                  <a:lnTo>
                    <a:pt x="970" y="2392"/>
                  </a:lnTo>
                  <a:lnTo>
                    <a:pt x="970" y="2388"/>
                  </a:lnTo>
                  <a:lnTo>
                    <a:pt x="968" y="2380"/>
                  </a:lnTo>
                  <a:lnTo>
                    <a:pt x="962" y="2368"/>
                  </a:lnTo>
                  <a:lnTo>
                    <a:pt x="954" y="2360"/>
                  </a:lnTo>
                  <a:lnTo>
                    <a:pt x="946" y="2354"/>
                  </a:lnTo>
                  <a:lnTo>
                    <a:pt x="928" y="2344"/>
                  </a:lnTo>
                  <a:lnTo>
                    <a:pt x="922" y="2338"/>
                  </a:lnTo>
                  <a:lnTo>
                    <a:pt x="918" y="2332"/>
                  </a:lnTo>
                  <a:lnTo>
                    <a:pt x="918" y="2330"/>
                  </a:lnTo>
                  <a:lnTo>
                    <a:pt x="920" y="2326"/>
                  </a:lnTo>
                  <a:lnTo>
                    <a:pt x="926" y="2316"/>
                  </a:lnTo>
                  <a:lnTo>
                    <a:pt x="928" y="2320"/>
                  </a:lnTo>
                  <a:lnTo>
                    <a:pt x="934" y="2326"/>
                  </a:lnTo>
                  <a:lnTo>
                    <a:pt x="946" y="2332"/>
                  </a:lnTo>
                  <a:lnTo>
                    <a:pt x="952" y="2334"/>
                  </a:lnTo>
                  <a:lnTo>
                    <a:pt x="958" y="2334"/>
                  </a:lnTo>
                  <a:lnTo>
                    <a:pt x="966" y="2336"/>
                  </a:lnTo>
                  <a:lnTo>
                    <a:pt x="976" y="2338"/>
                  </a:lnTo>
                  <a:lnTo>
                    <a:pt x="992" y="2348"/>
                  </a:lnTo>
                  <a:lnTo>
                    <a:pt x="1002" y="2352"/>
                  </a:lnTo>
                  <a:lnTo>
                    <a:pt x="1010" y="2356"/>
                  </a:lnTo>
                  <a:lnTo>
                    <a:pt x="1018" y="2358"/>
                  </a:lnTo>
                  <a:lnTo>
                    <a:pt x="1026" y="2356"/>
                  </a:lnTo>
                  <a:lnTo>
                    <a:pt x="1032" y="2354"/>
                  </a:lnTo>
                  <a:lnTo>
                    <a:pt x="1038" y="2352"/>
                  </a:lnTo>
                  <a:lnTo>
                    <a:pt x="1050" y="2356"/>
                  </a:lnTo>
                  <a:lnTo>
                    <a:pt x="1056" y="2358"/>
                  </a:lnTo>
                  <a:lnTo>
                    <a:pt x="1062" y="2358"/>
                  </a:lnTo>
                  <a:lnTo>
                    <a:pt x="1068" y="2358"/>
                  </a:lnTo>
                  <a:lnTo>
                    <a:pt x="1076" y="2354"/>
                  </a:lnTo>
                  <a:lnTo>
                    <a:pt x="1090" y="2344"/>
                  </a:lnTo>
                  <a:lnTo>
                    <a:pt x="1100" y="2334"/>
                  </a:lnTo>
                  <a:lnTo>
                    <a:pt x="1110" y="2320"/>
                  </a:lnTo>
                  <a:lnTo>
                    <a:pt x="1122" y="2300"/>
                  </a:lnTo>
                  <a:lnTo>
                    <a:pt x="1120" y="2294"/>
                  </a:lnTo>
                  <a:lnTo>
                    <a:pt x="1124" y="2288"/>
                  </a:lnTo>
                  <a:lnTo>
                    <a:pt x="1130" y="2282"/>
                  </a:lnTo>
                  <a:lnTo>
                    <a:pt x="1140" y="2276"/>
                  </a:lnTo>
                  <a:lnTo>
                    <a:pt x="1150" y="2270"/>
                  </a:lnTo>
                  <a:lnTo>
                    <a:pt x="1154" y="2264"/>
                  </a:lnTo>
                  <a:lnTo>
                    <a:pt x="1158" y="2256"/>
                  </a:lnTo>
                  <a:lnTo>
                    <a:pt x="1166" y="2232"/>
                  </a:lnTo>
                  <a:lnTo>
                    <a:pt x="1170" y="2224"/>
                  </a:lnTo>
                  <a:lnTo>
                    <a:pt x="1174" y="2218"/>
                  </a:lnTo>
                  <a:lnTo>
                    <a:pt x="1188" y="2204"/>
                  </a:lnTo>
                  <a:lnTo>
                    <a:pt x="1210" y="2184"/>
                  </a:lnTo>
                  <a:lnTo>
                    <a:pt x="1220" y="2174"/>
                  </a:lnTo>
                  <a:lnTo>
                    <a:pt x="1228" y="2164"/>
                  </a:lnTo>
                  <a:lnTo>
                    <a:pt x="1240" y="2140"/>
                  </a:lnTo>
                  <a:lnTo>
                    <a:pt x="1254" y="2110"/>
                  </a:lnTo>
                  <a:lnTo>
                    <a:pt x="1270" y="2074"/>
                  </a:lnTo>
                  <a:lnTo>
                    <a:pt x="1278" y="2058"/>
                  </a:lnTo>
                  <a:lnTo>
                    <a:pt x="1284" y="2048"/>
                  </a:lnTo>
                  <a:lnTo>
                    <a:pt x="1290" y="2042"/>
                  </a:lnTo>
                  <a:lnTo>
                    <a:pt x="1294" y="2038"/>
                  </a:lnTo>
                  <a:lnTo>
                    <a:pt x="1304" y="2030"/>
                  </a:lnTo>
                  <a:lnTo>
                    <a:pt x="1308" y="2022"/>
                  </a:lnTo>
                  <a:lnTo>
                    <a:pt x="1314" y="2012"/>
                  </a:lnTo>
                  <a:lnTo>
                    <a:pt x="1320" y="1998"/>
                  </a:lnTo>
                  <a:lnTo>
                    <a:pt x="1322" y="1984"/>
                  </a:lnTo>
                  <a:lnTo>
                    <a:pt x="1322" y="1970"/>
                  </a:lnTo>
                  <a:lnTo>
                    <a:pt x="1322" y="1956"/>
                  </a:lnTo>
                  <a:lnTo>
                    <a:pt x="1322" y="1926"/>
                  </a:lnTo>
                  <a:lnTo>
                    <a:pt x="1320" y="1910"/>
                  </a:lnTo>
                  <a:lnTo>
                    <a:pt x="1322" y="1894"/>
                  </a:lnTo>
                  <a:lnTo>
                    <a:pt x="1324" y="1878"/>
                  </a:lnTo>
                  <a:lnTo>
                    <a:pt x="1332" y="1862"/>
                  </a:lnTo>
                  <a:lnTo>
                    <a:pt x="1340" y="1848"/>
                  </a:lnTo>
                  <a:lnTo>
                    <a:pt x="1352" y="1836"/>
                  </a:lnTo>
                  <a:lnTo>
                    <a:pt x="1364" y="1824"/>
                  </a:lnTo>
                  <a:lnTo>
                    <a:pt x="1376" y="1816"/>
                  </a:lnTo>
                  <a:lnTo>
                    <a:pt x="1388" y="1808"/>
                  </a:lnTo>
                  <a:lnTo>
                    <a:pt x="1398" y="1802"/>
                  </a:lnTo>
                  <a:lnTo>
                    <a:pt x="1422" y="1792"/>
                  </a:lnTo>
                  <a:lnTo>
                    <a:pt x="1438" y="1782"/>
                  </a:lnTo>
                  <a:lnTo>
                    <a:pt x="1452" y="1772"/>
                  </a:lnTo>
                  <a:lnTo>
                    <a:pt x="1462" y="1764"/>
                  </a:lnTo>
                  <a:lnTo>
                    <a:pt x="1476" y="1750"/>
                  </a:lnTo>
                  <a:lnTo>
                    <a:pt x="1482" y="1744"/>
                  </a:lnTo>
                  <a:lnTo>
                    <a:pt x="1490" y="1740"/>
                  </a:lnTo>
                  <a:lnTo>
                    <a:pt x="1498" y="1738"/>
                  </a:lnTo>
                  <a:lnTo>
                    <a:pt x="1502" y="1738"/>
                  </a:lnTo>
                  <a:lnTo>
                    <a:pt x="1506" y="1740"/>
                  </a:lnTo>
                  <a:lnTo>
                    <a:pt x="1508" y="1742"/>
                  </a:lnTo>
                  <a:lnTo>
                    <a:pt x="1514" y="1742"/>
                  </a:lnTo>
                  <a:lnTo>
                    <a:pt x="1520" y="1742"/>
                  </a:lnTo>
                  <a:lnTo>
                    <a:pt x="1530" y="1740"/>
                  </a:lnTo>
                  <a:lnTo>
                    <a:pt x="1544" y="1738"/>
                  </a:lnTo>
                  <a:lnTo>
                    <a:pt x="1556" y="1738"/>
                  </a:lnTo>
                  <a:lnTo>
                    <a:pt x="1576" y="1738"/>
                  </a:lnTo>
                  <a:lnTo>
                    <a:pt x="1584" y="1738"/>
                  </a:lnTo>
                  <a:lnTo>
                    <a:pt x="1588" y="1736"/>
                  </a:lnTo>
                  <a:lnTo>
                    <a:pt x="1592" y="1734"/>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2" y="1662"/>
                  </a:lnTo>
                  <a:lnTo>
                    <a:pt x="1624" y="1654"/>
                  </a:lnTo>
                  <a:lnTo>
                    <a:pt x="1628" y="1644"/>
                  </a:lnTo>
                  <a:lnTo>
                    <a:pt x="1634" y="1634"/>
                  </a:lnTo>
                  <a:lnTo>
                    <a:pt x="1650" y="1610"/>
                  </a:lnTo>
                  <a:lnTo>
                    <a:pt x="1668" y="1580"/>
                  </a:lnTo>
                  <a:lnTo>
                    <a:pt x="1674" y="1564"/>
                  </a:lnTo>
                  <a:lnTo>
                    <a:pt x="1678" y="1550"/>
                  </a:lnTo>
                  <a:lnTo>
                    <a:pt x="1678" y="1536"/>
                  </a:lnTo>
                  <a:lnTo>
                    <a:pt x="1678" y="1524"/>
                  </a:lnTo>
                  <a:lnTo>
                    <a:pt x="1678" y="1514"/>
                  </a:lnTo>
                  <a:lnTo>
                    <a:pt x="1680" y="1506"/>
                  </a:lnTo>
                  <a:lnTo>
                    <a:pt x="1682" y="1498"/>
                  </a:lnTo>
                  <a:lnTo>
                    <a:pt x="1688" y="1494"/>
                  </a:lnTo>
                  <a:lnTo>
                    <a:pt x="1694" y="1488"/>
                  </a:lnTo>
                  <a:lnTo>
                    <a:pt x="1698" y="1480"/>
                  </a:lnTo>
                  <a:lnTo>
                    <a:pt x="1698" y="1470"/>
                  </a:lnTo>
                  <a:lnTo>
                    <a:pt x="1700" y="1460"/>
                  </a:lnTo>
                  <a:lnTo>
                    <a:pt x="1700" y="1434"/>
                  </a:lnTo>
                  <a:lnTo>
                    <a:pt x="1702" y="1418"/>
                  </a:lnTo>
                  <a:lnTo>
                    <a:pt x="1704" y="1404"/>
                  </a:lnTo>
                  <a:lnTo>
                    <a:pt x="1708" y="1390"/>
                  </a:lnTo>
                  <a:lnTo>
                    <a:pt x="1708" y="1378"/>
                  </a:lnTo>
                  <a:lnTo>
                    <a:pt x="1708" y="1368"/>
                  </a:lnTo>
                  <a:lnTo>
                    <a:pt x="1706" y="1360"/>
                  </a:lnTo>
                  <a:lnTo>
                    <a:pt x="1702" y="1342"/>
                  </a:lnTo>
                  <a:lnTo>
                    <a:pt x="1702" y="1334"/>
                  </a:lnTo>
                  <a:lnTo>
                    <a:pt x="1702" y="1324"/>
                  </a:lnTo>
                  <a:lnTo>
                    <a:pt x="1706" y="1252"/>
                  </a:lnTo>
                  <a:lnTo>
                    <a:pt x="1708" y="1234"/>
                  </a:lnTo>
                  <a:lnTo>
                    <a:pt x="1710" y="1224"/>
                  </a:lnTo>
                  <a:lnTo>
                    <a:pt x="1712" y="1220"/>
                  </a:lnTo>
                  <a:lnTo>
                    <a:pt x="1714" y="1220"/>
                  </a:lnTo>
                  <a:lnTo>
                    <a:pt x="1718" y="1222"/>
                  </a:lnTo>
                  <a:lnTo>
                    <a:pt x="1720" y="1226"/>
                  </a:lnTo>
                  <a:lnTo>
                    <a:pt x="1726" y="1234"/>
                  </a:lnTo>
                  <a:lnTo>
                    <a:pt x="1730" y="1238"/>
                  </a:lnTo>
                  <a:lnTo>
                    <a:pt x="1736" y="1238"/>
                  </a:lnTo>
                  <a:lnTo>
                    <a:pt x="1740" y="1234"/>
                  </a:lnTo>
                  <a:lnTo>
                    <a:pt x="1746" y="1224"/>
                  </a:lnTo>
                  <a:lnTo>
                    <a:pt x="1752" y="1212"/>
                  </a:lnTo>
                  <a:lnTo>
                    <a:pt x="1766" y="1176"/>
                  </a:lnTo>
                  <a:lnTo>
                    <a:pt x="1774" y="1158"/>
                  </a:lnTo>
                  <a:lnTo>
                    <a:pt x="1780" y="1146"/>
                  </a:lnTo>
                  <a:lnTo>
                    <a:pt x="1788" y="1136"/>
                  </a:lnTo>
                  <a:lnTo>
                    <a:pt x="1794" y="1128"/>
                  </a:lnTo>
                  <a:lnTo>
                    <a:pt x="1810" y="1112"/>
                  </a:lnTo>
                  <a:lnTo>
                    <a:pt x="1820" y="1100"/>
                  </a:lnTo>
                  <a:lnTo>
                    <a:pt x="1830" y="1082"/>
                  </a:lnTo>
                  <a:lnTo>
                    <a:pt x="1852" y="1044"/>
                  </a:lnTo>
                  <a:lnTo>
                    <a:pt x="1860" y="1030"/>
                  </a:lnTo>
                  <a:lnTo>
                    <a:pt x="1866" y="1016"/>
                  </a:lnTo>
                  <a:lnTo>
                    <a:pt x="1872" y="1002"/>
                  </a:lnTo>
                  <a:lnTo>
                    <a:pt x="1874" y="988"/>
                  </a:lnTo>
                  <a:lnTo>
                    <a:pt x="1874" y="972"/>
                  </a:lnTo>
                  <a:lnTo>
                    <a:pt x="1872" y="956"/>
                  </a:lnTo>
                  <a:close/>
                  <a:moveTo>
                    <a:pt x="1128" y="2234"/>
                  </a:moveTo>
                  <a:lnTo>
                    <a:pt x="1128" y="2234"/>
                  </a:lnTo>
                  <a:lnTo>
                    <a:pt x="1132" y="2242"/>
                  </a:lnTo>
                  <a:lnTo>
                    <a:pt x="1128" y="2234"/>
                  </a:lnTo>
                  <a:close/>
                  <a:moveTo>
                    <a:pt x="698" y="3490"/>
                  </a:moveTo>
                  <a:lnTo>
                    <a:pt x="698" y="3490"/>
                  </a:lnTo>
                  <a:lnTo>
                    <a:pt x="692" y="3492"/>
                  </a:lnTo>
                  <a:lnTo>
                    <a:pt x="688" y="3490"/>
                  </a:lnTo>
                  <a:lnTo>
                    <a:pt x="684" y="3490"/>
                  </a:lnTo>
                  <a:lnTo>
                    <a:pt x="678" y="3492"/>
                  </a:lnTo>
                  <a:lnTo>
                    <a:pt x="670" y="3496"/>
                  </a:lnTo>
                  <a:lnTo>
                    <a:pt x="666" y="3498"/>
                  </a:lnTo>
                  <a:lnTo>
                    <a:pt x="670" y="3500"/>
                  </a:lnTo>
                  <a:lnTo>
                    <a:pt x="672" y="3500"/>
                  </a:lnTo>
                  <a:lnTo>
                    <a:pt x="678" y="3498"/>
                  </a:lnTo>
                  <a:lnTo>
                    <a:pt x="682" y="3494"/>
                  </a:lnTo>
                  <a:lnTo>
                    <a:pt x="684" y="3496"/>
                  </a:lnTo>
                  <a:lnTo>
                    <a:pt x="686" y="3498"/>
                  </a:lnTo>
                  <a:lnTo>
                    <a:pt x="690" y="3496"/>
                  </a:lnTo>
                  <a:lnTo>
                    <a:pt x="694" y="3496"/>
                  </a:lnTo>
                  <a:lnTo>
                    <a:pt x="696" y="3496"/>
                  </a:lnTo>
                  <a:lnTo>
                    <a:pt x="700" y="3496"/>
                  </a:lnTo>
                  <a:lnTo>
                    <a:pt x="702" y="3494"/>
                  </a:lnTo>
                  <a:lnTo>
                    <a:pt x="704" y="3492"/>
                  </a:lnTo>
                  <a:lnTo>
                    <a:pt x="702" y="3490"/>
                  </a:lnTo>
                  <a:lnTo>
                    <a:pt x="698" y="3490"/>
                  </a:lnTo>
                  <a:close/>
                  <a:moveTo>
                    <a:pt x="294" y="3084"/>
                  </a:moveTo>
                  <a:lnTo>
                    <a:pt x="294" y="3084"/>
                  </a:lnTo>
                  <a:lnTo>
                    <a:pt x="298" y="3086"/>
                  </a:lnTo>
                  <a:lnTo>
                    <a:pt x="300" y="3084"/>
                  </a:lnTo>
                  <a:lnTo>
                    <a:pt x="300" y="3082"/>
                  </a:lnTo>
                  <a:lnTo>
                    <a:pt x="298" y="3080"/>
                  </a:lnTo>
                  <a:lnTo>
                    <a:pt x="292" y="3078"/>
                  </a:lnTo>
                  <a:lnTo>
                    <a:pt x="286" y="3078"/>
                  </a:lnTo>
                  <a:lnTo>
                    <a:pt x="282" y="3078"/>
                  </a:lnTo>
                  <a:lnTo>
                    <a:pt x="276" y="3080"/>
                  </a:lnTo>
                  <a:lnTo>
                    <a:pt x="274" y="3082"/>
                  </a:lnTo>
                  <a:lnTo>
                    <a:pt x="274" y="3084"/>
                  </a:lnTo>
                  <a:lnTo>
                    <a:pt x="280" y="3084"/>
                  </a:lnTo>
                  <a:lnTo>
                    <a:pt x="288" y="3084"/>
                  </a:lnTo>
                  <a:lnTo>
                    <a:pt x="294" y="3084"/>
                  </a:lnTo>
                  <a:close/>
                  <a:moveTo>
                    <a:pt x="338" y="3318"/>
                  </a:moveTo>
                  <a:lnTo>
                    <a:pt x="338" y="3318"/>
                  </a:lnTo>
                  <a:lnTo>
                    <a:pt x="330" y="3322"/>
                  </a:lnTo>
                  <a:lnTo>
                    <a:pt x="328" y="3324"/>
                  </a:lnTo>
                  <a:lnTo>
                    <a:pt x="330" y="3326"/>
                  </a:lnTo>
                  <a:lnTo>
                    <a:pt x="334" y="3326"/>
                  </a:lnTo>
                  <a:lnTo>
                    <a:pt x="338" y="3322"/>
                  </a:lnTo>
                  <a:lnTo>
                    <a:pt x="338" y="3318"/>
                  </a:lnTo>
                  <a:close/>
                  <a:moveTo>
                    <a:pt x="292" y="3034"/>
                  </a:moveTo>
                  <a:lnTo>
                    <a:pt x="292" y="3034"/>
                  </a:lnTo>
                  <a:lnTo>
                    <a:pt x="290" y="3032"/>
                  </a:lnTo>
                  <a:lnTo>
                    <a:pt x="288" y="3030"/>
                  </a:lnTo>
                  <a:lnTo>
                    <a:pt x="284" y="3030"/>
                  </a:lnTo>
                  <a:lnTo>
                    <a:pt x="282" y="3034"/>
                  </a:lnTo>
                  <a:lnTo>
                    <a:pt x="284" y="3036"/>
                  </a:lnTo>
                  <a:lnTo>
                    <a:pt x="286" y="3038"/>
                  </a:lnTo>
                  <a:lnTo>
                    <a:pt x="290" y="3036"/>
                  </a:lnTo>
                  <a:lnTo>
                    <a:pt x="292" y="3034"/>
                  </a:lnTo>
                  <a:close/>
                  <a:moveTo>
                    <a:pt x="420" y="3442"/>
                  </a:moveTo>
                  <a:lnTo>
                    <a:pt x="420" y="3442"/>
                  </a:lnTo>
                  <a:lnTo>
                    <a:pt x="420" y="3446"/>
                  </a:lnTo>
                  <a:lnTo>
                    <a:pt x="424" y="3452"/>
                  </a:lnTo>
                  <a:lnTo>
                    <a:pt x="440" y="3462"/>
                  </a:lnTo>
                  <a:lnTo>
                    <a:pt x="444" y="3464"/>
                  </a:lnTo>
                  <a:lnTo>
                    <a:pt x="444" y="3462"/>
                  </a:lnTo>
                  <a:lnTo>
                    <a:pt x="442" y="3458"/>
                  </a:lnTo>
                  <a:lnTo>
                    <a:pt x="438" y="3454"/>
                  </a:lnTo>
                  <a:lnTo>
                    <a:pt x="430" y="3446"/>
                  </a:lnTo>
                  <a:lnTo>
                    <a:pt x="434" y="3448"/>
                  </a:lnTo>
                  <a:lnTo>
                    <a:pt x="438" y="3450"/>
                  </a:lnTo>
                  <a:lnTo>
                    <a:pt x="442" y="3450"/>
                  </a:lnTo>
                  <a:lnTo>
                    <a:pt x="442" y="3448"/>
                  </a:lnTo>
                  <a:lnTo>
                    <a:pt x="440" y="3444"/>
                  </a:lnTo>
                  <a:lnTo>
                    <a:pt x="436" y="3438"/>
                  </a:lnTo>
                  <a:lnTo>
                    <a:pt x="434" y="3432"/>
                  </a:lnTo>
                  <a:lnTo>
                    <a:pt x="434" y="3420"/>
                  </a:lnTo>
                  <a:lnTo>
                    <a:pt x="434" y="3418"/>
                  </a:lnTo>
                  <a:lnTo>
                    <a:pt x="434" y="3420"/>
                  </a:lnTo>
                  <a:lnTo>
                    <a:pt x="430" y="3422"/>
                  </a:lnTo>
                  <a:lnTo>
                    <a:pt x="426" y="3428"/>
                  </a:lnTo>
                  <a:lnTo>
                    <a:pt x="426" y="3432"/>
                  </a:lnTo>
                  <a:lnTo>
                    <a:pt x="426" y="3436"/>
                  </a:lnTo>
                  <a:lnTo>
                    <a:pt x="424" y="3436"/>
                  </a:lnTo>
                  <a:lnTo>
                    <a:pt x="422" y="3436"/>
                  </a:lnTo>
                  <a:lnTo>
                    <a:pt x="420" y="3442"/>
                  </a:lnTo>
                  <a:close/>
                  <a:moveTo>
                    <a:pt x="272" y="3186"/>
                  </a:moveTo>
                  <a:lnTo>
                    <a:pt x="272" y="3186"/>
                  </a:lnTo>
                  <a:lnTo>
                    <a:pt x="270" y="3186"/>
                  </a:lnTo>
                  <a:lnTo>
                    <a:pt x="272" y="3180"/>
                  </a:lnTo>
                  <a:lnTo>
                    <a:pt x="274" y="3174"/>
                  </a:lnTo>
                  <a:lnTo>
                    <a:pt x="274" y="3168"/>
                  </a:lnTo>
                  <a:lnTo>
                    <a:pt x="274" y="3150"/>
                  </a:lnTo>
                  <a:lnTo>
                    <a:pt x="272" y="3136"/>
                  </a:lnTo>
                  <a:lnTo>
                    <a:pt x="272" y="3132"/>
                  </a:lnTo>
                  <a:lnTo>
                    <a:pt x="270" y="3132"/>
                  </a:lnTo>
                  <a:lnTo>
                    <a:pt x="266" y="3132"/>
                  </a:lnTo>
                  <a:lnTo>
                    <a:pt x="264" y="3130"/>
                  </a:lnTo>
                  <a:lnTo>
                    <a:pt x="262" y="3130"/>
                  </a:lnTo>
                  <a:lnTo>
                    <a:pt x="258" y="3132"/>
                  </a:lnTo>
                  <a:lnTo>
                    <a:pt x="252" y="3136"/>
                  </a:lnTo>
                  <a:lnTo>
                    <a:pt x="250" y="3138"/>
                  </a:lnTo>
                  <a:lnTo>
                    <a:pt x="252" y="3140"/>
                  </a:lnTo>
                  <a:lnTo>
                    <a:pt x="254" y="3142"/>
                  </a:lnTo>
                  <a:lnTo>
                    <a:pt x="254" y="3144"/>
                  </a:lnTo>
                  <a:lnTo>
                    <a:pt x="254" y="3146"/>
                  </a:lnTo>
                  <a:lnTo>
                    <a:pt x="256" y="3148"/>
                  </a:lnTo>
                  <a:lnTo>
                    <a:pt x="258" y="3150"/>
                  </a:lnTo>
                  <a:lnTo>
                    <a:pt x="260" y="3154"/>
                  </a:lnTo>
                  <a:lnTo>
                    <a:pt x="258" y="3164"/>
                  </a:lnTo>
                  <a:lnTo>
                    <a:pt x="256" y="3166"/>
                  </a:lnTo>
                  <a:lnTo>
                    <a:pt x="252" y="3164"/>
                  </a:lnTo>
                  <a:lnTo>
                    <a:pt x="250" y="3162"/>
                  </a:lnTo>
                  <a:lnTo>
                    <a:pt x="246" y="3162"/>
                  </a:lnTo>
                  <a:lnTo>
                    <a:pt x="244" y="3164"/>
                  </a:lnTo>
                  <a:lnTo>
                    <a:pt x="242" y="3162"/>
                  </a:lnTo>
                  <a:lnTo>
                    <a:pt x="238" y="3162"/>
                  </a:lnTo>
                  <a:lnTo>
                    <a:pt x="236" y="3164"/>
                  </a:lnTo>
                  <a:lnTo>
                    <a:pt x="234" y="3168"/>
                  </a:lnTo>
                  <a:lnTo>
                    <a:pt x="236" y="3172"/>
                  </a:lnTo>
                  <a:lnTo>
                    <a:pt x="238" y="3178"/>
                  </a:lnTo>
                  <a:lnTo>
                    <a:pt x="242" y="3184"/>
                  </a:lnTo>
                  <a:lnTo>
                    <a:pt x="244" y="3190"/>
                  </a:lnTo>
                  <a:lnTo>
                    <a:pt x="246" y="3194"/>
                  </a:lnTo>
                  <a:lnTo>
                    <a:pt x="248" y="3200"/>
                  </a:lnTo>
                  <a:lnTo>
                    <a:pt x="250" y="3200"/>
                  </a:lnTo>
                  <a:lnTo>
                    <a:pt x="252" y="3200"/>
                  </a:lnTo>
                  <a:lnTo>
                    <a:pt x="254" y="3196"/>
                  </a:lnTo>
                  <a:lnTo>
                    <a:pt x="254" y="3190"/>
                  </a:lnTo>
                  <a:lnTo>
                    <a:pt x="252" y="3184"/>
                  </a:lnTo>
                  <a:lnTo>
                    <a:pt x="250" y="3180"/>
                  </a:lnTo>
                  <a:lnTo>
                    <a:pt x="252" y="3178"/>
                  </a:lnTo>
                  <a:lnTo>
                    <a:pt x="254" y="3178"/>
                  </a:lnTo>
                  <a:lnTo>
                    <a:pt x="258" y="3182"/>
                  </a:lnTo>
                  <a:lnTo>
                    <a:pt x="262" y="3184"/>
                  </a:lnTo>
                  <a:lnTo>
                    <a:pt x="262" y="3186"/>
                  </a:lnTo>
                  <a:lnTo>
                    <a:pt x="260" y="3186"/>
                  </a:lnTo>
                  <a:lnTo>
                    <a:pt x="258" y="3190"/>
                  </a:lnTo>
                  <a:lnTo>
                    <a:pt x="258" y="3192"/>
                  </a:lnTo>
                  <a:lnTo>
                    <a:pt x="258" y="3194"/>
                  </a:lnTo>
                  <a:lnTo>
                    <a:pt x="258" y="3198"/>
                  </a:lnTo>
                  <a:lnTo>
                    <a:pt x="258" y="3202"/>
                  </a:lnTo>
                  <a:lnTo>
                    <a:pt x="258" y="3206"/>
                  </a:lnTo>
                  <a:lnTo>
                    <a:pt x="260" y="3208"/>
                  </a:lnTo>
                  <a:lnTo>
                    <a:pt x="266" y="3208"/>
                  </a:lnTo>
                  <a:lnTo>
                    <a:pt x="270" y="3208"/>
                  </a:lnTo>
                  <a:lnTo>
                    <a:pt x="272" y="3206"/>
                  </a:lnTo>
                  <a:lnTo>
                    <a:pt x="274" y="3200"/>
                  </a:lnTo>
                  <a:lnTo>
                    <a:pt x="274" y="3194"/>
                  </a:lnTo>
                  <a:lnTo>
                    <a:pt x="276" y="3192"/>
                  </a:lnTo>
                  <a:lnTo>
                    <a:pt x="276" y="3190"/>
                  </a:lnTo>
                  <a:lnTo>
                    <a:pt x="276" y="3188"/>
                  </a:lnTo>
                  <a:lnTo>
                    <a:pt x="276" y="3186"/>
                  </a:lnTo>
                  <a:lnTo>
                    <a:pt x="272" y="318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6151">
              <a:extLst>
                <a:ext uri="{FF2B5EF4-FFF2-40B4-BE49-F238E27FC236}">
                  <a16:creationId xmlns:a16="http://schemas.microsoft.com/office/drawing/2014/main" id="{5BD7F45D-09B1-6EA4-9C38-3E766A77F84E}"/>
                </a:ext>
              </a:extLst>
            </p:cNvPr>
            <p:cNvSpPr>
              <a:spLocks noEditPoints="1"/>
            </p:cNvSpPr>
            <p:nvPr/>
          </p:nvSpPr>
          <p:spPr bwMode="auto">
            <a:xfrm>
              <a:off x="6266439" y="4430998"/>
              <a:ext cx="1201064" cy="968402"/>
            </a:xfrm>
            <a:custGeom>
              <a:avLst/>
              <a:gdLst>
                <a:gd name="T0" fmla="*/ 441960 w 2690"/>
                <a:gd name="T1" fmla="*/ 349032 h 2404"/>
                <a:gd name="T2" fmla="*/ 1037590 w 2690"/>
                <a:gd name="T3" fmla="*/ 357917 h 2404"/>
                <a:gd name="T4" fmla="*/ 979170 w 2690"/>
                <a:gd name="T5" fmla="*/ 750102 h 2404"/>
                <a:gd name="T6" fmla="*/ 911860 w 2690"/>
                <a:gd name="T7" fmla="*/ 630796 h 2404"/>
                <a:gd name="T8" fmla="*/ 789940 w 2690"/>
                <a:gd name="T9" fmla="*/ 445492 h 2404"/>
                <a:gd name="T10" fmla="*/ 726440 w 2690"/>
                <a:gd name="T11" fmla="*/ 403608 h 2404"/>
                <a:gd name="T12" fmla="*/ 579120 w 2690"/>
                <a:gd name="T13" fmla="*/ 472145 h 2404"/>
                <a:gd name="T14" fmla="*/ 584200 w 2690"/>
                <a:gd name="T15" fmla="*/ 383301 h 2404"/>
                <a:gd name="T16" fmla="*/ 478790 w 2690"/>
                <a:gd name="T17" fmla="*/ 352840 h 2404"/>
                <a:gd name="T18" fmla="*/ 388620 w 2690"/>
                <a:gd name="T19" fmla="*/ 458184 h 2404"/>
                <a:gd name="T20" fmla="*/ 262890 w 2690"/>
                <a:gd name="T21" fmla="*/ 533067 h 2404"/>
                <a:gd name="T22" fmla="*/ 69850 w 2690"/>
                <a:gd name="T23" fmla="*/ 656181 h 2404"/>
                <a:gd name="T24" fmla="*/ 5080 w 2690"/>
                <a:gd name="T25" fmla="*/ 802139 h 2404"/>
                <a:gd name="T26" fmla="*/ 60960 w 2690"/>
                <a:gd name="T27" fmla="*/ 1055981 h 2404"/>
                <a:gd name="T28" fmla="*/ 218440 w 2690"/>
                <a:gd name="T29" fmla="*/ 1077558 h 2404"/>
                <a:gd name="T30" fmla="*/ 490220 w 2690"/>
                <a:gd name="T31" fmla="*/ 1012828 h 2404"/>
                <a:gd name="T32" fmla="*/ 628650 w 2690"/>
                <a:gd name="T33" fmla="*/ 1040751 h 2404"/>
                <a:gd name="T34" fmla="*/ 647700 w 2690"/>
                <a:gd name="T35" fmla="*/ 1137210 h 2404"/>
                <a:gd name="T36" fmla="*/ 810260 w 2690"/>
                <a:gd name="T37" fmla="*/ 1215901 h 2404"/>
                <a:gd name="T38" fmla="*/ 938530 w 2690"/>
                <a:gd name="T39" fmla="*/ 1189248 h 2404"/>
                <a:gd name="T40" fmla="*/ 1033780 w 2690"/>
                <a:gd name="T41" fmla="*/ 896061 h 2404"/>
                <a:gd name="T42" fmla="*/ 1059180 w 2690"/>
                <a:gd name="T43" fmla="*/ 154843 h 2404"/>
                <a:gd name="T44" fmla="*/ 788670 w 2690"/>
                <a:gd name="T45" fmla="*/ 1289515 h 2404"/>
                <a:gd name="T46" fmla="*/ 810260 w 2690"/>
                <a:gd name="T47" fmla="*/ 1344091 h 2404"/>
                <a:gd name="T48" fmla="*/ 881380 w 2690"/>
                <a:gd name="T49" fmla="*/ 1394860 h 2404"/>
                <a:gd name="T50" fmla="*/ 623570 w 2690"/>
                <a:gd name="T51" fmla="*/ 1148633 h 2404"/>
                <a:gd name="T52" fmla="*/ 1405890 w 2690"/>
                <a:gd name="T53" fmla="*/ 516568 h 2404"/>
                <a:gd name="T54" fmla="*/ 1370330 w 2690"/>
                <a:gd name="T55" fmla="*/ 696795 h 2404"/>
                <a:gd name="T56" fmla="*/ 1367790 w 2690"/>
                <a:gd name="T57" fmla="*/ 455646 h 2404"/>
                <a:gd name="T58" fmla="*/ 1125220 w 2690"/>
                <a:gd name="T59" fmla="*/ 244957 h 2404"/>
                <a:gd name="T60" fmla="*/ 1106170 w 2690"/>
                <a:gd name="T61" fmla="*/ 201804 h 2404"/>
                <a:gd name="T62" fmla="*/ 1162050 w 2690"/>
                <a:gd name="T63" fmla="*/ 242419 h 2404"/>
                <a:gd name="T64" fmla="*/ 1210310 w 2690"/>
                <a:gd name="T65" fmla="*/ 365532 h 2404"/>
                <a:gd name="T66" fmla="*/ 1394460 w 2690"/>
                <a:gd name="T67" fmla="*/ 512760 h 2404"/>
                <a:gd name="T68" fmla="*/ 1545590 w 2690"/>
                <a:gd name="T69" fmla="*/ 1325053 h 2404"/>
                <a:gd name="T70" fmla="*/ 1426210 w 2690"/>
                <a:gd name="T71" fmla="*/ 1426590 h 2404"/>
                <a:gd name="T72" fmla="*/ 1432560 w 2690"/>
                <a:gd name="T73" fmla="*/ 1525588 h 2404"/>
                <a:gd name="T74" fmla="*/ 1534160 w 2690"/>
                <a:gd name="T75" fmla="*/ 1393590 h 2404"/>
                <a:gd name="T76" fmla="*/ 1692910 w 2690"/>
                <a:gd name="T77" fmla="*/ 521644 h 2404"/>
                <a:gd name="T78" fmla="*/ 1576070 w 2690"/>
                <a:gd name="T79" fmla="*/ 1165133 h 2404"/>
                <a:gd name="T80" fmla="*/ 1564640 w 2690"/>
                <a:gd name="T81" fmla="*/ 1161325 h 2404"/>
                <a:gd name="T82" fmla="*/ 1588770 w 2690"/>
                <a:gd name="T83" fmla="*/ 1345360 h 2404"/>
                <a:gd name="T84" fmla="*/ 1651000 w 2690"/>
                <a:gd name="T85" fmla="*/ 1208286 h 2404"/>
                <a:gd name="T86" fmla="*/ 1428750 w 2690"/>
                <a:gd name="T87" fmla="*/ 587643 h 2404"/>
                <a:gd name="T88" fmla="*/ 966470 w 2690"/>
                <a:gd name="T89" fmla="*/ 312225 h 2404"/>
                <a:gd name="T90" fmla="*/ 867410 w 2690"/>
                <a:gd name="T91" fmla="*/ 159920 h 2404"/>
                <a:gd name="T92" fmla="*/ 584200 w 2690"/>
                <a:gd name="T93" fmla="*/ 49499 h 2404"/>
                <a:gd name="T94" fmla="*/ 539750 w 2690"/>
                <a:gd name="T95" fmla="*/ 182766 h 2404"/>
                <a:gd name="T96" fmla="*/ 631190 w 2690"/>
                <a:gd name="T97" fmla="*/ 243688 h 2404"/>
                <a:gd name="T98" fmla="*/ 673100 w 2690"/>
                <a:gd name="T99" fmla="*/ 510222 h 2404"/>
                <a:gd name="T100" fmla="*/ 769620 w 2690"/>
                <a:gd name="T101" fmla="*/ 279226 h 2404"/>
                <a:gd name="T102" fmla="*/ 889000 w 2690"/>
                <a:gd name="T103" fmla="*/ 312225 h 2404"/>
                <a:gd name="T104" fmla="*/ 885190 w 2690"/>
                <a:gd name="T105" fmla="*/ 244957 h 2404"/>
                <a:gd name="T106" fmla="*/ 774700 w 2690"/>
                <a:gd name="T107" fmla="*/ 107883 h 2404"/>
                <a:gd name="T108" fmla="*/ 922020 w 2690"/>
                <a:gd name="T109" fmla="*/ 187843 h 2404"/>
                <a:gd name="T110" fmla="*/ 971550 w 2690"/>
                <a:gd name="T111" fmla="*/ 153574 h 2404"/>
                <a:gd name="T112" fmla="*/ 1008380 w 2690"/>
                <a:gd name="T113" fmla="*/ 128190 h 2404"/>
                <a:gd name="T114" fmla="*/ 952500 w 2690"/>
                <a:gd name="T115" fmla="*/ 81229 h 2404"/>
                <a:gd name="T116" fmla="*/ 487680 w 2690"/>
                <a:gd name="T117" fmla="*/ 92652 h 2404"/>
                <a:gd name="T118" fmla="*/ 637540 w 2690"/>
                <a:gd name="T119" fmla="*/ 180228 h 2404"/>
                <a:gd name="T120" fmla="*/ 613410 w 2690"/>
                <a:gd name="T121" fmla="*/ 60922 h 2404"/>
                <a:gd name="T122" fmla="*/ 499110 w 2690"/>
                <a:gd name="T123" fmla="*/ 11423 h 2404"/>
                <a:gd name="T124" fmla="*/ 1026160 w 2690"/>
                <a:gd name="T125" fmla="*/ 776755 h 2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0"/>
                <a:gd name="T190" fmla="*/ 0 h 2404"/>
                <a:gd name="T191" fmla="*/ 2690 w 2690"/>
                <a:gd name="T192" fmla="*/ 2404 h 2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0" h="2404">
                  <a:moveTo>
                    <a:pt x="692" y="12"/>
                  </a:moveTo>
                  <a:lnTo>
                    <a:pt x="692" y="12"/>
                  </a:lnTo>
                  <a:lnTo>
                    <a:pt x="698" y="14"/>
                  </a:lnTo>
                  <a:lnTo>
                    <a:pt x="702" y="18"/>
                  </a:lnTo>
                  <a:lnTo>
                    <a:pt x="708" y="20"/>
                  </a:lnTo>
                  <a:lnTo>
                    <a:pt x="714" y="20"/>
                  </a:lnTo>
                  <a:lnTo>
                    <a:pt x="716" y="20"/>
                  </a:lnTo>
                  <a:lnTo>
                    <a:pt x="714" y="18"/>
                  </a:lnTo>
                  <a:lnTo>
                    <a:pt x="712" y="16"/>
                  </a:lnTo>
                  <a:lnTo>
                    <a:pt x="710" y="12"/>
                  </a:lnTo>
                  <a:lnTo>
                    <a:pt x="708" y="12"/>
                  </a:lnTo>
                  <a:lnTo>
                    <a:pt x="710" y="12"/>
                  </a:lnTo>
                  <a:lnTo>
                    <a:pt x="714" y="12"/>
                  </a:lnTo>
                  <a:lnTo>
                    <a:pt x="718" y="16"/>
                  </a:lnTo>
                  <a:lnTo>
                    <a:pt x="722" y="18"/>
                  </a:lnTo>
                  <a:lnTo>
                    <a:pt x="728" y="18"/>
                  </a:lnTo>
                  <a:lnTo>
                    <a:pt x="730" y="16"/>
                  </a:lnTo>
                  <a:lnTo>
                    <a:pt x="730" y="12"/>
                  </a:lnTo>
                  <a:lnTo>
                    <a:pt x="724" y="6"/>
                  </a:lnTo>
                  <a:lnTo>
                    <a:pt x="714" y="2"/>
                  </a:lnTo>
                  <a:lnTo>
                    <a:pt x="708" y="0"/>
                  </a:lnTo>
                  <a:lnTo>
                    <a:pt x="702" y="2"/>
                  </a:lnTo>
                  <a:lnTo>
                    <a:pt x="694" y="4"/>
                  </a:lnTo>
                  <a:lnTo>
                    <a:pt x="688" y="8"/>
                  </a:lnTo>
                  <a:lnTo>
                    <a:pt x="688" y="10"/>
                  </a:lnTo>
                  <a:lnTo>
                    <a:pt x="692" y="12"/>
                  </a:lnTo>
                  <a:close/>
                  <a:moveTo>
                    <a:pt x="742" y="352"/>
                  </a:moveTo>
                  <a:lnTo>
                    <a:pt x="742" y="352"/>
                  </a:lnTo>
                  <a:lnTo>
                    <a:pt x="740" y="350"/>
                  </a:lnTo>
                  <a:lnTo>
                    <a:pt x="736" y="352"/>
                  </a:lnTo>
                  <a:lnTo>
                    <a:pt x="732" y="358"/>
                  </a:lnTo>
                  <a:lnTo>
                    <a:pt x="728" y="366"/>
                  </a:lnTo>
                  <a:lnTo>
                    <a:pt x="724" y="382"/>
                  </a:lnTo>
                  <a:lnTo>
                    <a:pt x="724" y="386"/>
                  </a:lnTo>
                  <a:lnTo>
                    <a:pt x="724" y="388"/>
                  </a:lnTo>
                  <a:lnTo>
                    <a:pt x="726" y="388"/>
                  </a:lnTo>
                  <a:lnTo>
                    <a:pt x="736" y="382"/>
                  </a:lnTo>
                  <a:lnTo>
                    <a:pt x="742" y="374"/>
                  </a:lnTo>
                  <a:lnTo>
                    <a:pt x="744" y="364"/>
                  </a:lnTo>
                  <a:lnTo>
                    <a:pt x="742" y="352"/>
                  </a:lnTo>
                  <a:close/>
                  <a:moveTo>
                    <a:pt x="696" y="550"/>
                  </a:moveTo>
                  <a:lnTo>
                    <a:pt x="696" y="550"/>
                  </a:lnTo>
                  <a:lnTo>
                    <a:pt x="692" y="548"/>
                  </a:lnTo>
                  <a:lnTo>
                    <a:pt x="690" y="548"/>
                  </a:lnTo>
                  <a:lnTo>
                    <a:pt x="690" y="552"/>
                  </a:lnTo>
                  <a:lnTo>
                    <a:pt x="692" y="556"/>
                  </a:lnTo>
                  <a:lnTo>
                    <a:pt x="700" y="566"/>
                  </a:lnTo>
                  <a:lnTo>
                    <a:pt x="710" y="578"/>
                  </a:lnTo>
                  <a:lnTo>
                    <a:pt x="714" y="580"/>
                  </a:lnTo>
                  <a:lnTo>
                    <a:pt x="718" y="578"/>
                  </a:lnTo>
                  <a:lnTo>
                    <a:pt x="724" y="576"/>
                  </a:lnTo>
                  <a:lnTo>
                    <a:pt x="728" y="574"/>
                  </a:lnTo>
                  <a:lnTo>
                    <a:pt x="734" y="568"/>
                  </a:lnTo>
                  <a:lnTo>
                    <a:pt x="736" y="564"/>
                  </a:lnTo>
                  <a:lnTo>
                    <a:pt x="738" y="558"/>
                  </a:lnTo>
                  <a:lnTo>
                    <a:pt x="736" y="552"/>
                  </a:lnTo>
                  <a:lnTo>
                    <a:pt x="730" y="546"/>
                  </a:lnTo>
                  <a:lnTo>
                    <a:pt x="728" y="544"/>
                  </a:lnTo>
                  <a:lnTo>
                    <a:pt x="724" y="546"/>
                  </a:lnTo>
                  <a:lnTo>
                    <a:pt x="722" y="548"/>
                  </a:lnTo>
                  <a:lnTo>
                    <a:pt x="718" y="552"/>
                  </a:lnTo>
                  <a:lnTo>
                    <a:pt x="712" y="554"/>
                  </a:lnTo>
                  <a:lnTo>
                    <a:pt x="706" y="554"/>
                  </a:lnTo>
                  <a:lnTo>
                    <a:pt x="696" y="550"/>
                  </a:lnTo>
                  <a:close/>
                  <a:moveTo>
                    <a:pt x="936" y="688"/>
                  </a:moveTo>
                  <a:lnTo>
                    <a:pt x="936" y="688"/>
                  </a:lnTo>
                  <a:lnTo>
                    <a:pt x="938" y="696"/>
                  </a:lnTo>
                  <a:lnTo>
                    <a:pt x="940" y="696"/>
                  </a:lnTo>
                  <a:lnTo>
                    <a:pt x="942" y="696"/>
                  </a:lnTo>
                  <a:lnTo>
                    <a:pt x="946" y="692"/>
                  </a:lnTo>
                  <a:lnTo>
                    <a:pt x="950" y="684"/>
                  </a:lnTo>
                  <a:lnTo>
                    <a:pt x="950" y="680"/>
                  </a:lnTo>
                  <a:lnTo>
                    <a:pt x="950" y="678"/>
                  </a:lnTo>
                  <a:lnTo>
                    <a:pt x="946" y="676"/>
                  </a:lnTo>
                  <a:lnTo>
                    <a:pt x="942" y="676"/>
                  </a:lnTo>
                  <a:lnTo>
                    <a:pt x="940" y="676"/>
                  </a:lnTo>
                  <a:lnTo>
                    <a:pt x="936" y="680"/>
                  </a:lnTo>
                  <a:lnTo>
                    <a:pt x="934" y="684"/>
                  </a:lnTo>
                  <a:lnTo>
                    <a:pt x="936" y="688"/>
                  </a:lnTo>
                  <a:close/>
                  <a:moveTo>
                    <a:pt x="1610" y="556"/>
                  </a:moveTo>
                  <a:lnTo>
                    <a:pt x="1610" y="556"/>
                  </a:lnTo>
                  <a:lnTo>
                    <a:pt x="1616" y="560"/>
                  </a:lnTo>
                  <a:lnTo>
                    <a:pt x="1624" y="562"/>
                  </a:lnTo>
                  <a:lnTo>
                    <a:pt x="1632" y="564"/>
                  </a:lnTo>
                  <a:lnTo>
                    <a:pt x="1634" y="564"/>
                  </a:lnTo>
                  <a:lnTo>
                    <a:pt x="1634" y="562"/>
                  </a:lnTo>
                  <a:lnTo>
                    <a:pt x="1628" y="558"/>
                  </a:lnTo>
                  <a:lnTo>
                    <a:pt x="1618" y="552"/>
                  </a:lnTo>
                  <a:lnTo>
                    <a:pt x="1610" y="550"/>
                  </a:lnTo>
                  <a:lnTo>
                    <a:pt x="1610" y="552"/>
                  </a:lnTo>
                  <a:lnTo>
                    <a:pt x="1610" y="556"/>
                  </a:lnTo>
                  <a:close/>
                  <a:moveTo>
                    <a:pt x="1402" y="2052"/>
                  </a:moveTo>
                  <a:lnTo>
                    <a:pt x="1402" y="2052"/>
                  </a:lnTo>
                  <a:lnTo>
                    <a:pt x="1404" y="2054"/>
                  </a:lnTo>
                  <a:lnTo>
                    <a:pt x="1410" y="2056"/>
                  </a:lnTo>
                  <a:lnTo>
                    <a:pt x="1416" y="2056"/>
                  </a:lnTo>
                  <a:lnTo>
                    <a:pt x="1420" y="2054"/>
                  </a:lnTo>
                  <a:lnTo>
                    <a:pt x="1420" y="2052"/>
                  </a:lnTo>
                  <a:lnTo>
                    <a:pt x="1418" y="2048"/>
                  </a:lnTo>
                  <a:lnTo>
                    <a:pt x="1412" y="2048"/>
                  </a:lnTo>
                  <a:lnTo>
                    <a:pt x="1404" y="2048"/>
                  </a:lnTo>
                  <a:lnTo>
                    <a:pt x="1402" y="2050"/>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80"/>
                  </a:lnTo>
                  <a:lnTo>
                    <a:pt x="1608" y="1276"/>
                  </a:lnTo>
                  <a:lnTo>
                    <a:pt x="1606" y="1276"/>
                  </a:lnTo>
                  <a:lnTo>
                    <a:pt x="1604" y="1274"/>
                  </a:lnTo>
                  <a:lnTo>
                    <a:pt x="1600" y="1270"/>
                  </a:lnTo>
                  <a:lnTo>
                    <a:pt x="1598" y="1266"/>
                  </a:lnTo>
                  <a:lnTo>
                    <a:pt x="1596" y="1256"/>
                  </a:lnTo>
                  <a:lnTo>
                    <a:pt x="1594" y="1246"/>
                  </a:lnTo>
                  <a:lnTo>
                    <a:pt x="1590" y="1238"/>
                  </a:lnTo>
                  <a:lnTo>
                    <a:pt x="1582" y="1226"/>
                  </a:lnTo>
                  <a:lnTo>
                    <a:pt x="1570" y="1214"/>
                  </a:lnTo>
                  <a:lnTo>
                    <a:pt x="1560" y="1198"/>
                  </a:lnTo>
                  <a:lnTo>
                    <a:pt x="1550" y="1184"/>
                  </a:lnTo>
                  <a:lnTo>
                    <a:pt x="1548" y="1182"/>
                  </a:lnTo>
                  <a:lnTo>
                    <a:pt x="1546" y="1182"/>
                  </a:lnTo>
                  <a:lnTo>
                    <a:pt x="1542" y="1182"/>
                  </a:lnTo>
                  <a:lnTo>
                    <a:pt x="1538" y="1180"/>
                  </a:lnTo>
                  <a:lnTo>
                    <a:pt x="1534" y="1176"/>
                  </a:lnTo>
                  <a:lnTo>
                    <a:pt x="1526" y="1166"/>
                  </a:lnTo>
                  <a:lnTo>
                    <a:pt x="1518" y="1156"/>
                  </a:lnTo>
                  <a:lnTo>
                    <a:pt x="1514" y="1146"/>
                  </a:lnTo>
                  <a:lnTo>
                    <a:pt x="1514" y="1136"/>
                  </a:lnTo>
                  <a:lnTo>
                    <a:pt x="1514" y="1126"/>
                  </a:lnTo>
                  <a:lnTo>
                    <a:pt x="1514" y="1110"/>
                  </a:lnTo>
                  <a:lnTo>
                    <a:pt x="1514" y="1104"/>
                  </a:lnTo>
                  <a:lnTo>
                    <a:pt x="1510" y="1098"/>
                  </a:lnTo>
                  <a:lnTo>
                    <a:pt x="1508" y="1096"/>
                  </a:lnTo>
                  <a:lnTo>
                    <a:pt x="1506" y="1096"/>
                  </a:lnTo>
                  <a:lnTo>
                    <a:pt x="1502" y="1102"/>
                  </a:lnTo>
                  <a:lnTo>
                    <a:pt x="1502" y="1104"/>
                  </a:lnTo>
                  <a:lnTo>
                    <a:pt x="1498" y="1104"/>
                  </a:lnTo>
                  <a:lnTo>
                    <a:pt x="1494" y="1102"/>
                  </a:lnTo>
                  <a:lnTo>
                    <a:pt x="1490" y="1096"/>
                  </a:lnTo>
                  <a:lnTo>
                    <a:pt x="1484" y="1090"/>
                  </a:lnTo>
                  <a:lnTo>
                    <a:pt x="1480" y="1090"/>
                  </a:lnTo>
                  <a:lnTo>
                    <a:pt x="1480" y="1092"/>
                  </a:lnTo>
                  <a:lnTo>
                    <a:pt x="1480" y="1098"/>
                  </a:lnTo>
                  <a:lnTo>
                    <a:pt x="1478" y="1102"/>
                  </a:lnTo>
                  <a:lnTo>
                    <a:pt x="1478" y="1106"/>
                  </a:lnTo>
                  <a:lnTo>
                    <a:pt x="1474" y="1104"/>
                  </a:lnTo>
                  <a:lnTo>
                    <a:pt x="1470" y="1100"/>
                  </a:lnTo>
                  <a:lnTo>
                    <a:pt x="1464" y="1092"/>
                  </a:lnTo>
                  <a:lnTo>
                    <a:pt x="1462" y="1086"/>
                  </a:lnTo>
                  <a:lnTo>
                    <a:pt x="1462" y="1080"/>
                  </a:lnTo>
                  <a:lnTo>
                    <a:pt x="1462" y="1076"/>
                  </a:lnTo>
                  <a:lnTo>
                    <a:pt x="1464" y="1066"/>
                  </a:lnTo>
                  <a:lnTo>
                    <a:pt x="1462" y="1060"/>
                  </a:lnTo>
                  <a:lnTo>
                    <a:pt x="1462" y="1054"/>
                  </a:lnTo>
                  <a:lnTo>
                    <a:pt x="1458" y="1046"/>
                  </a:lnTo>
                  <a:lnTo>
                    <a:pt x="1452" y="1038"/>
                  </a:lnTo>
                  <a:lnTo>
                    <a:pt x="1440" y="1022"/>
                  </a:lnTo>
                  <a:lnTo>
                    <a:pt x="1430" y="1012"/>
                  </a:lnTo>
                  <a:lnTo>
                    <a:pt x="1428" y="1008"/>
                  </a:lnTo>
                  <a:lnTo>
                    <a:pt x="1432" y="1008"/>
                  </a:lnTo>
                  <a:lnTo>
                    <a:pt x="1436" y="1008"/>
                  </a:lnTo>
                  <a:lnTo>
                    <a:pt x="1438" y="1006"/>
                  </a:lnTo>
                  <a:lnTo>
                    <a:pt x="1440" y="1002"/>
                  </a:lnTo>
                  <a:lnTo>
                    <a:pt x="1438" y="998"/>
                  </a:lnTo>
                  <a:lnTo>
                    <a:pt x="1436" y="994"/>
                  </a:lnTo>
                  <a:lnTo>
                    <a:pt x="1430" y="988"/>
                  </a:lnTo>
                  <a:lnTo>
                    <a:pt x="1422" y="984"/>
                  </a:lnTo>
                  <a:lnTo>
                    <a:pt x="1410" y="978"/>
                  </a:lnTo>
                  <a:lnTo>
                    <a:pt x="1398" y="974"/>
                  </a:lnTo>
                  <a:lnTo>
                    <a:pt x="1392" y="968"/>
                  </a:lnTo>
                  <a:lnTo>
                    <a:pt x="1388" y="964"/>
                  </a:lnTo>
                  <a:lnTo>
                    <a:pt x="1386" y="960"/>
                  </a:lnTo>
                  <a:lnTo>
                    <a:pt x="1384" y="956"/>
                  </a:lnTo>
                  <a:lnTo>
                    <a:pt x="1380" y="952"/>
                  </a:lnTo>
                  <a:lnTo>
                    <a:pt x="1374" y="950"/>
                  </a:lnTo>
                  <a:lnTo>
                    <a:pt x="1364" y="946"/>
                  </a:lnTo>
                  <a:lnTo>
                    <a:pt x="1354" y="942"/>
                  </a:lnTo>
                  <a:lnTo>
                    <a:pt x="1346" y="938"/>
                  </a:lnTo>
                  <a:lnTo>
                    <a:pt x="1340" y="934"/>
                  </a:lnTo>
                  <a:lnTo>
                    <a:pt x="1338" y="928"/>
                  </a:lnTo>
                  <a:lnTo>
                    <a:pt x="1334" y="916"/>
                  </a:lnTo>
                  <a:lnTo>
                    <a:pt x="1332" y="908"/>
                  </a:lnTo>
                  <a:lnTo>
                    <a:pt x="1328" y="902"/>
                  </a:lnTo>
                  <a:lnTo>
                    <a:pt x="1324" y="896"/>
                  </a:lnTo>
                  <a:lnTo>
                    <a:pt x="1324" y="886"/>
                  </a:lnTo>
                  <a:lnTo>
                    <a:pt x="1322" y="864"/>
                  </a:lnTo>
                  <a:lnTo>
                    <a:pt x="1322" y="852"/>
                  </a:lnTo>
                  <a:lnTo>
                    <a:pt x="1320" y="840"/>
                  </a:lnTo>
                  <a:lnTo>
                    <a:pt x="1316" y="82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74" y="712"/>
                  </a:lnTo>
                  <a:lnTo>
                    <a:pt x="1268" y="704"/>
                  </a:lnTo>
                  <a:lnTo>
                    <a:pt x="1262" y="692"/>
                  </a:lnTo>
                  <a:lnTo>
                    <a:pt x="1258" y="690"/>
                  </a:lnTo>
                  <a:lnTo>
                    <a:pt x="1256" y="688"/>
                  </a:lnTo>
                  <a:lnTo>
                    <a:pt x="1254" y="690"/>
                  </a:lnTo>
                  <a:lnTo>
                    <a:pt x="1250" y="698"/>
                  </a:lnTo>
                  <a:lnTo>
                    <a:pt x="1244" y="702"/>
                  </a:lnTo>
                  <a:lnTo>
                    <a:pt x="1240" y="704"/>
                  </a:lnTo>
                  <a:lnTo>
                    <a:pt x="1236" y="702"/>
                  </a:lnTo>
                  <a:lnTo>
                    <a:pt x="1232" y="696"/>
                  </a:lnTo>
                  <a:lnTo>
                    <a:pt x="1228" y="690"/>
                  </a:lnTo>
                  <a:lnTo>
                    <a:pt x="1226" y="682"/>
                  </a:lnTo>
                  <a:lnTo>
                    <a:pt x="1224" y="664"/>
                  </a:lnTo>
                  <a:lnTo>
                    <a:pt x="1224" y="650"/>
                  </a:lnTo>
                  <a:lnTo>
                    <a:pt x="1224" y="634"/>
                  </a:lnTo>
                  <a:lnTo>
                    <a:pt x="1220" y="620"/>
                  </a:lnTo>
                  <a:lnTo>
                    <a:pt x="1216" y="614"/>
                  </a:lnTo>
                  <a:lnTo>
                    <a:pt x="1212" y="606"/>
                  </a:lnTo>
                  <a:lnTo>
                    <a:pt x="1208" y="600"/>
                  </a:lnTo>
                  <a:lnTo>
                    <a:pt x="1206" y="596"/>
                  </a:lnTo>
                  <a:lnTo>
                    <a:pt x="1206" y="588"/>
                  </a:lnTo>
                  <a:lnTo>
                    <a:pt x="1208" y="584"/>
                  </a:lnTo>
                  <a:lnTo>
                    <a:pt x="1206" y="582"/>
                  </a:lnTo>
                  <a:lnTo>
                    <a:pt x="1204" y="578"/>
                  </a:lnTo>
                  <a:lnTo>
                    <a:pt x="1200" y="576"/>
                  </a:lnTo>
                  <a:lnTo>
                    <a:pt x="1196" y="572"/>
                  </a:lnTo>
                  <a:lnTo>
                    <a:pt x="1194" y="562"/>
                  </a:lnTo>
                  <a:lnTo>
                    <a:pt x="1192" y="548"/>
                  </a:lnTo>
                  <a:lnTo>
                    <a:pt x="1190" y="534"/>
                  </a:lnTo>
                  <a:lnTo>
                    <a:pt x="1188" y="526"/>
                  </a:lnTo>
                  <a:lnTo>
                    <a:pt x="1184" y="522"/>
                  </a:lnTo>
                  <a:lnTo>
                    <a:pt x="1180" y="520"/>
                  </a:lnTo>
                  <a:lnTo>
                    <a:pt x="1176" y="520"/>
                  </a:lnTo>
                  <a:lnTo>
                    <a:pt x="1172" y="522"/>
                  </a:lnTo>
                  <a:lnTo>
                    <a:pt x="1170" y="526"/>
                  </a:lnTo>
                  <a:lnTo>
                    <a:pt x="1166" y="532"/>
                  </a:lnTo>
                  <a:lnTo>
                    <a:pt x="1166" y="538"/>
                  </a:lnTo>
                  <a:lnTo>
                    <a:pt x="1164" y="552"/>
                  </a:lnTo>
                  <a:lnTo>
                    <a:pt x="1162" y="564"/>
                  </a:lnTo>
                  <a:lnTo>
                    <a:pt x="1150" y="594"/>
                  </a:lnTo>
                  <a:lnTo>
                    <a:pt x="1146" y="602"/>
                  </a:lnTo>
                  <a:lnTo>
                    <a:pt x="1146" y="608"/>
                  </a:lnTo>
                  <a:lnTo>
                    <a:pt x="1146" y="612"/>
                  </a:lnTo>
                  <a:lnTo>
                    <a:pt x="1150" y="614"/>
                  </a:lnTo>
                  <a:lnTo>
                    <a:pt x="1152" y="616"/>
                  </a:lnTo>
                  <a:lnTo>
                    <a:pt x="1152" y="618"/>
                  </a:lnTo>
                  <a:lnTo>
                    <a:pt x="1150" y="622"/>
                  </a:lnTo>
                  <a:lnTo>
                    <a:pt x="1144" y="630"/>
                  </a:lnTo>
                  <a:lnTo>
                    <a:pt x="1144" y="636"/>
                  </a:lnTo>
                  <a:lnTo>
                    <a:pt x="1144" y="646"/>
                  </a:lnTo>
                  <a:lnTo>
                    <a:pt x="1138" y="658"/>
                  </a:lnTo>
                  <a:lnTo>
                    <a:pt x="1136" y="668"/>
                  </a:lnTo>
                  <a:lnTo>
                    <a:pt x="1136" y="676"/>
                  </a:lnTo>
                  <a:lnTo>
                    <a:pt x="1140" y="700"/>
                  </a:lnTo>
                  <a:lnTo>
                    <a:pt x="1144" y="724"/>
                  </a:lnTo>
                  <a:lnTo>
                    <a:pt x="1144" y="736"/>
                  </a:lnTo>
                  <a:lnTo>
                    <a:pt x="1142" y="748"/>
                  </a:lnTo>
                  <a:lnTo>
                    <a:pt x="1136" y="768"/>
                  </a:lnTo>
                  <a:lnTo>
                    <a:pt x="1136" y="780"/>
                  </a:lnTo>
                  <a:lnTo>
                    <a:pt x="1136" y="792"/>
                  </a:lnTo>
                  <a:lnTo>
                    <a:pt x="1130" y="806"/>
                  </a:lnTo>
                  <a:lnTo>
                    <a:pt x="1124" y="816"/>
                  </a:lnTo>
                  <a:lnTo>
                    <a:pt x="1120" y="826"/>
                  </a:lnTo>
                  <a:lnTo>
                    <a:pt x="1116" y="840"/>
                  </a:lnTo>
                  <a:lnTo>
                    <a:pt x="1114" y="850"/>
                  </a:lnTo>
                  <a:lnTo>
                    <a:pt x="1110" y="856"/>
                  </a:lnTo>
                  <a:lnTo>
                    <a:pt x="1102" y="862"/>
                  </a:lnTo>
                  <a:lnTo>
                    <a:pt x="1096" y="866"/>
                  </a:lnTo>
                  <a:lnTo>
                    <a:pt x="1088" y="866"/>
                  </a:lnTo>
                  <a:lnTo>
                    <a:pt x="1078" y="864"/>
                  </a:lnTo>
                  <a:lnTo>
                    <a:pt x="1068" y="860"/>
                  </a:lnTo>
                  <a:lnTo>
                    <a:pt x="1060" y="854"/>
                  </a:lnTo>
                  <a:lnTo>
                    <a:pt x="1052" y="848"/>
                  </a:lnTo>
                  <a:lnTo>
                    <a:pt x="1046" y="842"/>
                  </a:lnTo>
                  <a:lnTo>
                    <a:pt x="1044" y="836"/>
                  </a:lnTo>
                  <a:lnTo>
                    <a:pt x="1040" y="830"/>
                  </a:lnTo>
                  <a:lnTo>
                    <a:pt x="1036" y="826"/>
                  </a:lnTo>
                  <a:lnTo>
                    <a:pt x="1028" y="824"/>
                  </a:lnTo>
                  <a:lnTo>
                    <a:pt x="1022" y="822"/>
                  </a:lnTo>
                  <a:lnTo>
                    <a:pt x="1014" y="818"/>
                  </a:lnTo>
                  <a:lnTo>
                    <a:pt x="1004" y="812"/>
                  </a:lnTo>
                  <a:lnTo>
                    <a:pt x="990" y="800"/>
                  </a:lnTo>
                  <a:lnTo>
                    <a:pt x="978" y="788"/>
                  </a:lnTo>
                  <a:lnTo>
                    <a:pt x="968" y="782"/>
                  </a:lnTo>
                  <a:lnTo>
                    <a:pt x="962" y="780"/>
                  </a:lnTo>
                  <a:lnTo>
                    <a:pt x="956" y="778"/>
                  </a:lnTo>
                  <a:lnTo>
                    <a:pt x="948" y="776"/>
                  </a:lnTo>
                  <a:lnTo>
                    <a:pt x="942" y="772"/>
                  </a:lnTo>
                  <a:lnTo>
                    <a:pt x="934" y="764"/>
                  </a:lnTo>
                  <a:lnTo>
                    <a:pt x="922" y="752"/>
                  </a:lnTo>
                  <a:lnTo>
                    <a:pt x="912" y="744"/>
                  </a:lnTo>
                  <a:lnTo>
                    <a:pt x="898" y="732"/>
                  </a:lnTo>
                  <a:lnTo>
                    <a:pt x="896" y="728"/>
                  </a:lnTo>
                  <a:lnTo>
                    <a:pt x="896" y="722"/>
                  </a:lnTo>
                  <a:lnTo>
                    <a:pt x="900" y="712"/>
                  </a:lnTo>
                  <a:lnTo>
                    <a:pt x="908" y="700"/>
                  </a:lnTo>
                  <a:lnTo>
                    <a:pt x="916" y="684"/>
                  </a:lnTo>
                  <a:lnTo>
                    <a:pt x="920" y="674"/>
                  </a:lnTo>
                  <a:lnTo>
                    <a:pt x="920" y="670"/>
                  </a:lnTo>
                  <a:lnTo>
                    <a:pt x="918" y="670"/>
                  </a:lnTo>
                  <a:lnTo>
                    <a:pt x="916" y="668"/>
                  </a:lnTo>
                  <a:lnTo>
                    <a:pt x="914" y="666"/>
                  </a:lnTo>
                  <a:lnTo>
                    <a:pt x="914" y="662"/>
                  </a:lnTo>
                  <a:lnTo>
                    <a:pt x="918" y="652"/>
                  </a:lnTo>
                  <a:lnTo>
                    <a:pt x="924" y="644"/>
                  </a:lnTo>
                  <a:lnTo>
                    <a:pt x="928" y="640"/>
                  </a:lnTo>
                  <a:lnTo>
                    <a:pt x="930" y="642"/>
                  </a:lnTo>
                  <a:lnTo>
                    <a:pt x="934" y="646"/>
                  </a:lnTo>
                  <a:lnTo>
                    <a:pt x="936" y="648"/>
                  </a:lnTo>
                  <a:lnTo>
                    <a:pt x="936" y="650"/>
                  </a:lnTo>
                  <a:lnTo>
                    <a:pt x="938" y="646"/>
                  </a:lnTo>
                  <a:lnTo>
                    <a:pt x="940" y="638"/>
                  </a:lnTo>
                  <a:lnTo>
                    <a:pt x="942" y="626"/>
                  </a:lnTo>
                  <a:lnTo>
                    <a:pt x="946" y="618"/>
                  </a:lnTo>
                  <a:lnTo>
                    <a:pt x="950" y="612"/>
                  </a:lnTo>
                  <a:lnTo>
                    <a:pt x="956" y="606"/>
                  </a:lnTo>
                  <a:lnTo>
                    <a:pt x="958" y="604"/>
                  </a:lnTo>
                  <a:lnTo>
                    <a:pt x="960" y="602"/>
                  </a:lnTo>
                  <a:lnTo>
                    <a:pt x="960" y="598"/>
                  </a:lnTo>
                  <a:lnTo>
                    <a:pt x="956" y="596"/>
                  </a:lnTo>
                  <a:lnTo>
                    <a:pt x="950" y="590"/>
                  </a:lnTo>
                  <a:lnTo>
                    <a:pt x="946" y="586"/>
                  </a:lnTo>
                  <a:lnTo>
                    <a:pt x="942" y="580"/>
                  </a:lnTo>
                  <a:lnTo>
                    <a:pt x="942" y="578"/>
                  </a:lnTo>
                  <a:lnTo>
                    <a:pt x="940" y="578"/>
                  </a:lnTo>
                  <a:lnTo>
                    <a:pt x="934" y="582"/>
                  </a:lnTo>
                  <a:lnTo>
                    <a:pt x="930" y="584"/>
                  </a:lnTo>
                  <a:lnTo>
                    <a:pt x="928" y="588"/>
                  </a:lnTo>
                  <a:lnTo>
                    <a:pt x="928" y="594"/>
                  </a:lnTo>
                  <a:lnTo>
                    <a:pt x="930" y="598"/>
                  </a:lnTo>
                  <a:lnTo>
                    <a:pt x="928" y="600"/>
                  </a:lnTo>
                  <a:lnTo>
                    <a:pt x="926" y="602"/>
                  </a:lnTo>
                  <a:lnTo>
                    <a:pt x="922" y="604"/>
                  </a:lnTo>
                  <a:lnTo>
                    <a:pt x="920" y="604"/>
                  </a:lnTo>
                  <a:lnTo>
                    <a:pt x="918" y="598"/>
                  </a:lnTo>
                  <a:lnTo>
                    <a:pt x="918" y="592"/>
                  </a:lnTo>
                  <a:lnTo>
                    <a:pt x="918" y="590"/>
                  </a:lnTo>
                  <a:lnTo>
                    <a:pt x="916" y="590"/>
                  </a:lnTo>
                  <a:lnTo>
                    <a:pt x="914" y="588"/>
                  </a:lnTo>
                  <a:lnTo>
                    <a:pt x="914" y="586"/>
                  </a:lnTo>
                  <a:lnTo>
                    <a:pt x="914" y="578"/>
                  </a:lnTo>
                  <a:lnTo>
                    <a:pt x="914" y="574"/>
                  </a:lnTo>
                  <a:lnTo>
                    <a:pt x="912" y="574"/>
                  </a:lnTo>
                  <a:lnTo>
                    <a:pt x="906" y="576"/>
                  </a:lnTo>
                  <a:lnTo>
                    <a:pt x="898" y="584"/>
                  </a:lnTo>
                  <a:lnTo>
                    <a:pt x="888" y="590"/>
                  </a:lnTo>
                  <a:lnTo>
                    <a:pt x="882" y="594"/>
                  </a:lnTo>
                  <a:lnTo>
                    <a:pt x="878" y="594"/>
                  </a:lnTo>
                  <a:lnTo>
                    <a:pt x="874" y="592"/>
                  </a:lnTo>
                  <a:lnTo>
                    <a:pt x="870" y="586"/>
                  </a:lnTo>
                  <a:lnTo>
                    <a:pt x="866" y="584"/>
                  </a:lnTo>
                  <a:lnTo>
                    <a:pt x="860" y="584"/>
                  </a:lnTo>
                  <a:lnTo>
                    <a:pt x="854" y="586"/>
                  </a:lnTo>
                  <a:lnTo>
                    <a:pt x="848" y="586"/>
                  </a:lnTo>
                  <a:lnTo>
                    <a:pt x="844" y="584"/>
                  </a:lnTo>
                  <a:lnTo>
                    <a:pt x="842" y="580"/>
                  </a:lnTo>
                  <a:lnTo>
                    <a:pt x="834" y="572"/>
                  </a:lnTo>
                  <a:lnTo>
                    <a:pt x="830" y="570"/>
                  </a:lnTo>
                  <a:lnTo>
                    <a:pt x="822" y="570"/>
                  </a:lnTo>
                  <a:lnTo>
                    <a:pt x="814" y="570"/>
                  </a:lnTo>
                  <a:lnTo>
                    <a:pt x="808" y="568"/>
                  </a:lnTo>
                  <a:lnTo>
                    <a:pt x="804" y="564"/>
                  </a:lnTo>
                  <a:lnTo>
                    <a:pt x="802" y="560"/>
                  </a:lnTo>
                  <a:lnTo>
                    <a:pt x="798" y="554"/>
                  </a:lnTo>
                  <a:lnTo>
                    <a:pt x="796" y="554"/>
                  </a:lnTo>
                  <a:lnTo>
                    <a:pt x="792" y="554"/>
                  </a:lnTo>
                  <a:lnTo>
                    <a:pt x="788" y="554"/>
                  </a:lnTo>
                  <a:lnTo>
                    <a:pt x="784" y="554"/>
                  </a:lnTo>
                  <a:lnTo>
                    <a:pt x="782" y="550"/>
                  </a:lnTo>
                  <a:lnTo>
                    <a:pt x="776" y="546"/>
                  </a:lnTo>
                  <a:lnTo>
                    <a:pt x="774" y="544"/>
                  </a:lnTo>
                  <a:lnTo>
                    <a:pt x="768" y="542"/>
                  </a:lnTo>
                  <a:lnTo>
                    <a:pt x="758" y="542"/>
                  </a:lnTo>
                  <a:lnTo>
                    <a:pt x="752" y="544"/>
                  </a:lnTo>
                  <a:lnTo>
                    <a:pt x="750" y="546"/>
                  </a:lnTo>
                  <a:lnTo>
                    <a:pt x="750" y="548"/>
                  </a:lnTo>
                  <a:lnTo>
                    <a:pt x="754" y="556"/>
                  </a:lnTo>
                  <a:lnTo>
                    <a:pt x="756" y="558"/>
                  </a:lnTo>
                  <a:lnTo>
                    <a:pt x="762" y="560"/>
                  </a:lnTo>
                  <a:lnTo>
                    <a:pt x="774" y="560"/>
                  </a:lnTo>
                  <a:lnTo>
                    <a:pt x="778" y="560"/>
                  </a:lnTo>
                  <a:lnTo>
                    <a:pt x="782" y="564"/>
                  </a:lnTo>
                  <a:lnTo>
                    <a:pt x="784" y="570"/>
                  </a:lnTo>
                  <a:lnTo>
                    <a:pt x="782" y="580"/>
                  </a:lnTo>
                  <a:lnTo>
                    <a:pt x="778" y="594"/>
                  </a:lnTo>
                  <a:lnTo>
                    <a:pt x="778" y="596"/>
                  </a:lnTo>
                  <a:lnTo>
                    <a:pt x="776" y="596"/>
                  </a:lnTo>
                  <a:lnTo>
                    <a:pt x="768" y="594"/>
                  </a:lnTo>
                  <a:lnTo>
                    <a:pt x="760" y="594"/>
                  </a:lnTo>
                  <a:lnTo>
                    <a:pt x="750" y="596"/>
                  </a:lnTo>
                  <a:lnTo>
                    <a:pt x="742" y="596"/>
                  </a:lnTo>
                  <a:lnTo>
                    <a:pt x="736" y="596"/>
                  </a:lnTo>
                  <a:lnTo>
                    <a:pt x="728" y="592"/>
                  </a:lnTo>
                  <a:lnTo>
                    <a:pt x="726" y="592"/>
                  </a:lnTo>
                  <a:lnTo>
                    <a:pt x="720" y="594"/>
                  </a:lnTo>
                  <a:lnTo>
                    <a:pt x="700" y="608"/>
                  </a:lnTo>
                  <a:lnTo>
                    <a:pt x="688" y="620"/>
                  </a:lnTo>
                  <a:lnTo>
                    <a:pt x="680" y="628"/>
                  </a:lnTo>
                  <a:lnTo>
                    <a:pt x="678" y="634"/>
                  </a:lnTo>
                  <a:lnTo>
                    <a:pt x="676" y="638"/>
                  </a:lnTo>
                  <a:lnTo>
                    <a:pt x="676" y="644"/>
                  </a:lnTo>
                  <a:lnTo>
                    <a:pt x="674" y="652"/>
                  </a:lnTo>
                  <a:lnTo>
                    <a:pt x="670" y="662"/>
                  </a:lnTo>
                  <a:lnTo>
                    <a:pt x="662" y="674"/>
                  </a:lnTo>
                  <a:lnTo>
                    <a:pt x="654" y="688"/>
                  </a:lnTo>
                  <a:lnTo>
                    <a:pt x="650" y="698"/>
                  </a:lnTo>
                  <a:lnTo>
                    <a:pt x="652" y="706"/>
                  </a:lnTo>
                  <a:lnTo>
                    <a:pt x="654" y="710"/>
                  </a:lnTo>
                  <a:lnTo>
                    <a:pt x="662" y="716"/>
                  </a:lnTo>
                  <a:lnTo>
                    <a:pt x="662" y="720"/>
                  </a:lnTo>
                  <a:lnTo>
                    <a:pt x="658" y="724"/>
                  </a:lnTo>
                  <a:lnTo>
                    <a:pt x="652" y="728"/>
                  </a:lnTo>
                  <a:lnTo>
                    <a:pt x="648" y="730"/>
                  </a:lnTo>
                  <a:lnTo>
                    <a:pt x="644" y="730"/>
                  </a:lnTo>
                  <a:lnTo>
                    <a:pt x="640" y="728"/>
                  </a:lnTo>
                  <a:lnTo>
                    <a:pt x="630" y="722"/>
                  </a:lnTo>
                  <a:lnTo>
                    <a:pt x="626"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2" y="682"/>
                  </a:lnTo>
                  <a:lnTo>
                    <a:pt x="540" y="684"/>
                  </a:lnTo>
                  <a:lnTo>
                    <a:pt x="536" y="684"/>
                  </a:lnTo>
                  <a:lnTo>
                    <a:pt x="532" y="682"/>
                  </a:lnTo>
                  <a:lnTo>
                    <a:pt x="526" y="678"/>
                  </a:lnTo>
                  <a:lnTo>
                    <a:pt x="522" y="678"/>
                  </a:lnTo>
                  <a:lnTo>
                    <a:pt x="518" y="682"/>
                  </a:lnTo>
                  <a:lnTo>
                    <a:pt x="516" y="690"/>
                  </a:lnTo>
                  <a:lnTo>
                    <a:pt x="516" y="698"/>
                  </a:lnTo>
                  <a:lnTo>
                    <a:pt x="514" y="700"/>
                  </a:lnTo>
                  <a:lnTo>
                    <a:pt x="510" y="700"/>
                  </a:lnTo>
                  <a:lnTo>
                    <a:pt x="508" y="698"/>
                  </a:lnTo>
                  <a:lnTo>
                    <a:pt x="502" y="696"/>
                  </a:lnTo>
                  <a:lnTo>
                    <a:pt x="498" y="698"/>
                  </a:lnTo>
                  <a:lnTo>
                    <a:pt x="490" y="704"/>
                  </a:lnTo>
                  <a:lnTo>
                    <a:pt x="482" y="718"/>
                  </a:lnTo>
                  <a:lnTo>
                    <a:pt x="474" y="732"/>
                  </a:lnTo>
                  <a:lnTo>
                    <a:pt x="468" y="742"/>
                  </a:lnTo>
                  <a:lnTo>
                    <a:pt x="458" y="752"/>
                  </a:lnTo>
                  <a:lnTo>
                    <a:pt x="454" y="756"/>
                  </a:lnTo>
                  <a:lnTo>
                    <a:pt x="452" y="762"/>
                  </a:lnTo>
                  <a:lnTo>
                    <a:pt x="450" y="768"/>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66" y="840"/>
                  </a:lnTo>
                  <a:lnTo>
                    <a:pt x="360" y="852"/>
                  </a:lnTo>
                  <a:lnTo>
                    <a:pt x="360" y="864"/>
                  </a:lnTo>
                  <a:lnTo>
                    <a:pt x="362" y="872"/>
                  </a:lnTo>
                  <a:lnTo>
                    <a:pt x="362" y="880"/>
                  </a:lnTo>
                  <a:lnTo>
                    <a:pt x="362" y="886"/>
                  </a:lnTo>
                  <a:lnTo>
                    <a:pt x="358" y="894"/>
                  </a:lnTo>
                  <a:lnTo>
                    <a:pt x="350" y="902"/>
                  </a:lnTo>
                  <a:lnTo>
                    <a:pt x="344" y="908"/>
                  </a:lnTo>
                  <a:lnTo>
                    <a:pt x="338" y="916"/>
                  </a:lnTo>
                  <a:lnTo>
                    <a:pt x="334" y="930"/>
                  </a:lnTo>
                  <a:lnTo>
                    <a:pt x="330" y="940"/>
                  </a:lnTo>
                  <a:lnTo>
                    <a:pt x="324" y="948"/>
                  </a:lnTo>
                  <a:lnTo>
                    <a:pt x="316" y="958"/>
                  </a:lnTo>
                  <a:lnTo>
                    <a:pt x="304" y="968"/>
                  </a:lnTo>
                  <a:lnTo>
                    <a:pt x="290" y="976"/>
                  </a:lnTo>
                  <a:lnTo>
                    <a:pt x="276" y="980"/>
                  </a:lnTo>
                  <a:lnTo>
                    <a:pt x="266" y="982"/>
                  </a:lnTo>
                  <a:lnTo>
                    <a:pt x="256" y="980"/>
                  </a:lnTo>
                  <a:lnTo>
                    <a:pt x="240" y="980"/>
                  </a:lnTo>
                  <a:lnTo>
                    <a:pt x="234" y="982"/>
                  </a:lnTo>
                  <a:lnTo>
                    <a:pt x="232" y="986"/>
                  </a:lnTo>
                  <a:lnTo>
                    <a:pt x="228" y="990"/>
                  </a:lnTo>
                  <a:lnTo>
                    <a:pt x="224" y="994"/>
                  </a:lnTo>
                  <a:lnTo>
                    <a:pt x="212" y="998"/>
                  </a:lnTo>
                  <a:lnTo>
                    <a:pt x="198" y="1002"/>
                  </a:lnTo>
                  <a:lnTo>
                    <a:pt x="180" y="1012"/>
                  </a:lnTo>
                  <a:lnTo>
                    <a:pt x="170" y="1016"/>
                  </a:lnTo>
                  <a:lnTo>
                    <a:pt x="162" y="1016"/>
                  </a:lnTo>
                  <a:lnTo>
                    <a:pt x="150" y="1012"/>
                  </a:lnTo>
                  <a:lnTo>
                    <a:pt x="142" y="1012"/>
                  </a:lnTo>
                  <a:lnTo>
                    <a:pt x="134" y="1014"/>
                  </a:lnTo>
                  <a:lnTo>
                    <a:pt x="124" y="1020"/>
                  </a:lnTo>
                  <a:lnTo>
                    <a:pt x="110" y="1034"/>
                  </a:lnTo>
                  <a:lnTo>
                    <a:pt x="98" y="1048"/>
                  </a:lnTo>
                  <a:lnTo>
                    <a:pt x="86" y="1058"/>
                  </a:lnTo>
                  <a:lnTo>
                    <a:pt x="78" y="1062"/>
                  </a:lnTo>
                  <a:lnTo>
                    <a:pt x="72" y="1066"/>
                  </a:lnTo>
                  <a:lnTo>
                    <a:pt x="66" y="1068"/>
                  </a:lnTo>
                  <a:lnTo>
                    <a:pt x="60" y="1074"/>
                  </a:lnTo>
                  <a:lnTo>
                    <a:pt x="54" y="1082"/>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18" y="1100"/>
                  </a:lnTo>
                  <a:lnTo>
                    <a:pt x="16" y="1110"/>
                  </a:lnTo>
                  <a:lnTo>
                    <a:pt x="18" y="1118"/>
                  </a:lnTo>
                  <a:lnTo>
                    <a:pt x="20" y="1126"/>
                  </a:lnTo>
                  <a:lnTo>
                    <a:pt x="22" y="1134"/>
                  </a:lnTo>
                  <a:lnTo>
                    <a:pt x="22" y="1144"/>
                  </a:lnTo>
                  <a:lnTo>
                    <a:pt x="20" y="1154"/>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0" y="1304"/>
                  </a:lnTo>
                  <a:lnTo>
                    <a:pt x="38" y="1304"/>
                  </a:lnTo>
                  <a:lnTo>
                    <a:pt x="36" y="1304"/>
                  </a:lnTo>
                  <a:lnTo>
                    <a:pt x="32" y="1298"/>
                  </a:lnTo>
                  <a:lnTo>
                    <a:pt x="26" y="1288"/>
                  </a:lnTo>
                  <a:lnTo>
                    <a:pt x="14" y="1268"/>
                  </a:lnTo>
                  <a:lnTo>
                    <a:pt x="10" y="1264"/>
                  </a:lnTo>
                  <a:lnTo>
                    <a:pt x="8" y="1264"/>
                  </a:lnTo>
                  <a:lnTo>
                    <a:pt x="6" y="1270"/>
                  </a:lnTo>
                  <a:lnTo>
                    <a:pt x="8" y="1276"/>
                  </a:lnTo>
                  <a:lnTo>
                    <a:pt x="14" y="1290"/>
                  </a:lnTo>
                  <a:lnTo>
                    <a:pt x="20" y="1304"/>
                  </a:lnTo>
                  <a:lnTo>
                    <a:pt x="22" y="1310"/>
                  </a:lnTo>
                  <a:lnTo>
                    <a:pt x="22" y="1316"/>
                  </a:lnTo>
                  <a:lnTo>
                    <a:pt x="20" y="1316"/>
                  </a:lnTo>
                  <a:lnTo>
                    <a:pt x="16" y="1312"/>
                  </a:lnTo>
                  <a:lnTo>
                    <a:pt x="10" y="1298"/>
                  </a:lnTo>
                  <a:lnTo>
                    <a:pt x="6" y="1292"/>
                  </a:lnTo>
                  <a:lnTo>
                    <a:pt x="2" y="1288"/>
                  </a:lnTo>
                  <a:lnTo>
                    <a:pt x="0" y="1290"/>
                  </a:lnTo>
                  <a:lnTo>
                    <a:pt x="0" y="1298"/>
                  </a:lnTo>
                  <a:lnTo>
                    <a:pt x="0" y="1306"/>
                  </a:lnTo>
                  <a:lnTo>
                    <a:pt x="4" y="1316"/>
                  </a:lnTo>
                  <a:lnTo>
                    <a:pt x="18" y="1334"/>
                  </a:lnTo>
                  <a:lnTo>
                    <a:pt x="30" y="1354"/>
                  </a:lnTo>
                  <a:lnTo>
                    <a:pt x="34" y="1364"/>
                  </a:lnTo>
                  <a:lnTo>
                    <a:pt x="36" y="1374"/>
                  </a:lnTo>
                  <a:lnTo>
                    <a:pt x="36" y="1390"/>
                  </a:lnTo>
                  <a:lnTo>
                    <a:pt x="40" y="1402"/>
                  </a:lnTo>
                  <a:lnTo>
                    <a:pt x="48" y="1414"/>
                  </a:lnTo>
                  <a:lnTo>
                    <a:pt x="60" y="1438"/>
                  </a:lnTo>
                  <a:lnTo>
                    <a:pt x="66" y="1452"/>
                  </a:lnTo>
                  <a:lnTo>
                    <a:pt x="68" y="1462"/>
                  </a:lnTo>
                  <a:lnTo>
                    <a:pt x="68" y="1482"/>
                  </a:lnTo>
                  <a:lnTo>
                    <a:pt x="70" y="1494"/>
                  </a:lnTo>
                  <a:lnTo>
                    <a:pt x="72" y="1510"/>
                  </a:lnTo>
                  <a:lnTo>
                    <a:pt x="76" y="1530"/>
                  </a:lnTo>
                  <a:lnTo>
                    <a:pt x="86" y="1556"/>
                  </a:lnTo>
                  <a:lnTo>
                    <a:pt x="96" y="1580"/>
                  </a:lnTo>
                  <a:lnTo>
                    <a:pt x="100" y="1598"/>
                  </a:lnTo>
                  <a:lnTo>
                    <a:pt x="102" y="1610"/>
                  </a:lnTo>
                  <a:lnTo>
                    <a:pt x="100" y="1620"/>
                  </a:lnTo>
                  <a:lnTo>
                    <a:pt x="96" y="1632"/>
                  </a:lnTo>
                  <a:lnTo>
                    <a:pt x="94" y="1638"/>
                  </a:lnTo>
                  <a:lnTo>
                    <a:pt x="94" y="1646"/>
                  </a:lnTo>
                  <a:lnTo>
                    <a:pt x="96" y="1656"/>
                  </a:lnTo>
                  <a:lnTo>
                    <a:pt x="96" y="1664"/>
                  </a:lnTo>
                  <a:lnTo>
                    <a:pt x="94" y="1672"/>
                  </a:lnTo>
                  <a:lnTo>
                    <a:pt x="92" y="1678"/>
                  </a:lnTo>
                  <a:lnTo>
                    <a:pt x="88" y="1682"/>
                  </a:lnTo>
                  <a:lnTo>
                    <a:pt x="84" y="1684"/>
                  </a:lnTo>
                  <a:lnTo>
                    <a:pt x="80" y="1684"/>
                  </a:lnTo>
                  <a:lnTo>
                    <a:pt x="74" y="1684"/>
                  </a:lnTo>
                  <a:lnTo>
                    <a:pt x="70" y="1684"/>
                  </a:lnTo>
                  <a:lnTo>
                    <a:pt x="68" y="1688"/>
                  </a:lnTo>
                  <a:lnTo>
                    <a:pt x="66" y="1694"/>
                  </a:lnTo>
                  <a:lnTo>
                    <a:pt x="66" y="1702"/>
                  </a:lnTo>
                  <a:lnTo>
                    <a:pt x="68" y="1710"/>
                  </a:lnTo>
                  <a:lnTo>
                    <a:pt x="70" y="1716"/>
                  </a:lnTo>
                  <a:lnTo>
                    <a:pt x="76" y="1722"/>
                  </a:lnTo>
                  <a:lnTo>
                    <a:pt x="82" y="1722"/>
                  </a:lnTo>
                  <a:lnTo>
                    <a:pt x="88" y="1722"/>
                  </a:lnTo>
                  <a:lnTo>
                    <a:pt x="92" y="1726"/>
                  </a:lnTo>
                  <a:lnTo>
                    <a:pt x="104" y="1738"/>
                  </a:lnTo>
                  <a:lnTo>
                    <a:pt x="114" y="1746"/>
                  </a:lnTo>
                  <a:lnTo>
                    <a:pt x="124" y="1754"/>
                  </a:lnTo>
                  <a:lnTo>
                    <a:pt x="138" y="1760"/>
                  </a:lnTo>
                  <a:lnTo>
                    <a:pt x="156" y="1762"/>
                  </a:lnTo>
                  <a:lnTo>
                    <a:pt x="174" y="1764"/>
                  </a:lnTo>
                  <a:lnTo>
                    <a:pt x="188" y="1760"/>
                  </a:lnTo>
                  <a:lnTo>
                    <a:pt x="200" y="1756"/>
                  </a:lnTo>
                  <a:lnTo>
                    <a:pt x="208" y="1750"/>
                  </a:lnTo>
                  <a:lnTo>
                    <a:pt x="222" y="1736"/>
                  </a:lnTo>
                  <a:lnTo>
                    <a:pt x="230" y="1732"/>
                  </a:lnTo>
                  <a:lnTo>
                    <a:pt x="238" y="1730"/>
                  </a:lnTo>
                  <a:lnTo>
                    <a:pt x="246" y="1728"/>
                  </a:lnTo>
                  <a:lnTo>
                    <a:pt x="252" y="1724"/>
                  </a:lnTo>
                  <a:lnTo>
                    <a:pt x="254" y="1720"/>
                  </a:lnTo>
                  <a:lnTo>
                    <a:pt x="258" y="1714"/>
                  </a:lnTo>
                  <a:lnTo>
                    <a:pt x="260" y="1708"/>
                  </a:lnTo>
                  <a:lnTo>
                    <a:pt x="264" y="1704"/>
                  </a:lnTo>
                  <a:lnTo>
                    <a:pt x="270" y="1702"/>
                  </a:lnTo>
                  <a:lnTo>
                    <a:pt x="278" y="1700"/>
                  </a:lnTo>
                  <a:lnTo>
                    <a:pt x="290" y="1700"/>
                  </a:lnTo>
                  <a:lnTo>
                    <a:pt x="300" y="1700"/>
                  </a:lnTo>
                  <a:lnTo>
                    <a:pt x="316" y="1696"/>
                  </a:lnTo>
                  <a:lnTo>
                    <a:pt x="322" y="1694"/>
                  </a:lnTo>
                  <a:lnTo>
                    <a:pt x="328" y="1694"/>
                  </a:lnTo>
                  <a:lnTo>
                    <a:pt x="336" y="1694"/>
                  </a:lnTo>
                  <a:lnTo>
                    <a:pt x="344" y="1698"/>
                  </a:lnTo>
                  <a:lnTo>
                    <a:pt x="354" y="1702"/>
                  </a:lnTo>
                  <a:lnTo>
                    <a:pt x="360" y="1704"/>
                  </a:lnTo>
                  <a:lnTo>
                    <a:pt x="364" y="1704"/>
                  </a:lnTo>
                  <a:lnTo>
                    <a:pt x="368" y="1702"/>
                  </a:lnTo>
                  <a:lnTo>
                    <a:pt x="372" y="1698"/>
                  </a:lnTo>
                  <a:lnTo>
                    <a:pt x="378" y="1698"/>
                  </a:lnTo>
                  <a:lnTo>
                    <a:pt x="386" y="1698"/>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64" y="1644"/>
                  </a:lnTo>
                  <a:lnTo>
                    <a:pt x="472" y="1640"/>
                  </a:lnTo>
                  <a:lnTo>
                    <a:pt x="484" y="1628"/>
                  </a:lnTo>
                  <a:lnTo>
                    <a:pt x="492" y="1622"/>
                  </a:lnTo>
                  <a:lnTo>
                    <a:pt x="502" y="1616"/>
                  </a:lnTo>
                  <a:lnTo>
                    <a:pt x="514"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96" y="1578"/>
                  </a:lnTo>
                  <a:lnTo>
                    <a:pt x="706" y="1576"/>
                  </a:lnTo>
                  <a:lnTo>
                    <a:pt x="712" y="1574"/>
                  </a:lnTo>
                  <a:lnTo>
                    <a:pt x="716" y="1572"/>
                  </a:lnTo>
                  <a:lnTo>
                    <a:pt x="718" y="1570"/>
                  </a:lnTo>
                  <a:lnTo>
                    <a:pt x="724" y="1572"/>
                  </a:lnTo>
                  <a:lnTo>
                    <a:pt x="752" y="1586"/>
                  </a:lnTo>
                  <a:lnTo>
                    <a:pt x="772" y="1596"/>
                  </a:lnTo>
                  <a:lnTo>
                    <a:pt x="786" y="1602"/>
                  </a:lnTo>
                  <a:lnTo>
                    <a:pt x="798" y="1606"/>
                  </a:lnTo>
                  <a:lnTo>
                    <a:pt x="806" y="1606"/>
                  </a:lnTo>
                  <a:lnTo>
                    <a:pt x="822" y="1608"/>
                  </a:lnTo>
                  <a:lnTo>
                    <a:pt x="828" y="1612"/>
                  </a:lnTo>
                  <a:lnTo>
                    <a:pt x="838" y="1618"/>
                  </a:lnTo>
                  <a:lnTo>
                    <a:pt x="846" y="1626"/>
                  </a:lnTo>
                  <a:lnTo>
                    <a:pt x="848" y="1632"/>
                  </a:lnTo>
                  <a:lnTo>
                    <a:pt x="848" y="1636"/>
                  </a:lnTo>
                  <a:lnTo>
                    <a:pt x="846" y="1642"/>
                  </a:lnTo>
                  <a:lnTo>
                    <a:pt x="844" y="1646"/>
                  </a:lnTo>
                  <a:lnTo>
                    <a:pt x="844" y="1650"/>
                  </a:lnTo>
                  <a:lnTo>
                    <a:pt x="848" y="1656"/>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14" y="1756"/>
                  </a:lnTo>
                  <a:lnTo>
                    <a:pt x="914" y="1758"/>
                  </a:lnTo>
                  <a:lnTo>
                    <a:pt x="914" y="1756"/>
                  </a:lnTo>
                  <a:lnTo>
                    <a:pt x="914" y="1750"/>
                  </a:lnTo>
                  <a:lnTo>
                    <a:pt x="916" y="1742"/>
                  </a:lnTo>
                  <a:lnTo>
                    <a:pt x="920" y="1730"/>
                  </a:lnTo>
                  <a:lnTo>
                    <a:pt x="932" y="1716"/>
                  </a:lnTo>
                  <a:lnTo>
                    <a:pt x="944" y="1702"/>
                  </a:lnTo>
                  <a:lnTo>
                    <a:pt x="952" y="1694"/>
                  </a:lnTo>
                  <a:lnTo>
                    <a:pt x="958" y="1690"/>
                  </a:lnTo>
                  <a:lnTo>
                    <a:pt x="962" y="1690"/>
                  </a:lnTo>
                  <a:lnTo>
                    <a:pt x="964" y="1690"/>
                  </a:lnTo>
                  <a:lnTo>
                    <a:pt x="966" y="1680"/>
                  </a:lnTo>
                  <a:lnTo>
                    <a:pt x="968" y="1672"/>
                  </a:lnTo>
                  <a:lnTo>
                    <a:pt x="972" y="1666"/>
                  </a:lnTo>
                  <a:lnTo>
                    <a:pt x="980" y="1658"/>
                  </a:lnTo>
                  <a:lnTo>
                    <a:pt x="986" y="1650"/>
                  </a:lnTo>
                  <a:lnTo>
                    <a:pt x="988" y="1646"/>
                  </a:lnTo>
                  <a:lnTo>
                    <a:pt x="990" y="1640"/>
                  </a:lnTo>
                  <a:lnTo>
                    <a:pt x="990" y="1632"/>
                  </a:lnTo>
                  <a:lnTo>
                    <a:pt x="990" y="1630"/>
                  </a:lnTo>
                  <a:lnTo>
                    <a:pt x="990" y="1632"/>
                  </a:lnTo>
                  <a:lnTo>
                    <a:pt x="998" y="1646"/>
                  </a:lnTo>
                  <a:lnTo>
                    <a:pt x="998" y="1654"/>
                  </a:lnTo>
                  <a:lnTo>
                    <a:pt x="996" y="1664"/>
                  </a:lnTo>
                  <a:lnTo>
                    <a:pt x="988" y="1686"/>
                  </a:lnTo>
                  <a:lnTo>
                    <a:pt x="980" y="1710"/>
                  </a:lnTo>
                  <a:lnTo>
                    <a:pt x="978" y="1718"/>
                  </a:lnTo>
                  <a:lnTo>
                    <a:pt x="978" y="1726"/>
                  </a:lnTo>
                  <a:lnTo>
                    <a:pt x="980" y="1736"/>
                  </a:lnTo>
                  <a:lnTo>
                    <a:pt x="980" y="1746"/>
                  </a:lnTo>
                  <a:lnTo>
                    <a:pt x="976" y="1750"/>
                  </a:lnTo>
                  <a:lnTo>
                    <a:pt x="972" y="1752"/>
                  </a:lnTo>
                  <a:lnTo>
                    <a:pt x="968" y="1752"/>
                  </a:lnTo>
                  <a:lnTo>
                    <a:pt x="964" y="1754"/>
                  </a:lnTo>
                  <a:lnTo>
                    <a:pt x="960" y="1756"/>
                  </a:lnTo>
                  <a:lnTo>
                    <a:pt x="956" y="1758"/>
                  </a:lnTo>
                  <a:lnTo>
                    <a:pt x="954" y="1762"/>
                  </a:lnTo>
                  <a:lnTo>
                    <a:pt x="954" y="1766"/>
                  </a:lnTo>
                  <a:lnTo>
                    <a:pt x="958" y="1770"/>
                  </a:lnTo>
                  <a:lnTo>
                    <a:pt x="96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6" y="1744"/>
                  </a:lnTo>
                  <a:lnTo>
                    <a:pt x="1018" y="1754"/>
                  </a:lnTo>
                  <a:lnTo>
                    <a:pt x="1016" y="1762"/>
                  </a:lnTo>
                  <a:lnTo>
                    <a:pt x="1014" y="1770"/>
                  </a:lnTo>
                  <a:lnTo>
                    <a:pt x="1006" y="1784"/>
                  </a:lnTo>
                  <a:lnTo>
                    <a:pt x="1004" y="1788"/>
                  </a:lnTo>
                  <a:lnTo>
                    <a:pt x="1006" y="1792"/>
                  </a:lnTo>
                  <a:lnTo>
                    <a:pt x="1008" y="1794"/>
                  </a:lnTo>
                  <a:lnTo>
                    <a:pt x="1012" y="1794"/>
                  </a:lnTo>
                  <a:lnTo>
                    <a:pt x="1020" y="1792"/>
                  </a:lnTo>
                  <a:lnTo>
                    <a:pt x="1030" y="1792"/>
                  </a:lnTo>
                  <a:lnTo>
                    <a:pt x="1036" y="1792"/>
                  </a:lnTo>
                  <a:lnTo>
                    <a:pt x="1042" y="1794"/>
                  </a:lnTo>
                  <a:lnTo>
                    <a:pt x="1048" y="1800"/>
                  </a:lnTo>
                  <a:lnTo>
                    <a:pt x="1054" y="1806"/>
                  </a:lnTo>
                  <a:lnTo>
                    <a:pt x="1060" y="1814"/>
                  </a:lnTo>
                  <a:lnTo>
                    <a:pt x="1066" y="1824"/>
                  </a:lnTo>
                  <a:lnTo>
                    <a:pt x="1070" y="1832"/>
                  </a:lnTo>
                  <a:lnTo>
                    <a:pt x="1072" y="1842"/>
                  </a:lnTo>
                  <a:lnTo>
                    <a:pt x="1072" y="1850"/>
                  </a:lnTo>
                  <a:lnTo>
                    <a:pt x="1070" y="1858"/>
                  </a:lnTo>
                  <a:lnTo>
                    <a:pt x="1068" y="1866"/>
                  </a:lnTo>
                  <a:lnTo>
                    <a:pt x="1068" y="1874"/>
                  </a:lnTo>
                  <a:lnTo>
                    <a:pt x="1074" y="1886"/>
                  </a:lnTo>
                  <a:lnTo>
                    <a:pt x="1080" y="1896"/>
                  </a:lnTo>
                  <a:lnTo>
                    <a:pt x="1088" y="1904"/>
                  </a:lnTo>
                  <a:lnTo>
                    <a:pt x="1098" y="1914"/>
                  </a:lnTo>
                  <a:lnTo>
                    <a:pt x="1106" y="1920"/>
                  </a:lnTo>
                  <a:lnTo>
                    <a:pt x="1114" y="1924"/>
                  </a:lnTo>
                  <a:lnTo>
                    <a:pt x="1120" y="1926"/>
                  </a:lnTo>
                  <a:lnTo>
                    <a:pt x="1126" y="1930"/>
                  </a:lnTo>
                  <a:lnTo>
                    <a:pt x="1134" y="1938"/>
                  </a:lnTo>
                  <a:lnTo>
                    <a:pt x="1138" y="1944"/>
                  </a:lnTo>
                  <a:lnTo>
                    <a:pt x="1142" y="1944"/>
                  </a:lnTo>
                  <a:lnTo>
                    <a:pt x="1146" y="1942"/>
                  </a:lnTo>
                  <a:lnTo>
                    <a:pt x="1152" y="1936"/>
                  </a:lnTo>
                  <a:lnTo>
                    <a:pt x="1156" y="1936"/>
                  </a:lnTo>
                  <a:lnTo>
                    <a:pt x="1160" y="1936"/>
                  </a:lnTo>
                  <a:lnTo>
                    <a:pt x="1176" y="1942"/>
                  </a:lnTo>
                  <a:lnTo>
                    <a:pt x="1198" y="1956"/>
                  </a:lnTo>
                  <a:lnTo>
                    <a:pt x="1210" y="1962"/>
                  </a:lnTo>
                  <a:lnTo>
                    <a:pt x="1218" y="1964"/>
                  </a:lnTo>
                  <a:lnTo>
                    <a:pt x="1224" y="1964"/>
                  </a:lnTo>
                  <a:lnTo>
                    <a:pt x="1230" y="1960"/>
                  </a:lnTo>
                  <a:lnTo>
                    <a:pt x="1238" y="1952"/>
                  </a:lnTo>
                  <a:lnTo>
                    <a:pt x="1244" y="1946"/>
                  </a:lnTo>
                  <a:lnTo>
                    <a:pt x="1252" y="1940"/>
                  </a:lnTo>
                  <a:lnTo>
                    <a:pt x="1260" y="1936"/>
                  </a:lnTo>
                  <a:lnTo>
                    <a:pt x="1264" y="1930"/>
                  </a:lnTo>
                  <a:lnTo>
                    <a:pt x="1270" y="1920"/>
                  </a:lnTo>
                  <a:lnTo>
                    <a:pt x="1270" y="1918"/>
                  </a:lnTo>
                  <a:lnTo>
                    <a:pt x="1272" y="1916"/>
                  </a:lnTo>
                  <a:lnTo>
                    <a:pt x="1276" y="1916"/>
                  </a:lnTo>
                  <a:lnTo>
                    <a:pt x="1282" y="1918"/>
                  </a:lnTo>
                  <a:lnTo>
                    <a:pt x="1286" y="1924"/>
                  </a:lnTo>
                  <a:lnTo>
                    <a:pt x="1288" y="1928"/>
                  </a:lnTo>
                  <a:lnTo>
                    <a:pt x="1284" y="1930"/>
                  </a:lnTo>
                  <a:lnTo>
                    <a:pt x="1280" y="1934"/>
                  </a:lnTo>
                  <a:lnTo>
                    <a:pt x="1274" y="1940"/>
                  </a:lnTo>
                  <a:lnTo>
                    <a:pt x="1274" y="1944"/>
                  </a:lnTo>
                  <a:lnTo>
                    <a:pt x="1278" y="1946"/>
                  </a:lnTo>
                  <a:lnTo>
                    <a:pt x="1282" y="1948"/>
                  </a:lnTo>
                  <a:lnTo>
                    <a:pt x="1288" y="1948"/>
                  </a:lnTo>
                  <a:lnTo>
                    <a:pt x="1290" y="1944"/>
                  </a:lnTo>
                  <a:lnTo>
                    <a:pt x="1292" y="1942"/>
                  </a:lnTo>
                  <a:lnTo>
                    <a:pt x="1296" y="1936"/>
                  </a:lnTo>
                  <a:lnTo>
                    <a:pt x="1296" y="1942"/>
                  </a:lnTo>
                  <a:lnTo>
                    <a:pt x="1298" y="1948"/>
                  </a:lnTo>
                  <a:lnTo>
                    <a:pt x="1300" y="1952"/>
                  </a:lnTo>
                  <a:lnTo>
                    <a:pt x="1306" y="1956"/>
                  </a:lnTo>
                  <a:lnTo>
                    <a:pt x="1316" y="1964"/>
                  </a:lnTo>
                  <a:lnTo>
                    <a:pt x="1324" y="1970"/>
                  </a:lnTo>
                  <a:lnTo>
                    <a:pt x="1334" y="1982"/>
                  </a:lnTo>
                  <a:lnTo>
                    <a:pt x="1338" y="1988"/>
                  </a:lnTo>
                  <a:lnTo>
                    <a:pt x="1340" y="1988"/>
                  </a:lnTo>
                  <a:lnTo>
                    <a:pt x="1340" y="1980"/>
                  </a:lnTo>
                  <a:lnTo>
                    <a:pt x="1340" y="1974"/>
                  </a:lnTo>
                  <a:lnTo>
                    <a:pt x="1340" y="1968"/>
                  </a:lnTo>
                  <a:lnTo>
                    <a:pt x="1342" y="1962"/>
                  </a:lnTo>
                  <a:lnTo>
                    <a:pt x="1346" y="1960"/>
                  </a:lnTo>
                  <a:lnTo>
                    <a:pt x="1354" y="1956"/>
                  </a:lnTo>
                  <a:lnTo>
                    <a:pt x="1362" y="1950"/>
                  </a:lnTo>
                  <a:lnTo>
                    <a:pt x="1386" y="1930"/>
                  </a:lnTo>
                  <a:lnTo>
                    <a:pt x="1398" y="1920"/>
                  </a:lnTo>
                  <a:lnTo>
                    <a:pt x="1412" y="1912"/>
                  </a:lnTo>
                  <a:lnTo>
                    <a:pt x="1428" y="1908"/>
                  </a:lnTo>
                  <a:lnTo>
                    <a:pt x="1434" y="1908"/>
                  </a:lnTo>
                  <a:lnTo>
                    <a:pt x="1442" y="1908"/>
                  </a:lnTo>
                  <a:lnTo>
                    <a:pt x="1456" y="1910"/>
                  </a:lnTo>
                  <a:lnTo>
                    <a:pt x="1466" y="1906"/>
                  </a:lnTo>
                  <a:lnTo>
                    <a:pt x="1474" y="1902"/>
                  </a:lnTo>
                  <a:lnTo>
                    <a:pt x="1478" y="1896"/>
                  </a:lnTo>
                  <a:lnTo>
                    <a:pt x="1482" y="1890"/>
                  </a:lnTo>
                  <a:lnTo>
                    <a:pt x="1482" y="1884"/>
                  </a:lnTo>
                  <a:lnTo>
                    <a:pt x="1482" y="1878"/>
                  </a:lnTo>
                  <a:lnTo>
                    <a:pt x="1478" y="1874"/>
                  </a:lnTo>
                  <a:lnTo>
                    <a:pt x="1476" y="1870"/>
                  </a:lnTo>
                  <a:lnTo>
                    <a:pt x="1476" y="1866"/>
                  </a:lnTo>
                  <a:lnTo>
                    <a:pt x="1480" y="1856"/>
                  </a:lnTo>
                  <a:lnTo>
                    <a:pt x="1486" y="1842"/>
                  </a:lnTo>
                  <a:lnTo>
                    <a:pt x="1488" y="1836"/>
                  </a:lnTo>
                  <a:lnTo>
                    <a:pt x="1488" y="1828"/>
                  </a:lnTo>
                  <a:lnTo>
                    <a:pt x="1490" y="1812"/>
                  </a:lnTo>
                  <a:lnTo>
                    <a:pt x="1494" y="1794"/>
                  </a:lnTo>
                  <a:lnTo>
                    <a:pt x="1502" y="1776"/>
                  </a:lnTo>
                  <a:lnTo>
                    <a:pt x="1506" y="1770"/>
                  </a:lnTo>
                  <a:lnTo>
                    <a:pt x="1510" y="1766"/>
                  </a:lnTo>
                  <a:lnTo>
                    <a:pt x="1514" y="1760"/>
                  </a:lnTo>
                  <a:lnTo>
                    <a:pt x="1518" y="1750"/>
                  </a:lnTo>
                  <a:lnTo>
                    <a:pt x="1526" y="1718"/>
                  </a:lnTo>
                  <a:lnTo>
                    <a:pt x="1530" y="1700"/>
                  </a:lnTo>
                  <a:lnTo>
                    <a:pt x="1538" y="1680"/>
                  </a:lnTo>
                  <a:lnTo>
                    <a:pt x="1548" y="1662"/>
                  </a:lnTo>
                  <a:lnTo>
                    <a:pt x="1554" y="1654"/>
                  </a:lnTo>
                  <a:lnTo>
                    <a:pt x="1562" y="1646"/>
                  </a:lnTo>
                  <a:lnTo>
                    <a:pt x="1574" y="1634"/>
                  </a:lnTo>
                  <a:lnTo>
                    <a:pt x="1582" y="1626"/>
                  </a:lnTo>
                  <a:lnTo>
                    <a:pt x="1586" y="1618"/>
                  </a:lnTo>
                  <a:lnTo>
                    <a:pt x="1588" y="1612"/>
                  </a:lnTo>
                  <a:lnTo>
                    <a:pt x="1588" y="1604"/>
                  </a:lnTo>
                  <a:lnTo>
                    <a:pt x="1590" y="1598"/>
                  </a:lnTo>
                  <a:lnTo>
                    <a:pt x="1594" y="1590"/>
                  </a:lnTo>
                  <a:lnTo>
                    <a:pt x="1598" y="1576"/>
                  </a:lnTo>
                  <a:lnTo>
                    <a:pt x="1602" y="1566"/>
                  </a:lnTo>
                  <a:lnTo>
                    <a:pt x="1602" y="1556"/>
                  </a:lnTo>
                  <a:lnTo>
                    <a:pt x="1602" y="1546"/>
                  </a:lnTo>
                  <a:lnTo>
                    <a:pt x="1602" y="1532"/>
                  </a:lnTo>
                  <a:lnTo>
                    <a:pt x="1604" y="1524"/>
                  </a:lnTo>
                  <a:lnTo>
                    <a:pt x="1606" y="1516"/>
                  </a:lnTo>
                  <a:lnTo>
                    <a:pt x="1612" y="1504"/>
                  </a:lnTo>
                  <a:lnTo>
                    <a:pt x="1614" y="1494"/>
                  </a:lnTo>
                  <a:lnTo>
                    <a:pt x="1616" y="1476"/>
                  </a:lnTo>
                  <a:lnTo>
                    <a:pt x="1618" y="1458"/>
                  </a:lnTo>
                  <a:lnTo>
                    <a:pt x="1620" y="1448"/>
                  </a:lnTo>
                  <a:lnTo>
                    <a:pt x="1626" y="1438"/>
                  </a:lnTo>
                  <a:lnTo>
                    <a:pt x="1628" y="1432"/>
                  </a:lnTo>
                  <a:lnTo>
                    <a:pt x="1630" y="1426"/>
                  </a:lnTo>
                  <a:lnTo>
                    <a:pt x="1628" y="1412"/>
                  </a:lnTo>
                  <a:lnTo>
                    <a:pt x="1626" y="1398"/>
                  </a:lnTo>
                  <a:lnTo>
                    <a:pt x="1622" y="1384"/>
                  </a:lnTo>
                  <a:lnTo>
                    <a:pt x="1612" y="1358"/>
                  </a:lnTo>
                  <a:lnTo>
                    <a:pt x="1610" y="1350"/>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2" y="2022"/>
                  </a:lnTo>
                  <a:lnTo>
                    <a:pt x="1392" y="2024"/>
                  </a:lnTo>
                  <a:lnTo>
                    <a:pt x="1394" y="2024"/>
                  </a:lnTo>
                  <a:lnTo>
                    <a:pt x="1396" y="2026"/>
                  </a:lnTo>
                  <a:lnTo>
                    <a:pt x="1398" y="2028"/>
                  </a:lnTo>
                  <a:lnTo>
                    <a:pt x="1400" y="2038"/>
                  </a:lnTo>
                  <a:lnTo>
                    <a:pt x="1402" y="2040"/>
                  </a:lnTo>
                  <a:lnTo>
                    <a:pt x="1404" y="2042"/>
                  </a:lnTo>
                  <a:lnTo>
                    <a:pt x="1410" y="2044"/>
                  </a:lnTo>
                  <a:lnTo>
                    <a:pt x="1414" y="2042"/>
                  </a:lnTo>
                  <a:lnTo>
                    <a:pt x="1414" y="2040"/>
                  </a:lnTo>
                  <a:lnTo>
                    <a:pt x="1414" y="2036"/>
                  </a:lnTo>
                  <a:lnTo>
                    <a:pt x="1412" y="2034"/>
                  </a:lnTo>
                  <a:lnTo>
                    <a:pt x="1412" y="2032"/>
                  </a:lnTo>
                  <a:lnTo>
                    <a:pt x="1414" y="2030"/>
                  </a:lnTo>
                  <a:lnTo>
                    <a:pt x="1416" y="2028"/>
                  </a:lnTo>
                  <a:lnTo>
                    <a:pt x="1412" y="2026"/>
                  </a:lnTo>
                  <a:close/>
                  <a:moveTo>
                    <a:pt x="1708" y="300"/>
                  </a:moveTo>
                  <a:lnTo>
                    <a:pt x="1708" y="300"/>
                  </a:lnTo>
                  <a:lnTo>
                    <a:pt x="1704" y="298"/>
                  </a:lnTo>
                  <a:lnTo>
                    <a:pt x="1700" y="294"/>
                  </a:lnTo>
                  <a:lnTo>
                    <a:pt x="1694" y="284"/>
                  </a:lnTo>
                  <a:lnTo>
                    <a:pt x="1688" y="274"/>
                  </a:lnTo>
                  <a:lnTo>
                    <a:pt x="1686" y="272"/>
                  </a:lnTo>
                  <a:lnTo>
                    <a:pt x="1682" y="268"/>
                  </a:lnTo>
                  <a:lnTo>
                    <a:pt x="1678" y="266"/>
                  </a:lnTo>
                  <a:lnTo>
                    <a:pt x="1676" y="262"/>
                  </a:lnTo>
                  <a:lnTo>
                    <a:pt x="1672" y="252"/>
                  </a:lnTo>
                  <a:lnTo>
                    <a:pt x="1668" y="244"/>
                  </a:lnTo>
                  <a:lnTo>
                    <a:pt x="1668" y="242"/>
                  </a:lnTo>
                  <a:lnTo>
                    <a:pt x="1664" y="244"/>
                  </a:lnTo>
                  <a:lnTo>
                    <a:pt x="1662" y="248"/>
                  </a:lnTo>
                  <a:lnTo>
                    <a:pt x="1662" y="250"/>
                  </a:lnTo>
                  <a:lnTo>
                    <a:pt x="1666" y="256"/>
                  </a:lnTo>
                  <a:lnTo>
                    <a:pt x="1670" y="264"/>
                  </a:lnTo>
                  <a:lnTo>
                    <a:pt x="1672" y="268"/>
                  </a:lnTo>
                  <a:lnTo>
                    <a:pt x="1672" y="276"/>
                  </a:lnTo>
                  <a:lnTo>
                    <a:pt x="1672" y="282"/>
                  </a:lnTo>
                  <a:lnTo>
                    <a:pt x="1672" y="288"/>
                  </a:lnTo>
                  <a:lnTo>
                    <a:pt x="1680" y="298"/>
                  </a:lnTo>
                  <a:lnTo>
                    <a:pt x="1688" y="306"/>
                  </a:lnTo>
                  <a:lnTo>
                    <a:pt x="1690" y="310"/>
                  </a:lnTo>
                  <a:lnTo>
                    <a:pt x="1692" y="316"/>
                  </a:lnTo>
                  <a:lnTo>
                    <a:pt x="1694" y="324"/>
                  </a:lnTo>
                  <a:lnTo>
                    <a:pt x="1700" y="330"/>
                  </a:lnTo>
                  <a:lnTo>
                    <a:pt x="1708" y="332"/>
                  </a:lnTo>
                  <a:lnTo>
                    <a:pt x="1716" y="330"/>
                  </a:lnTo>
                  <a:lnTo>
                    <a:pt x="1720" y="328"/>
                  </a:lnTo>
                  <a:lnTo>
                    <a:pt x="1722" y="326"/>
                  </a:lnTo>
                  <a:lnTo>
                    <a:pt x="1722" y="322"/>
                  </a:lnTo>
                  <a:lnTo>
                    <a:pt x="1720" y="316"/>
                  </a:lnTo>
                  <a:lnTo>
                    <a:pt x="1716" y="306"/>
                  </a:lnTo>
                  <a:lnTo>
                    <a:pt x="1712" y="304"/>
                  </a:lnTo>
                  <a:lnTo>
                    <a:pt x="1708" y="300"/>
                  </a:lnTo>
                  <a:close/>
                  <a:moveTo>
                    <a:pt x="1712" y="342"/>
                  </a:moveTo>
                  <a:lnTo>
                    <a:pt x="1712" y="342"/>
                  </a:lnTo>
                  <a:lnTo>
                    <a:pt x="1712" y="346"/>
                  </a:lnTo>
                  <a:lnTo>
                    <a:pt x="1716" y="346"/>
                  </a:lnTo>
                  <a:lnTo>
                    <a:pt x="1718" y="346"/>
                  </a:lnTo>
                  <a:lnTo>
                    <a:pt x="1720" y="344"/>
                  </a:lnTo>
                  <a:lnTo>
                    <a:pt x="1718" y="340"/>
                  </a:lnTo>
                  <a:lnTo>
                    <a:pt x="1716" y="338"/>
                  </a:lnTo>
                  <a:lnTo>
                    <a:pt x="1712" y="340"/>
                  </a:lnTo>
                  <a:lnTo>
                    <a:pt x="1712" y="342"/>
                  </a:lnTo>
                  <a:close/>
                  <a:moveTo>
                    <a:pt x="1238" y="2006"/>
                  </a:moveTo>
                  <a:lnTo>
                    <a:pt x="1238" y="2006"/>
                  </a:lnTo>
                  <a:lnTo>
                    <a:pt x="1236" y="2012"/>
                  </a:lnTo>
                  <a:lnTo>
                    <a:pt x="1234" y="2024"/>
                  </a:lnTo>
                  <a:lnTo>
                    <a:pt x="1236" y="2032"/>
                  </a:lnTo>
                  <a:lnTo>
                    <a:pt x="1240" y="2034"/>
                  </a:lnTo>
                  <a:lnTo>
                    <a:pt x="1242" y="2032"/>
                  </a:lnTo>
                  <a:lnTo>
                    <a:pt x="1244" y="2028"/>
                  </a:lnTo>
                  <a:lnTo>
                    <a:pt x="1246" y="2024"/>
                  </a:lnTo>
                  <a:lnTo>
                    <a:pt x="1246" y="2014"/>
                  </a:lnTo>
                  <a:lnTo>
                    <a:pt x="1242" y="2006"/>
                  </a:lnTo>
                  <a:lnTo>
                    <a:pt x="1240" y="2004"/>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398" y="2078"/>
                  </a:lnTo>
                  <a:lnTo>
                    <a:pt x="1396" y="2078"/>
                  </a:lnTo>
                  <a:lnTo>
                    <a:pt x="1392" y="2076"/>
                  </a:lnTo>
                  <a:lnTo>
                    <a:pt x="1388" y="2076"/>
                  </a:lnTo>
                  <a:lnTo>
                    <a:pt x="1386" y="2078"/>
                  </a:lnTo>
                  <a:lnTo>
                    <a:pt x="1382" y="2080"/>
                  </a:lnTo>
                  <a:lnTo>
                    <a:pt x="1380" y="2082"/>
                  </a:lnTo>
                  <a:lnTo>
                    <a:pt x="1378" y="2082"/>
                  </a:lnTo>
                  <a:lnTo>
                    <a:pt x="1370" y="2082"/>
                  </a:lnTo>
                  <a:lnTo>
                    <a:pt x="1352" y="2088"/>
                  </a:lnTo>
                  <a:lnTo>
                    <a:pt x="1340" y="2092"/>
                  </a:lnTo>
                  <a:lnTo>
                    <a:pt x="1332" y="2094"/>
                  </a:lnTo>
                  <a:lnTo>
                    <a:pt x="1324" y="2092"/>
                  </a:lnTo>
                  <a:lnTo>
                    <a:pt x="1320" y="2088"/>
                  </a:lnTo>
                  <a:lnTo>
                    <a:pt x="1310" y="2080"/>
                  </a:lnTo>
                  <a:lnTo>
                    <a:pt x="1304" y="2076"/>
                  </a:lnTo>
                  <a:lnTo>
                    <a:pt x="1296" y="2076"/>
                  </a:lnTo>
                  <a:lnTo>
                    <a:pt x="1288" y="2074"/>
                  </a:lnTo>
                  <a:lnTo>
                    <a:pt x="1282" y="2072"/>
                  </a:lnTo>
                  <a:lnTo>
                    <a:pt x="1274" y="2066"/>
                  </a:lnTo>
                  <a:lnTo>
                    <a:pt x="1272" y="2064"/>
                  </a:lnTo>
                  <a:lnTo>
                    <a:pt x="1270" y="2064"/>
                  </a:lnTo>
                  <a:lnTo>
                    <a:pt x="1266" y="2078"/>
                  </a:lnTo>
                  <a:lnTo>
                    <a:pt x="1264" y="2086"/>
                  </a:lnTo>
                  <a:lnTo>
                    <a:pt x="1266" y="2094"/>
                  </a:lnTo>
                  <a:lnTo>
                    <a:pt x="1276" y="2118"/>
                  </a:lnTo>
                  <a:lnTo>
                    <a:pt x="1280" y="2130"/>
                  </a:lnTo>
                  <a:lnTo>
                    <a:pt x="1284" y="2134"/>
                  </a:lnTo>
                  <a:lnTo>
                    <a:pt x="1288" y="2136"/>
                  </a:lnTo>
                  <a:lnTo>
                    <a:pt x="1288" y="2144"/>
                  </a:lnTo>
                  <a:lnTo>
                    <a:pt x="1288" y="2158"/>
                  </a:lnTo>
                  <a:lnTo>
                    <a:pt x="1292" y="2174"/>
                  </a:lnTo>
                  <a:lnTo>
                    <a:pt x="1296" y="2186"/>
                  </a:lnTo>
                  <a:lnTo>
                    <a:pt x="1300" y="2192"/>
                  </a:lnTo>
                  <a:lnTo>
                    <a:pt x="1304" y="2198"/>
                  </a:lnTo>
                  <a:lnTo>
                    <a:pt x="1310" y="2202"/>
                  </a:lnTo>
                  <a:lnTo>
                    <a:pt x="1312" y="2206"/>
                  </a:lnTo>
                  <a:lnTo>
                    <a:pt x="1318" y="2216"/>
                  </a:lnTo>
                  <a:lnTo>
                    <a:pt x="1322" y="2224"/>
                  </a:lnTo>
                  <a:lnTo>
                    <a:pt x="1324" y="2226"/>
                  </a:lnTo>
                  <a:lnTo>
                    <a:pt x="1328" y="2226"/>
                  </a:lnTo>
                  <a:lnTo>
                    <a:pt x="1332" y="2226"/>
                  </a:lnTo>
                  <a:lnTo>
                    <a:pt x="1338" y="2226"/>
                  </a:lnTo>
                  <a:lnTo>
                    <a:pt x="1352" y="2230"/>
                  </a:lnTo>
                  <a:lnTo>
                    <a:pt x="1356" y="2232"/>
                  </a:lnTo>
                  <a:lnTo>
                    <a:pt x="1358" y="2230"/>
                  </a:lnTo>
                  <a:lnTo>
                    <a:pt x="1360" y="2226"/>
                  </a:lnTo>
                  <a:lnTo>
                    <a:pt x="1362" y="2220"/>
                  </a:lnTo>
                  <a:lnTo>
                    <a:pt x="1366" y="2214"/>
                  </a:lnTo>
                  <a:lnTo>
                    <a:pt x="1370" y="2212"/>
                  </a:lnTo>
                  <a:lnTo>
                    <a:pt x="1372" y="2208"/>
                  </a:lnTo>
                  <a:lnTo>
                    <a:pt x="1374" y="2200"/>
                  </a:lnTo>
                  <a:lnTo>
                    <a:pt x="1376" y="2194"/>
                  </a:lnTo>
                  <a:lnTo>
                    <a:pt x="1378" y="2194"/>
                  </a:lnTo>
                  <a:lnTo>
                    <a:pt x="1378" y="2196"/>
                  </a:lnTo>
                  <a:lnTo>
                    <a:pt x="1380" y="2198"/>
                  </a:lnTo>
                  <a:lnTo>
                    <a:pt x="1382" y="2198"/>
                  </a:lnTo>
                  <a:lnTo>
                    <a:pt x="1382" y="2194"/>
                  </a:lnTo>
                  <a:lnTo>
                    <a:pt x="1384" y="2190"/>
                  </a:lnTo>
                  <a:lnTo>
                    <a:pt x="1386" y="2188"/>
                  </a:lnTo>
                  <a:lnTo>
                    <a:pt x="1388" y="2188"/>
                  </a:lnTo>
                  <a:lnTo>
                    <a:pt x="1392" y="2192"/>
                  </a:lnTo>
                  <a:lnTo>
                    <a:pt x="1394" y="2194"/>
                  </a:lnTo>
                  <a:lnTo>
                    <a:pt x="1394" y="2196"/>
                  </a:lnTo>
                  <a:lnTo>
                    <a:pt x="1392" y="2196"/>
                  </a:lnTo>
                  <a:lnTo>
                    <a:pt x="1388" y="2198"/>
                  </a:lnTo>
                  <a:lnTo>
                    <a:pt x="1388" y="2202"/>
                  </a:lnTo>
                  <a:lnTo>
                    <a:pt x="1390" y="2206"/>
                  </a:lnTo>
                  <a:lnTo>
                    <a:pt x="1398" y="2210"/>
                  </a:lnTo>
                  <a:lnTo>
                    <a:pt x="1402" y="2208"/>
                  </a:lnTo>
                  <a:lnTo>
                    <a:pt x="1404" y="2206"/>
                  </a:lnTo>
                  <a:lnTo>
                    <a:pt x="1402" y="2194"/>
                  </a:lnTo>
                  <a:lnTo>
                    <a:pt x="1400" y="2180"/>
                  </a:lnTo>
                  <a:lnTo>
                    <a:pt x="1400" y="2174"/>
                  </a:lnTo>
                  <a:lnTo>
                    <a:pt x="1402" y="2170"/>
                  </a:lnTo>
                  <a:lnTo>
                    <a:pt x="1404" y="2168"/>
                  </a:lnTo>
                  <a:lnTo>
                    <a:pt x="1404" y="2166"/>
                  </a:lnTo>
                  <a:lnTo>
                    <a:pt x="1402" y="2160"/>
                  </a:lnTo>
                  <a:lnTo>
                    <a:pt x="1402" y="2152"/>
                  </a:lnTo>
                  <a:lnTo>
                    <a:pt x="1402" y="2150"/>
                  </a:lnTo>
                  <a:lnTo>
                    <a:pt x="1404" y="2146"/>
                  </a:lnTo>
                  <a:lnTo>
                    <a:pt x="1408" y="2144"/>
                  </a:lnTo>
                  <a:lnTo>
                    <a:pt x="1410" y="2144"/>
                  </a:lnTo>
                  <a:lnTo>
                    <a:pt x="1410" y="2150"/>
                  </a:lnTo>
                  <a:lnTo>
                    <a:pt x="1412" y="2154"/>
                  </a:lnTo>
                  <a:lnTo>
                    <a:pt x="1414" y="2152"/>
                  </a:lnTo>
                  <a:lnTo>
                    <a:pt x="1416" y="2148"/>
                  </a:lnTo>
                  <a:lnTo>
                    <a:pt x="1416" y="2146"/>
                  </a:lnTo>
                  <a:lnTo>
                    <a:pt x="1414" y="2140"/>
                  </a:lnTo>
                  <a:lnTo>
                    <a:pt x="1412" y="2132"/>
                  </a:lnTo>
                  <a:lnTo>
                    <a:pt x="1412" y="2124"/>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2" y="1810"/>
                  </a:lnTo>
                  <a:lnTo>
                    <a:pt x="948" y="1812"/>
                  </a:lnTo>
                  <a:lnTo>
                    <a:pt x="960" y="1814"/>
                  </a:lnTo>
                  <a:lnTo>
                    <a:pt x="974" y="1812"/>
                  </a:lnTo>
                  <a:lnTo>
                    <a:pt x="982" y="1810"/>
                  </a:lnTo>
                  <a:lnTo>
                    <a:pt x="990" y="1808"/>
                  </a:lnTo>
                  <a:lnTo>
                    <a:pt x="998" y="1808"/>
                  </a:lnTo>
                  <a:lnTo>
                    <a:pt x="1004" y="1806"/>
                  </a:lnTo>
                  <a:lnTo>
                    <a:pt x="1004" y="1804"/>
                  </a:lnTo>
                  <a:lnTo>
                    <a:pt x="1002" y="1800"/>
                  </a:lnTo>
                  <a:lnTo>
                    <a:pt x="1000" y="1798"/>
                  </a:lnTo>
                  <a:lnTo>
                    <a:pt x="994" y="1798"/>
                  </a:lnTo>
                  <a:lnTo>
                    <a:pt x="990" y="1796"/>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0" y="1050"/>
                  </a:lnTo>
                  <a:lnTo>
                    <a:pt x="2208" y="1048"/>
                  </a:lnTo>
                  <a:lnTo>
                    <a:pt x="2206" y="1048"/>
                  </a:lnTo>
                  <a:lnTo>
                    <a:pt x="2204" y="1050"/>
                  </a:lnTo>
                  <a:lnTo>
                    <a:pt x="2202" y="1054"/>
                  </a:lnTo>
                  <a:lnTo>
                    <a:pt x="2204" y="1064"/>
                  </a:lnTo>
                  <a:close/>
                  <a:moveTo>
                    <a:pt x="2218" y="862"/>
                  </a:moveTo>
                  <a:lnTo>
                    <a:pt x="2218" y="862"/>
                  </a:lnTo>
                  <a:lnTo>
                    <a:pt x="2216" y="866"/>
                  </a:lnTo>
                  <a:lnTo>
                    <a:pt x="2218" y="870"/>
                  </a:lnTo>
                  <a:lnTo>
                    <a:pt x="2222" y="872"/>
                  </a:lnTo>
                  <a:lnTo>
                    <a:pt x="2228" y="874"/>
                  </a:lnTo>
                  <a:lnTo>
                    <a:pt x="2230" y="872"/>
                  </a:lnTo>
                  <a:lnTo>
                    <a:pt x="2230" y="870"/>
                  </a:lnTo>
                  <a:lnTo>
                    <a:pt x="2228" y="864"/>
                  </a:lnTo>
                  <a:lnTo>
                    <a:pt x="2222" y="860"/>
                  </a:lnTo>
                  <a:lnTo>
                    <a:pt x="2220" y="860"/>
                  </a:lnTo>
                  <a:lnTo>
                    <a:pt x="2218" y="862"/>
                  </a:lnTo>
                  <a:close/>
                  <a:moveTo>
                    <a:pt x="2220" y="824"/>
                  </a:moveTo>
                  <a:lnTo>
                    <a:pt x="2220" y="824"/>
                  </a:lnTo>
                  <a:lnTo>
                    <a:pt x="2222" y="824"/>
                  </a:lnTo>
                  <a:lnTo>
                    <a:pt x="2222" y="822"/>
                  </a:lnTo>
                  <a:lnTo>
                    <a:pt x="2216" y="814"/>
                  </a:lnTo>
                  <a:lnTo>
                    <a:pt x="2216" y="812"/>
                  </a:lnTo>
                  <a:lnTo>
                    <a:pt x="2214" y="814"/>
                  </a:lnTo>
                  <a:lnTo>
                    <a:pt x="2212" y="816"/>
                  </a:lnTo>
                  <a:lnTo>
                    <a:pt x="2214" y="822"/>
                  </a:lnTo>
                  <a:lnTo>
                    <a:pt x="2216" y="822"/>
                  </a:lnTo>
                  <a:lnTo>
                    <a:pt x="2220" y="824"/>
                  </a:lnTo>
                  <a:close/>
                  <a:moveTo>
                    <a:pt x="2124" y="1064"/>
                  </a:moveTo>
                  <a:lnTo>
                    <a:pt x="2124" y="1064"/>
                  </a:lnTo>
                  <a:lnTo>
                    <a:pt x="2118" y="1060"/>
                  </a:lnTo>
                  <a:lnTo>
                    <a:pt x="2116" y="1060"/>
                  </a:lnTo>
                  <a:lnTo>
                    <a:pt x="2114" y="1062"/>
                  </a:lnTo>
                  <a:lnTo>
                    <a:pt x="2096" y="1042"/>
                  </a:lnTo>
                  <a:lnTo>
                    <a:pt x="2094" y="1038"/>
                  </a:lnTo>
                  <a:lnTo>
                    <a:pt x="2090" y="1032"/>
                  </a:lnTo>
                  <a:lnTo>
                    <a:pt x="2076" y="1018"/>
                  </a:lnTo>
                  <a:lnTo>
                    <a:pt x="2060" y="1008"/>
                  </a:lnTo>
                  <a:lnTo>
                    <a:pt x="2050" y="1000"/>
                  </a:lnTo>
                  <a:lnTo>
                    <a:pt x="2050" y="1004"/>
                  </a:lnTo>
                  <a:lnTo>
                    <a:pt x="2044" y="998"/>
                  </a:lnTo>
                  <a:lnTo>
                    <a:pt x="2040" y="994"/>
                  </a:lnTo>
                  <a:lnTo>
                    <a:pt x="2036" y="992"/>
                  </a:lnTo>
                  <a:lnTo>
                    <a:pt x="2040" y="1000"/>
                  </a:lnTo>
                  <a:lnTo>
                    <a:pt x="2050" y="1020"/>
                  </a:lnTo>
                  <a:lnTo>
                    <a:pt x="2052" y="1024"/>
                  </a:lnTo>
                  <a:lnTo>
                    <a:pt x="2052" y="1026"/>
                  </a:lnTo>
                  <a:lnTo>
                    <a:pt x="2064" y="1036"/>
                  </a:lnTo>
                  <a:lnTo>
                    <a:pt x="2070" y="1042"/>
                  </a:lnTo>
                  <a:lnTo>
                    <a:pt x="2076" y="1056"/>
                  </a:lnTo>
                  <a:lnTo>
                    <a:pt x="2076" y="1054"/>
                  </a:lnTo>
                  <a:lnTo>
                    <a:pt x="2078" y="1058"/>
                  </a:lnTo>
                  <a:lnTo>
                    <a:pt x="2082" y="1058"/>
                  </a:lnTo>
                  <a:lnTo>
                    <a:pt x="2088" y="1064"/>
                  </a:lnTo>
                  <a:lnTo>
                    <a:pt x="2094" y="1070"/>
                  </a:lnTo>
                  <a:lnTo>
                    <a:pt x="2102" y="1074"/>
                  </a:lnTo>
                  <a:lnTo>
                    <a:pt x="2110" y="1080"/>
                  </a:lnTo>
                  <a:lnTo>
                    <a:pt x="2116" y="1086"/>
                  </a:lnTo>
                  <a:lnTo>
                    <a:pt x="2136" y="1098"/>
                  </a:lnTo>
                  <a:lnTo>
                    <a:pt x="2136" y="1102"/>
                  </a:lnTo>
                  <a:lnTo>
                    <a:pt x="2136" y="1104"/>
                  </a:lnTo>
                  <a:lnTo>
                    <a:pt x="2154" y="1100"/>
                  </a:lnTo>
                  <a:lnTo>
                    <a:pt x="2158" y="1098"/>
                  </a:lnTo>
                  <a:lnTo>
                    <a:pt x="2158" y="1096"/>
                  </a:lnTo>
                  <a:lnTo>
                    <a:pt x="2148" y="1086"/>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76" y="1018"/>
                  </a:lnTo>
                  <a:lnTo>
                    <a:pt x="2172" y="1016"/>
                  </a:lnTo>
                  <a:lnTo>
                    <a:pt x="2168" y="1018"/>
                  </a:lnTo>
                  <a:lnTo>
                    <a:pt x="2168" y="1020"/>
                  </a:lnTo>
                  <a:lnTo>
                    <a:pt x="2170" y="1020"/>
                  </a:lnTo>
                  <a:lnTo>
                    <a:pt x="2172" y="1022"/>
                  </a:lnTo>
                  <a:lnTo>
                    <a:pt x="2172" y="1024"/>
                  </a:lnTo>
                  <a:lnTo>
                    <a:pt x="2170" y="1028"/>
                  </a:lnTo>
                  <a:lnTo>
                    <a:pt x="2168" y="1032"/>
                  </a:lnTo>
                  <a:lnTo>
                    <a:pt x="2170" y="1034"/>
                  </a:lnTo>
                  <a:lnTo>
                    <a:pt x="2172" y="1036"/>
                  </a:lnTo>
                  <a:close/>
                  <a:moveTo>
                    <a:pt x="2152" y="752"/>
                  </a:moveTo>
                  <a:lnTo>
                    <a:pt x="2152" y="752"/>
                  </a:lnTo>
                  <a:lnTo>
                    <a:pt x="2154" y="760"/>
                  </a:lnTo>
                  <a:lnTo>
                    <a:pt x="2156" y="764"/>
                  </a:lnTo>
                  <a:lnTo>
                    <a:pt x="2160" y="766"/>
                  </a:lnTo>
                  <a:lnTo>
                    <a:pt x="2168" y="764"/>
                  </a:lnTo>
                  <a:lnTo>
                    <a:pt x="2172" y="762"/>
                  </a:lnTo>
                  <a:lnTo>
                    <a:pt x="2174" y="760"/>
                  </a:lnTo>
                  <a:lnTo>
                    <a:pt x="2176" y="758"/>
                  </a:lnTo>
                  <a:lnTo>
                    <a:pt x="2176" y="754"/>
                  </a:lnTo>
                  <a:lnTo>
                    <a:pt x="2174" y="746"/>
                  </a:lnTo>
                  <a:lnTo>
                    <a:pt x="2170" y="736"/>
                  </a:lnTo>
                  <a:lnTo>
                    <a:pt x="2168" y="732"/>
                  </a:lnTo>
                  <a:lnTo>
                    <a:pt x="2166" y="732"/>
                  </a:lnTo>
                  <a:lnTo>
                    <a:pt x="2164" y="734"/>
                  </a:lnTo>
                  <a:lnTo>
                    <a:pt x="2162" y="736"/>
                  </a:lnTo>
                  <a:lnTo>
                    <a:pt x="2158" y="730"/>
                  </a:lnTo>
                  <a:lnTo>
                    <a:pt x="2156" y="724"/>
                  </a:lnTo>
                  <a:lnTo>
                    <a:pt x="2154" y="718"/>
                  </a:lnTo>
                  <a:lnTo>
                    <a:pt x="2152" y="716"/>
                  </a:lnTo>
                  <a:lnTo>
                    <a:pt x="2148" y="716"/>
                  </a:lnTo>
                  <a:lnTo>
                    <a:pt x="2146" y="718"/>
                  </a:lnTo>
                  <a:lnTo>
                    <a:pt x="2146" y="722"/>
                  </a:lnTo>
                  <a:lnTo>
                    <a:pt x="2148" y="726"/>
                  </a:lnTo>
                  <a:lnTo>
                    <a:pt x="2152" y="736"/>
                  </a:lnTo>
                  <a:lnTo>
                    <a:pt x="2152" y="742"/>
                  </a:lnTo>
                  <a:lnTo>
                    <a:pt x="2152" y="746"/>
                  </a:lnTo>
                  <a:lnTo>
                    <a:pt x="2152" y="752"/>
                  </a:lnTo>
                  <a:close/>
                  <a:moveTo>
                    <a:pt x="2196" y="758"/>
                  </a:moveTo>
                  <a:lnTo>
                    <a:pt x="2196" y="758"/>
                  </a:lnTo>
                  <a:lnTo>
                    <a:pt x="2202" y="754"/>
                  </a:lnTo>
                  <a:lnTo>
                    <a:pt x="2206" y="750"/>
                  </a:lnTo>
                  <a:lnTo>
                    <a:pt x="2208" y="748"/>
                  </a:lnTo>
                  <a:lnTo>
                    <a:pt x="2206" y="746"/>
                  </a:lnTo>
                  <a:lnTo>
                    <a:pt x="2202" y="746"/>
                  </a:lnTo>
                  <a:lnTo>
                    <a:pt x="2198" y="748"/>
                  </a:lnTo>
                  <a:lnTo>
                    <a:pt x="2194" y="752"/>
                  </a:lnTo>
                  <a:lnTo>
                    <a:pt x="2194" y="754"/>
                  </a:lnTo>
                  <a:lnTo>
                    <a:pt x="2196" y="758"/>
                  </a:lnTo>
                  <a:close/>
                  <a:moveTo>
                    <a:pt x="2206" y="798"/>
                  </a:moveTo>
                  <a:lnTo>
                    <a:pt x="2206" y="798"/>
                  </a:lnTo>
                  <a:lnTo>
                    <a:pt x="2210" y="800"/>
                  </a:lnTo>
                  <a:lnTo>
                    <a:pt x="2214" y="800"/>
                  </a:lnTo>
                  <a:lnTo>
                    <a:pt x="2216" y="798"/>
                  </a:lnTo>
                  <a:lnTo>
                    <a:pt x="2216" y="792"/>
                  </a:lnTo>
                  <a:lnTo>
                    <a:pt x="2216" y="790"/>
                  </a:lnTo>
                  <a:lnTo>
                    <a:pt x="2214" y="788"/>
                  </a:lnTo>
                  <a:lnTo>
                    <a:pt x="2208" y="790"/>
                  </a:lnTo>
                  <a:lnTo>
                    <a:pt x="2204" y="794"/>
                  </a:lnTo>
                  <a:lnTo>
                    <a:pt x="2204" y="796"/>
                  </a:lnTo>
                  <a:lnTo>
                    <a:pt x="2206" y="798"/>
                  </a:lnTo>
                  <a:close/>
                  <a:moveTo>
                    <a:pt x="1762" y="382"/>
                  </a:moveTo>
                  <a:lnTo>
                    <a:pt x="1762" y="382"/>
                  </a:lnTo>
                  <a:lnTo>
                    <a:pt x="1762" y="386"/>
                  </a:lnTo>
                  <a:lnTo>
                    <a:pt x="1764" y="392"/>
                  </a:lnTo>
                  <a:lnTo>
                    <a:pt x="1768" y="394"/>
                  </a:lnTo>
                  <a:lnTo>
                    <a:pt x="1770" y="394"/>
                  </a:lnTo>
                  <a:lnTo>
                    <a:pt x="1772" y="392"/>
                  </a:lnTo>
                  <a:lnTo>
                    <a:pt x="1774" y="390"/>
                  </a:lnTo>
                  <a:lnTo>
                    <a:pt x="1772" y="386"/>
                  </a:lnTo>
                  <a:lnTo>
                    <a:pt x="1770" y="382"/>
                  </a:lnTo>
                  <a:lnTo>
                    <a:pt x="1766" y="378"/>
                  </a:lnTo>
                  <a:lnTo>
                    <a:pt x="1764" y="380"/>
                  </a:lnTo>
                  <a:lnTo>
                    <a:pt x="1762" y="382"/>
                  </a:lnTo>
                  <a:close/>
                  <a:moveTo>
                    <a:pt x="1786" y="386"/>
                  </a:moveTo>
                  <a:lnTo>
                    <a:pt x="1786" y="386"/>
                  </a:lnTo>
                  <a:lnTo>
                    <a:pt x="1784" y="386"/>
                  </a:lnTo>
                  <a:lnTo>
                    <a:pt x="1780" y="388"/>
                  </a:lnTo>
                  <a:lnTo>
                    <a:pt x="1776" y="396"/>
                  </a:lnTo>
                  <a:lnTo>
                    <a:pt x="1776" y="402"/>
                  </a:lnTo>
                  <a:lnTo>
                    <a:pt x="1778" y="404"/>
                  </a:lnTo>
                  <a:lnTo>
                    <a:pt x="1780" y="404"/>
                  </a:lnTo>
                  <a:lnTo>
                    <a:pt x="1784" y="402"/>
                  </a:lnTo>
                  <a:lnTo>
                    <a:pt x="1788" y="404"/>
                  </a:lnTo>
                  <a:lnTo>
                    <a:pt x="1790" y="410"/>
                  </a:lnTo>
                  <a:lnTo>
                    <a:pt x="1794" y="414"/>
                  </a:lnTo>
                  <a:lnTo>
                    <a:pt x="1796" y="416"/>
                  </a:lnTo>
                  <a:lnTo>
                    <a:pt x="1800" y="412"/>
                  </a:lnTo>
                  <a:lnTo>
                    <a:pt x="1798" y="408"/>
                  </a:lnTo>
                  <a:lnTo>
                    <a:pt x="1794" y="402"/>
                  </a:lnTo>
                  <a:lnTo>
                    <a:pt x="1790" y="396"/>
                  </a:lnTo>
                  <a:lnTo>
                    <a:pt x="1790" y="392"/>
                  </a:lnTo>
                  <a:lnTo>
                    <a:pt x="1790" y="390"/>
                  </a:lnTo>
                  <a:lnTo>
                    <a:pt x="1786" y="386"/>
                  </a:lnTo>
                  <a:close/>
                  <a:moveTo>
                    <a:pt x="1754" y="340"/>
                  </a:moveTo>
                  <a:lnTo>
                    <a:pt x="1754" y="340"/>
                  </a:lnTo>
                  <a:lnTo>
                    <a:pt x="1758" y="346"/>
                  </a:lnTo>
                  <a:lnTo>
                    <a:pt x="1766" y="354"/>
                  </a:lnTo>
                  <a:lnTo>
                    <a:pt x="1776" y="360"/>
                  </a:lnTo>
                  <a:lnTo>
                    <a:pt x="1780" y="360"/>
                  </a:lnTo>
                  <a:lnTo>
                    <a:pt x="1784" y="360"/>
                  </a:lnTo>
                  <a:lnTo>
                    <a:pt x="1788" y="358"/>
                  </a:lnTo>
                  <a:lnTo>
                    <a:pt x="1784" y="356"/>
                  </a:lnTo>
                  <a:lnTo>
                    <a:pt x="1776" y="352"/>
                  </a:lnTo>
                  <a:lnTo>
                    <a:pt x="1774" y="348"/>
                  </a:lnTo>
                  <a:lnTo>
                    <a:pt x="1772" y="344"/>
                  </a:lnTo>
                  <a:lnTo>
                    <a:pt x="1768" y="336"/>
                  </a:lnTo>
                  <a:lnTo>
                    <a:pt x="1764" y="332"/>
                  </a:lnTo>
                  <a:lnTo>
                    <a:pt x="1746" y="320"/>
                  </a:lnTo>
                  <a:lnTo>
                    <a:pt x="1742" y="318"/>
                  </a:lnTo>
                  <a:lnTo>
                    <a:pt x="1740" y="320"/>
                  </a:lnTo>
                  <a:lnTo>
                    <a:pt x="1742" y="328"/>
                  </a:lnTo>
                  <a:lnTo>
                    <a:pt x="1744" y="332"/>
                  </a:lnTo>
                  <a:lnTo>
                    <a:pt x="1748" y="334"/>
                  </a:lnTo>
                  <a:lnTo>
                    <a:pt x="1752" y="336"/>
                  </a:lnTo>
                  <a:lnTo>
                    <a:pt x="1754" y="340"/>
                  </a:lnTo>
                  <a:close/>
                  <a:moveTo>
                    <a:pt x="1744" y="368"/>
                  </a:moveTo>
                  <a:lnTo>
                    <a:pt x="1744" y="368"/>
                  </a:lnTo>
                  <a:lnTo>
                    <a:pt x="1744" y="374"/>
                  </a:lnTo>
                  <a:lnTo>
                    <a:pt x="1748" y="378"/>
                  </a:lnTo>
                  <a:lnTo>
                    <a:pt x="1752" y="382"/>
                  </a:lnTo>
                  <a:lnTo>
                    <a:pt x="1754" y="380"/>
                  </a:lnTo>
                  <a:lnTo>
                    <a:pt x="1756" y="380"/>
                  </a:lnTo>
                  <a:lnTo>
                    <a:pt x="1758" y="376"/>
                  </a:lnTo>
                  <a:lnTo>
                    <a:pt x="1758" y="374"/>
                  </a:lnTo>
                  <a:lnTo>
                    <a:pt x="1752" y="368"/>
                  </a:lnTo>
                  <a:lnTo>
                    <a:pt x="1746" y="366"/>
                  </a:lnTo>
                  <a:lnTo>
                    <a:pt x="1744" y="366"/>
                  </a:lnTo>
                  <a:lnTo>
                    <a:pt x="1744" y="368"/>
                  </a:lnTo>
                  <a:close/>
                  <a:moveTo>
                    <a:pt x="1802" y="416"/>
                  </a:moveTo>
                  <a:lnTo>
                    <a:pt x="1802" y="416"/>
                  </a:lnTo>
                  <a:lnTo>
                    <a:pt x="1800" y="420"/>
                  </a:lnTo>
                  <a:lnTo>
                    <a:pt x="1800" y="424"/>
                  </a:lnTo>
                  <a:lnTo>
                    <a:pt x="1804" y="426"/>
                  </a:lnTo>
                  <a:lnTo>
                    <a:pt x="1810" y="424"/>
                  </a:lnTo>
                  <a:lnTo>
                    <a:pt x="1810" y="422"/>
                  </a:lnTo>
                  <a:lnTo>
                    <a:pt x="1812" y="420"/>
                  </a:lnTo>
                  <a:lnTo>
                    <a:pt x="1810" y="416"/>
                  </a:lnTo>
                  <a:lnTo>
                    <a:pt x="1806" y="414"/>
                  </a:lnTo>
                  <a:lnTo>
                    <a:pt x="1804" y="414"/>
                  </a:lnTo>
                  <a:lnTo>
                    <a:pt x="1802" y="416"/>
                  </a:lnTo>
                  <a:close/>
                  <a:moveTo>
                    <a:pt x="1858" y="386"/>
                  </a:moveTo>
                  <a:lnTo>
                    <a:pt x="1858" y="386"/>
                  </a:lnTo>
                  <a:lnTo>
                    <a:pt x="1848" y="382"/>
                  </a:lnTo>
                  <a:lnTo>
                    <a:pt x="1844" y="378"/>
                  </a:lnTo>
                  <a:lnTo>
                    <a:pt x="1840" y="374"/>
                  </a:lnTo>
                  <a:lnTo>
                    <a:pt x="1832" y="368"/>
                  </a:lnTo>
                  <a:lnTo>
                    <a:pt x="1828" y="366"/>
                  </a:lnTo>
                  <a:lnTo>
                    <a:pt x="1826" y="368"/>
                  </a:lnTo>
                  <a:lnTo>
                    <a:pt x="1828" y="378"/>
                  </a:lnTo>
                  <a:lnTo>
                    <a:pt x="1830" y="382"/>
                  </a:lnTo>
                  <a:lnTo>
                    <a:pt x="1834" y="386"/>
                  </a:lnTo>
                  <a:lnTo>
                    <a:pt x="1848" y="394"/>
                  </a:lnTo>
                  <a:lnTo>
                    <a:pt x="1864" y="404"/>
                  </a:lnTo>
                  <a:lnTo>
                    <a:pt x="1878" y="414"/>
                  </a:lnTo>
                  <a:lnTo>
                    <a:pt x="1880" y="416"/>
                  </a:lnTo>
                  <a:lnTo>
                    <a:pt x="1882" y="416"/>
                  </a:lnTo>
                  <a:lnTo>
                    <a:pt x="1878" y="408"/>
                  </a:lnTo>
                  <a:lnTo>
                    <a:pt x="1870" y="396"/>
                  </a:lnTo>
                  <a:lnTo>
                    <a:pt x="1864" y="390"/>
                  </a:lnTo>
                  <a:lnTo>
                    <a:pt x="1858" y="386"/>
                  </a:lnTo>
                  <a:close/>
                  <a:moveTo>
                    <a:pt x="1882" y="456"/>
                  </a:moveTo>
                  <a:lnTo>
                    <a:pt x="1882" y="456"/>
                  </a:lnTo>
                  <a:lnTo>
                    <a:pt x="1876" y="450"/>
                  </a:lnTo>
                  <a:lnTo>
                    <a:pt x="1872" y="450"/>
                  </a:lnTo>
                  <a:lnTo>
                    <a:pt x="1870" y="454"/>
                  </a:lnTo>
                  <a:lnTo>
                    <a:pt x="1870" y="462"/>
                  </a:lnTo>
                  <a:lnTo>
                    <a:pt x="1870" y="468"/>
                  </a:lnTo>
                  <a:lnTo>
                    <a:pt x="1876" y="474"/>
                  </a:lnTo>
                  <a:lnTo>
                    <a:pt x="1882" y="478"/>
                  </a:lnTo>
                  <a:lnTo>
                    <a:pt x="1892" y="478"/>
                  </a:lnTo>
                  <a:lnTo>
                    <a:pt x="1900" y="476"/>
                  </a:lnTo>
                  <a:lnTo>
                    <a:pt x="1900" y="478"/>
                  </a:lnTo>
                  <a:lnTo>
                    <a:pt x="1902" y="480"/>
                  </a:lnTo>
                  <a:lnTo>
                    <a:pt x="1912" y="482"/>
                  </a:lnTo>
                  <a:lnTo>
                    <a:pt x="1916" y="482"/>
                  </a:lnTo>
                  <a:lnTo>
                    <a:pt x="1920" y="482"/>
                  </a:lnTo>
                  <a:lnTo>
                    <a:pt x="1920" y="480"/>
                  </a:lnTo>
                  <a:lnTo>
                    <a:pt x="1918" y="476"/>
                  </a:lnTo>
                  <a:lnTo>
                    <a:pt x="1914" y="468"/>
                  </a:lnTo>
                  <a:lnTo>
                    <a:pt x="1906" y="460"/>
                  </a:lnTo>
                  <a:lnTo>
                    <a:pt x="1902" y="458"/>
                  </a:lnTo>
                  <a:lnTo>
                    <a:pt x="1900" y="456"/>
                  </a:lnTo>
                  <a:lnTo>
                    <a:pt x="1892" y="456"/>
                  </a:lnTo>
                  <a:lnTo>
                    <a:pt x="1886" y="458"/>
                  </a:lnTo>
                  <a:lnTo>
                    <a:pt x="1884" y="456"/>
                  </a:lnTo>
                  <a:lnTo>
                    <a:pt x="1882" y="456"/>
                  </a:lnTo>
                  <a:close/>
                  <a:moveTo>
                    <a:pt x="1884" y="560"/>
                  </a:moveTo>
                  <a:lnTo>
                    <a:pt x="1884" y="560"/>
                  </a:lnTo>
                  <a:lnTo>
                    <a:pt x="1886" y="564"/>
                  </a:lnTo>
                  <a:lnTo>
                    <a:pt x="1894" y="570"/>
                  </a:lnTo>
                  <a:lnTo>
                    <a:pt x="1902" y="576"/>
                  </a:lnTo>
                  <a:lnTo>
                    <a:pt x="1906" y="576"/>
                  </a:lnTo>
                  <a:lnTo>
                    <a:pt x="1910" y="576"/>
                  </a:lnTo>
                  <a:lnTo>
                    <a:pt x="1910" y="574"/>
                  </a:lnTo>
                  <a:lnTo>
                    <a:pt x="1908" y="570"/>
                  </a:lnTo>
                  <a:lnTo>
                    <a:pt x="1900" y="562"/>
                  </a:lnTo>
                  <a:lnTo>
                    <a:pt x="1890" y="558"/>
                  </a:lnTo>
                  <a:lnTo>
                    <a:pt x="1886" y="558"/>
                  </a:lnTo>
                  <a:lnTo>
                    <a:pt x="1884" y="560"/>
                  </a:lnTo>
                  <a:close/>
                  <a:moveTo>
                    <a:pt x="1966" y="508"/>
                  </a:moveTo>
                  <a:lnTo>
                    <a:pt x="1966" y="508"/>
                  </a:lnTo>
                  <a:lnTo>
                    <a:pt x="1958" y="506"/>
                  </a:lnTo>
                  <a:lnTo>
                    <a:pt x="1950" y="502"/>
                  </a:lnTo>
                  <a:lnTo>
                    <a:pt x="1942" y="498"/>
                  </a:lnTo>
                  <a:lnTo>
                    <a:pt x="1938" y="498"/>
                  </a:lnTo>
                  <a:lnTo>
                    <a:pt x="1936" y="500"/>
                  </a:lnTo>
                  <a:lnTo>
                    <a:pt x="1934" y="500"/>
                  </a:lnTo>
                  <a:lnTo>
                    <a:pt x="1934" y="502"/>
                  </a:lnTo>
                  <a:lnTo>
                    <a:pt x="1938" y="504"/>
                  </a:lnTo>
                  <a:lnTo>
                    <a:pt x="1942" y="506"/>
                  </a:lnTo>
                  <a:lnTo>
                    <a:pt x="1944" y="510"/>
                  </a:lnTo>
                  <a:lnTo>
                    <a:pt x="1944" y="512"/>
                  </a:lnTo>
                  <a:lnTo>
                    <a:pt x="1946" y="516"/>
                  </a:lnTo>
                  <a:lnTo>
                    <a:pt x="1948" y="518"/>
                  </a:lnTo>
                  <a:lnTo>
                    <a:pt x="1956" y="524"/>
                  </a:lnTo>
                  <a:lnTo>
                    <a:pt x="1966" y="528"/>
                  </a:lnTo>
                  <a:lnTo>
                    <a:pt x="1974" y="528"/>
                  </a:lnTo>
                  <a:lnTo>
                    <a:pt x="1976" y="528"/>
                  </a:lnTo>
                  <a:lnTo>
                    <a:pt x="1978" y="526"/>
                  </a:lnTo>
                  <a:lnTo>
                    <a:pt x="1976" y="518"/>
                  </a:lnTo>
                  <a:lnTo>
                    <a:pt x="1972" y="512"/>
                  </a:lnTo>
                  <a:lnTo>
                    <a:pt x="1968" y="510"/>
                  </a:lnTo>
                  <a:lnTo>
                    <a:pt x="1966" y="508"/>
                  </a:lnTo>
                  <a:close/>
                  <a:moveTo>
                    <a:pt x="2174" y="784"/>
                  </a:moveTo>
                  <a:lnTo>
                    <a:pt x="2174" y="784"/>
                  </a:lnTo>
                  <a:lnTo>
                    <a:pt x="2174" y="788"/>
                  </a:lnTo>
                  <a:lnTo>
                    <a:pt x="2180" y="792"/>
                  </a:lnTo>
                  <a:lnTo>
                    <a:pt x="2182" y="794"/>
                  </a:lnTo>
                  <a:lnTo>
                    <a:pt x="2184" y="798"/>
                  </a:lnTo>
                  <a:lnTo>
                    <a:pt x="2186" y="804"/>
                  </a:lnTo>
                  <a:lnTo>
                    <a:pt x="2188" y="808"/>
                  </a:lnTo>
                  <a:lnTo>
                    <a:pt x="2192" y="808"/>
                  </a:lnTo>
                  <a:lnTo>
                    <a:pt x="2196" y="808"/>
                  </a:lnTo>
                  <a:lnTo>
                    <a:pt x="2198" y="806"/>
                  </a:lnTo>
                  <a:lnTo>
                    <a:pt x="2198" y="800"/>
                  </a:lnTo>
                  <a:lnTo>
                    <a:pt x="2196" y="794"/>
                  </a:lnTo>
                  <a:lnTo>
                    <a:pt x="2190" y="788"/>
                  </a:lnTo>
                  <a:lnTo>
                    <a:pt x="2186" y="784"/>
                  </a:lnTo>
                  <a:lnTo>
                    <a:pt x="2180" y="780"/>
                  </a:lnTo>
                  <a:lnTo>
                    <a:pt x="2176" y="780"/>
                  </a:lnTo>
                  <a:lnTo>
                    <a:pt x="2174" y="784"/>
                  </a:lnTo>
                  <a:close/>
                  <a:moveTo>
                    <a:pt x="1938" y="458"/>
                  </a:moveTo>
                  <a:lnTo>
                    <a:pt x="1938" y="458"/>
                  </a:lnTo>
                  <a:lnTo>
                    <a:pt x="1938" y="454"/>
                  </a:lnTo>
                  <a:lnTo>
                    <a:pt x="1938" y="448"/>
                  </a:lnTo>
                  <a:lnTo>
                    <a:pt x="1936" y="444"/>
                  </a:lnTo>
                  <a:lnTo>
                    <a:pt x="1930" y="438"/>
                  </a:lnTo>
                  <a:lnTo>
                    <a:pt x="1928" y="434"/>
                  </a:lnTo>
                  <a:lnTo>
                    <a:pt x="1926" y="428"/>
                  </a:lnTo>
                  <a:lnTo>
                    <a:pt x="1922" y="420"/>
                  </a:lnTo>
                  <a:lnTo>
                    <a:pt x="1920" y="410"/>
                  </a:lnTo>
                  <a:lnTo>
                    <a:pt x="1916" y="408"/>
                  </a:lnTo>
                  <a:lnTo>
                    <a:pt x="1910" y="406"/>
                  </a:lnTo>
                  <a:lnTo>
                    <a:pt x="1908" y="404"/>
                  </a:lnTo>
                  <a:lnTo>
                    <a:pt x="1906" y="406"/>
                  </a:lnTo>
                  <a:lnTo>
                    <a:pt x="1906" y="412"/>
                  </a:lnTo>
                  <a:lnTo>
                    <a:pt x="1912" y="422"/>
                  </a:lnTo>
                  <a:lnTo>
                    <a:pt x="1916" y="440"/>
                  </a:lnTo>
                  <a:lnTo>
                    <a:pt x="1918" y="446"/>
                  </a:lnTo>
                  <a:lnTo>
                    <a:pt x="1920" y="448"/>
                  </a:lnTo>
                  <a:lnTo>
                    <a:pt x="1926" y="452"/>
                  </a:lnTo>
                  <a:lnTo>
                    <a:pt x="1930" y="460"/>
                  </a:lnTo>
                  <a:lnTo>
                    <a:pt x="1936" y="466"/>
                  </a:lnTo>
                  <a:lnTo>
                    <a:pt x="1940" y="470"/>
                  </a:lnTo>
                  <a:lnTo>
                    <a:pt x="1942" y="46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18" y="2100"/>
                  </a:lnTo>
                  <a:lnTo>
                    <a:pt x="2412" y="2100"/>
                  </a:lnTo>
                  <a:lnTo>
                    <a:pt x="2410" y="2098"/>
                  </a:lnTo>
                  <a:lnTo>
                    <a:pt x="2410" y="2094"/>
                  </a:lnTo>
                  <a:lnTo>
                    <a:pt x="2410" y="2080"/>
                  </a:lnTo>
                  <a:lnTo>
                    <a:pt x="2410" y="2076"/>
                  </a:lnTo>
                  <a:lnTo>
                    <a:pt x="2408" y="2074"/>
                  </a:lnTo>
                  <a:lnTo>
                    <a:pt x="2400" y="2072"/>
                  </a:lnTo>
                  <a:lnTo>
                    <a:pt x="2398" y="2070"/>
                  </a:lnTo>
                  <a:lnTo>
                    <a:pt x="2398" y="2068"/>
                  </a:lnTo>
                  <a:lnTo>
                    <a:pt x="2404" y="2064"/>
                  </a:lnTo>
                  <a:lnTo>
                    <a:pt x="2408" y="2062"/>
                  </a:lnTo>
                  <a:lnTo>
                    <a:pt x="2408" y="2058"/>
                  </a:lnTo>
                  <a:lnTo>
                    <a:pt x="2408" y="2056"/>
                  </a:lnTo>
                  <a:lnTo>
                    <a:pt x="2404" y="2054"/>
                  </a:lnTo>
                  <a:lnTo>
                    <a:pt x="2400" y="2054"/>
                  </a:lnTo>
                  <a:lnTo>
                    <a:pt x="2396" y="2056"/>
                  </a:lnTo>
                  <a:lnTo>
                    <a:pt x="2388" y="2060"/>
                  </a:lnTo>
                  <a:lnTo>
                    <a:pt x="2380" y="2068"/>
                  </a:lnTo>
                  <a:lnTo>
                    <a:pt x="2376" y="2074"/>
                  </a:lnTo>
                  <a:lnTo>
                    <a:pt x="2374" y="2080"/>
                  </a:lnTo>
                  <a:lnTo>
                    <a:pt x="2374" y="2096"/>
                  </a:lnTo>
                  <a:lnTo>
                    <a:pt x="2372" y="2104"/>
                  </a:lnTo>
                  <a:lnTo>
                    <a:pt x="2370" y="2110"/>
                  </a:lnTo>
                  <a:lnTo>
                    <a:pt x="2366" y="2116"/>
                  </a:lnTo>
                  <a:lnTo>
                    <a:pt x="2358" y="2120"/>
                  </a:lnTo>
                  <a:lnTo>
                    <a:pt x="2352" y="2126"/>
                  </a:lnTo>
                  <a:lnTo>
                    <a:pt x="2346" y="2134"/>
                  </a:lnTo>
                  <a:lnTo>
                    <a:pt x="2336" y="2156"/>
                  </a:lnTo>
                  <a:lnTo>
                    <a:pt x="2324" y="2180"/>
                  </a:lnTo>
                  <a:lnTo>
                    <a:pt x="2318" y="2190"/>
                  </a:lnTo>
                  <a:lnTo>
                    <a:pt x="2310" y="2196"/>
                  </a:lnTo>
                  <a:lnTo>
                    <a:pt x="2298" y="2206"/>
                  </a:lnTo>
                  <a:lnTo>
                    <a:pt x="2286" y="2218"/>
                  </a:lnTo>
                  <a:lnTo>
                    <a:pt x="2274" y="2228"/>
                  </a:lnTo>
                  <a:lnTo>
                    <a:pt x="2270" y="2230"/>
                  </a:lnTo>
                  <a:lnTo>
                    <a:pt x="2264" y="2232"/>
                  </a:lnTo>
                  <a:lnTo>
                    <a:pt x="2260" y="2234"/>
                  </a:lnTo>
                  <a:lnTo>
                    <a:pt x="2256" y="2236"/>
                  </a:lnTo>
                  <a:lnTo>
                    <a:pt x="2250" y="2242"/>
                  </a:lnTo>
                  <a:lnTo>
                    <a:pt x="2246" y="2248"/>
                  </a:lnTo>
                  <a:lnTo>
                    <a:pt x="2242" y="2250"/>
                  </a:lnTo>
                  <a:lnTo>
                    <a:pt x="2236" y="2250"/>
                  </a:lnTo>
                  <a:lnTo>
                    <a:pt x="2228" y="2250"/>
                  </a:lnTo>
                  <a:lnTo>
                    <a:pt x="2222" y="2254"/>
                  </a:lnTo>
                  <a:lnTo>
                    <a:pt x="2216" y="2260"/>
                  </a:lnTo>
                  <a:lnTo>
                    <a:pt x="2210" y="2266"/>
                  </a:lnTo>
                  <a:lnTo>
                    <a:pt x="2200" y="2282"/>
                  </a:lnTo>
                  <a:lnTo>
                    <a:pt x="2186" y="2298"/>
                  </a:lnTo>
                  <a:lnTo>
                    <a:pt x="2174" y="2310"/>
                  </a:lnTo>
                  <a:lnTo>
                    <a:pt x="2162" y="2322"/>
                  </a:lnTo>
                  <a:lnTo>
                    <a:pt x="2160" y="2328"/>
                  </a:lnTo>
                  <a:lnTo>
                    <a:pt x="2156" y="2334"/>
                  </a:lnTo>
                  <a:lnTo>
                    <a:pt x="2156" y="2338"/>
                  </a:lnTo>
                  <a:lnTo>
                    <a:pt x="2158" y="2344"/>
                  </a:lnTo>
                  <a:lnTo>
                    <a:pt x="2160" y="2348"/>
                  </a:lnTo>
                  <a:lnTo>
                    <a:pt x="2158" y="2352"/>
                  </a:lnTo>
                  <a:lnTo>
                    <a:pt x="2152" y="2356"/>
                  </a:lnTo>
                  <a:lnTo>
                    <a:pt x="2146" y="2360"/>
                  </a:lnTo>
                  <a:lnTo>
                    <a:pt x="2146" y="2362"/>
                  </a:lnTo>
                  <a:lnTo>
                    <a:pt x="2146" y="2368"/>
                  </a:lnTo>
                  <a:lnTo>
                    <a:pt x="2152" y="2376"/>
                  </a:lnTo>
                  <a:lnTo>
                    <a:pt x="2162" y="2382"/>
                  </a:lnTo>
                  <a:lnTo>
                    <a:pt x="2168" y="2384"/>
                  </a:lnTo>
                  <a:lnTo>
                    <a:pt x="2172" y="2384"/>
                  </a:lnTo>
                  <a:lnTo>
                    <a:pt x="2178" y="2382"/>
                  </a:lnTo>
                  <a:lnTo>
                    <a:pt x="2184" y="2378"/>
                  </a:lnTo>
                  <a:lnTo>
                    <a:pt x="2190" y="2376"/>
                  </a:lnTo>
                  <a:lnTo>
                    <a:pt x="2192" y="2374"/>
                  </a:lnTo>
                  <a:lnTo>
                    <a:pt x="2194" y="2376"/>
                  </a:lnTo>
                  <a:lnTo>
                    <a:pt x="2196" y="2378"/>
                  </a:lnTo>
                  <a:lnTo>
                    <a:pt x="2200" y="2384"/>
                  </a:lnTo>
                  <a:lnTo>
                    <a:pt x="2202" y="2386"/>
                  </a:lnTo>
                  <a:lnTo>
                    <a:pt x="2208" y="2386"/>
                  </a:lnTo>
                  <a:lnTo>
                    <a:pt x="2212" y="2386"/>
                  </a:lnTo>
                  <a:lnTo>
                    <a:pt x="2216" y="2388"/>
                  </a:lnTo>
                  <a:lnTo>
                    <a:pt x="2218" y="2392"/>
                  </a:lnTo>
                  <a:lnTo>
                    <a:pt x="2218" y="2396"/>
                  </a:lnTo>
                  <a:lnTo>
                    <a:pt x="2220" y="2398"/>
                  </a:lnTo>
                  <a:lnTo>
                    <a:pt x="2224" y="2402"/>
                  </a:lnTo>
                  <a:lnTo>
                    <a:pt x="2232" y="2402"/>
                  </a:lnTo>
                  <a:lnTo>
                    <a:pt x="2248" y="2404"/>
                  </a:lnTo>
                  <a:lnTo>
                    <a:pt x="2256" y="2404"/>
                  </a:lnTo>
                  <a:lnTo>
                    <a:pt x="2262" y="2404"/>
                  </a:lnTo>
                  <a:lnTo>
                    <a:pt x="2268" y="2402"/>
                  </a:lnTo>
                  <a:lnTo>
                    <a:pt x="2276" y="2398"/>
                  </a:lnTo>
                  <a:lnTo>
                    <a:pt x="2282" y="2390"/>
                  </a:lnTo>
                  <a:lnTo>
                    <a:pt x="2288" y="2380"/>
                  </a:lnTo>
                  <a:lnTo>
                    <a:pt x="2296" y="2372"/>
                  </a:lnTo>
                  <a:lnTo>
                    <a:pt x="2302" y="2366"/>
                  </a:lnTo>
                  <a:lnTo>
                    <a:pt x="2308" y="2362"/>
                  </a:lnTo>
                  <a:lnTo>
                    <a:pt x="2314" y="2360"/>
                  </a:lnTo>
                  <a:lnTo>
                    <a:pt x="2320" y="2358"/>
                  </a:lnTo>
                  <a:lnTo>
                    <a:pt x="2320" y="2356"/>
                  </a:lnTo>
                  <a:lnTo>
                    <a:pt x="2318" y="2352"/>
                  </a:lnTo>
                  <a:lnTo>
                    <a:pt x="2318" y="2346"/>
                  </a:lnTo>
                  <a:lnTo>
                    <a:pt x="2318" y="2340"/>
                  </a:lnTo>
                  <a:lnTo>
                    <a:pt x="2324" y="2328"/>
                  </a:lnTo>
                  <a:lnTo>
                    <a:pt x="2332" y="2312"/>
                  </a:lnTo>
                  <a:lnTo>
                    <a:pt x="2336" y="2300"/>
                  </a:lnTo>
                  <a:lnTo>
                    <a:pt x="2336" y="2288"/>
                  </a:lnTo>
                  <a:lnTo>
                    <a:pt x="2340" y="2276"/>
                  </a:lnTo>
                  <a:lnTo>
                    <a:pt x="2346" y="2266"/>
                  </a:lnTo>
                  <a:lnTo>
                    <a:pt x="2354" y="2258"/>
                  </a:lnTo>
                  <a:lnTo>
                    <a:pt x="2364" y="2252"/>
                  </a:lnTo>
                  <a:lnTo>
                    <a:pt x="2376" y="2248"/>
                  </a:lnTo>
                  <a:lnTo>
                    <a:pt x="2386" y="2246"/>
                  </a:lnTo>
                  <a:lnTo>
                    <a:pt x="2394" y="2244"/>
                  </a:lnTo>
                  <a:lnTo>
                    <a:pt x="2400" y="2246"/>
                  </a:lnTo>
                  <a:lnTo>
                    <a:pt x="2406" y="2246"/>
                  </a:lnTo>
                  <a:lnTo>
                    <a:pt x="2410" y="2246"/>
                  </a:lnTo>
                  <a:lnTo>
                    <a:pt x="2414" y="2244"/>
                  </a:lnTo>
                  <a:lnTo>
                    <a:pt x="2416" y="2242"/>
                  </a:lnTo>
                  <a:lnTo>
                    <a:pt x="2418" y="2238"/>
                  </a:lnTo>
                  <a:lnTo>
                    <a:pt x="2418" y="2236"/>
                  </a:lnTo>
                  <a:lnTo>
                    <a:pt x="2416" y="2232"/>
                  </a:lnTo>
                  <a:lnTo>
                    <a:pt x="2410" y="2230"/>
                  </a:lnTo>
                  <a:lnTo>
                    <a:pt x="2404" y="2228"/>
                  </a:lnTo>
                  <a:lnTo>
                    <a:pt x="2402" y="2224"/>
                  </a:lnTo>
                  <a:lnTo>
                    <a:pt x="2400" y="2218"/>
                  </a:lnTo>
                  <a:lnTo>
                    <a:pt x="2400" y="2214"/>
                  </a:lnTo>
                  <a:lnTo>
                    <a:pt x="2400" y="2208"/>
                  </a:lnTo>
                  <a:lnTo>
                    <a:pt x="2402" y="2204"/>
                  </a:lnTo>
                  <a:lnTo>
                    <a:pt x="2406" y="2200"/>
                  </a:lnTo>
                  <a:lnTo>
                    <a:pt x="2410" y="2198"/>
                  </a:lnTo>
                  <a:lnTo>
                    <a:pt x="2416" y="2196"/>
                  </a:lnTo>
                  <a:lnTo>
                    <a:pt x="2420" y="2192"/>
                  </a:lnTo>
                  <a:lnTo>
                    <a:pt x="2430" y="2178"/>
                  </a:lnTo>
                  <a:lnTo>
                    <a:pt x="2440" y="2160"/>
                  </a:lnTo>
                  <a:lnTo>
                    <a:pt x="2454" y="2138"/>
                  </a:lnTo>
                  <a:lnTo>
                    <a:pt x="2460" y="2130"/>
                  </a:lnTo>
                  <a:lnTo>
                    <a:pt x="2462" y="2124"/>
                  </a:lnTo>
                  <a:lnTo>
                    <a:pt x="2462" y="2120"/>
                  </a:lnTo>
                  <a:lnTo>
                    <a:pt x="2460" y="2118"/>
                  </a:lnTo>
                  <a:lnTo>
                    <a:pt x="2456" y="2116"/>
                  </a:lnTo>
                  <a:lnTo>
                    <a:pt x="2454" y="2114"/>
                  </a:lnTo>
                  <a:lnTo>
                    <a:pt x="2454" y="2110"/>
                  </a:lnTo>
                  <a:lnTo>
                    <a:pt x="2456" y="2102"/>
                  </a:lnTo>
                  <a:close/>
                  <a:moveTo>
                    <a:pt x="2684" y="808"/>
                  </a:moveTo>
                  <a:lnTo>
                    <a:pt x="2684" y="808"/>
                  </a:lnTo>
                  <a:lnTo>
                    <a:pt x="2680" y="812"/>
                  </a:lnTo>
                  <a:lnTo>
                    <a:pt x="2678" y="810"/>
                  </a:lnTo>
                  <a:lnTo>
                    <a:pt x="2682" y="802"/>
                  </a:lnTo>
                  <a:lnTo>
                    <a:pt x="2688" y="794"/>
                  </a:lnTo>
                  <a:lnTo>
                    <a:pt x="2690" y="792"/>
                  </a:lnTo>
                  <a:lnTo>
                    <a:pt x="2690" y="790"/>
                  </a:lnTo>
                  <a:lnTo>
                    <a:pt x="2688" y="788"/>
                  </a:lnTo>
                  <a:lnTo>
                    <a:pt x="2684" y="790"/>
                  </a:lnTo>
                  <a:lnTo>
                    <a:pt x="2676" y="794"/>
                  </a:lnTo>
                  <a:lnTo>
                    <a:pt x="2664" y="800"/>
                  </a:lnTo>
                  <a:lnTo>
                    <a:pt x="2658" y="804"/>
                  </a:lnTo>
                  <a:lnTo>
                    <a:pt x="2652" y="806"/>
                  </a:lnTo>
                  <a:lnTo>
                    <a:pt x="2648" y="806"/>
                  </a:lnTo>
                  <a:lnTo>
                    <a:pt x="2646" y="812"/>
                  </a:lnTo>
                  <a:lnTo>
                    <a:pt x="2644" y="814"/>
                  </a:lnTo>
                  <a:lnTo>
                    <a:pt x="2642" y="816"/>
                  </a:lnTo>
                  <a:lnTo>
                    <a:pt x="2636" y="814"/>
                  </a:lnTo>
                  <a:lnTo>
                    <a:pt x="2634" y="814"/>
                  </a:lnTo>
                  <a:lnTo>
                    <a:pt x="2634" y="816"/>
                  </a:lnTo>
                  <a:lnTo>
                    <a:pt x="2636" y="826"/>
                  </a:lnTo>
                  <a:lnTo>
                    <a:pt x="2640" y="832"/>
                  </a:lnTo>
                  <a:lnTo>
                    <a:pt x="2642" y="832"/>
                  </a:lnTo>
                  <a:lnTo>
                    <a:pt x="2656" y="822"/>
                  </a:lnTo>
                  <a:lnTo>
                    <a:pt x="2660" y="820"/>
                  </a:lnTo>
                  <a:lnTo>
                    <a:pt x="2662" y="820"/>
                  </a:lnTo>
                  <a:lnTo>
                    <a:pt x="2664" y="820"/>
                  </a:lnTo>
                  <a:lnTo>
                    <a:pt x="2666" y="822"/>
                  </a:lnTo>
                  <a:lnTo>
                    <a:pt x="2666" y="824"/>
                  </a:lnTo>
                  <a:lnTo>
                    <a:pt x="2668" y="824"/>
                  </a:lnTo>
                  <a:lnTo>
                    <a:pt x="2670" y="824"/>
                  </a:lnTo>
                  <a:lnTo>
                    <a:pt x="2678" y="820"/>
                  </a:lnTo>
                  <a:lnTo>
                    <a:pt x="2684" y="820"/>
                  </a:lnTo>
                  <a:lnTo>
                    <a:pt x="2690" y="820"/>
                  </a:lnTo>
                  <a:lnTo>
                    <a:pt x="2688" y="816"/>
                  </a:lnTo>
                  <a:lnTo>
                    <a:pt x="2688" y="810"/>
                  </a:lnTo>
                  <a:lnTo>
                    <a:pt x="2688" y="806"/>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0" y="1900"/>
                  </a:lnTo>
                  <a:lnTo>
                    <a:pt x="2534" y="1892"/>
                  </a:lnTo>
                  <a:lnTo>
                    <a:pt x="2530" y="1884"/>
                  </a:lnTo>
                  <a:lnTo>
                    <a:pt x="2528" y="1876"/>
                  </a:lnTo>
                  <a:lnTo>
                    <a:pt x="2522" y="1856"/>
                  </a:lnTo>
                  <a:lnTo>
                    <a:pt x="2518" y="1848"/>
                  </a:lnTo>
                  <a:lnTo>
                    <a:pt x="2514" y="1840"/>
                  </a:lnTo>
                  <a:lnTo>
                    <a:pt x="2508" y="1834"/>
                  </a:lnTo>
                  <a:lnTo>
                    <a:pt x="2504" y="1832"/>
                  </a:lnTo>
                  <a:lnTo>
                    <a:pt x="2504" y="1834"/>
                  </a:lnTo>
                  <a:lnTo>
                    <a:pt x="2504" y="1838"/>
                  </a:lnTo>
                  <a:lnTo>
                    <a:pt x="2506" y="1850"/>
                  </a:lnTo>
                  <a:lnTo>
                    <a:pt x="2512" y="1868"/>
                  </a:lnTo>
                  <a:lnTo>
                    <a:pt x="2514" y="1874"/>
                  </a:lnTo>
                  <a:lnTo>
                    <a:pt x="2512" y="1876"/>
                  </a:lnTo>
                  <a:lnTo>
                    <a:pt x="2506" y="1874"/>
                  </a:lnTo>
                  <a:lnTo>
                    <a:pt x="2498" y="1868"/>
                  </a:lnTo>
                  <a:lnTo>
                    <a:pt x="2490" y="1862"/>
                  </a:lnTo>
                  <a:lnTo>
                    <a:pt x="2484" y="1854"/>
                  </a:lnTo>
                  <a:lnTo>
                    <a:pt x="2482" y="1844"/>
                  </a:lnTo>
                  <a:lnTo>
                    <a:pt x="2482" y="1836"/>
                  </a:lnTo>
                  <a:lnTo>
                    <a:pt x="2482" y="1830"/>
                  </a:lnTo>
                  <a:lnTo>
                    <a:pt x="2482" y="1826"/>
                  </a:lnTo>
                  <a:lnTo>
                    <a:pt x="2478" y="1818"/>
                  </a:lnTo>
                  <a:lnTo>
                    <a:pt x="2474" y="1810"/>
                  </a:lnTo>
                  <a:lnTo>
                    <a:pt x="2472" y="1806"/>
                  </a:lnTo>
                  <a:lnTo>
                    <a:pt x="2472" y="1802"/>
                  </a:lnTo>
                  <a:lnTo>
                    <a:pt x="2472" y="1792"/>
                  </a:lnTo>
                  <a:lnTo>
                    <a:pt x="2470" y="1786"/>
                  </a:lnTo>
                  <a:lnTo>
                    <a:pt x="2466" y="1780"/>
                  </a:lnTo>
                  <a:lnTo>
                    <a:pt x="2462" y="1770"/>
                  </a:lnTo>
                  <a:lnTo>
                    <a:pt x="2454" y="1762"/>
                  </a:lnTo>
                  <a:lnTo>
                    <a:pt x="2448" y="1758"/>
                  </a:lnTo>
                  <a:lnTo>
                    <a:pt x="2440" y="1754"/>
                  </a:lnTo>
                  <a:lnTo>
                    <a:pt x="2428" y="1752"/>
                  </a:lnTo>
                  <a:lnTo>
                    <a:pt x="2424" y="1750"/>
                  </a:lnTo>
                  <a:lnTo>
                    <a:pt x="2422" y="1748"/>
                  </a:lnTo>
                  <a:lnTo>
                    <a:pt x="2418" y="1738"/>
                  </a:lnTo>
                  <a:lnTo>
                    <a:pt x="2412" y="1730"/>
                  </a:lnTo>
                  <a:lnTo>
                    <a:pt x="2408" y="1726"/>
                  </a:lnTo>
                  <a:lnTo>
                    <a:pt x="2402" y="1726"/>
                  </a:lnTo>
                  <a:lnTo>
                    <a:pt x="2394" y="1726"/>
                  </a:lnTo>
                  <a:lnTo>
                    <a:pt x="2394" y="1728"/>
                  </a:lnTo>
                  <a:lnTo>
                    <a:pt x="2394" y="1730"/>
                  </a:lnTo>
                  <a:lnTo>
                    <a:pt x="2400" y="1736"/>
                  </a:lnTo>
                  <a:lnTo>
                    <a:pt x="2410" y="1748"/>
                  </a:lnTo>
                  <a:lnTo>
                    <a:pt x="2414" y="1754"/>
                  </a:lnTo>
                  <a:lnTo>
                    <a:pt x="2416" y="1758"/>
                  </a:lnTo>
                  <a:lnTo>
                    <a:pt x="2416" y="1762"/>
                  </a:lnTo>
                  <a:lnTo>
                    <a:pt x="2416" y="1764"/>
                  </a:lnTo>
                  <a:lnTo>
                    <a:pt x="2414" y="1768"/>
                  </a:lnTo>
                  <a:lnTo>
                    <a:pt x="2420" y="1776"/>
                  </a:lnTo>
                  <a:lnTo>
                    <a:pt x="2426" y="1784"/>
                  </a:lnTo>
                  <a:lnTo>
                    <a:pt x="2430" y="1794"/>
                  </a:lnTo>
                  <a:lnTo>
                    <a:pt x="2440" y="1814"/>
                  </a:lnTo>
                  <a:lnTo>
                    <a:pt x="2444" y="1822"/>
                  </a:lnTo>
                  <a:lnTo>
                    <a:pt x="2448" y="1828"/>
                  </a:lnTo>
                  <a:lnTo>
                    <a:pt x="2452" y="1830"/>
                  </a:lnTo>
                  <a:lnTo>
                    <a:pt x="2454" y="1826"/>
                  </a:lnTo>
                  <a:lnTo>
                    <a:pt x="2456" y="1822"/>
                  </a:lnTo>
                  <a:lnTo>
                    <a:pt x="2460" y="1822"/>
                  </a:lnTo>
                  <a:lnTo>
                    <a:pt x="2464" y="1830"/>
                  </a:lnTo>
                  <a:lnTo>
                    <a:pt x="2466" y="1840"/>
                  </a:lnTo>
                  <a:lnTo>
                    <a:pt x="2466" y="1842"/>
                  </a:lnTo>
                  <a:lnTo>
                    <a:pt x="2464" y="1842"/>
                  </a:lnTo>
                  <a:lnTo>
                    <a:pt x="2458" y="1838"/>
                  </a:lnTo>
                  <a:lnTo>
                    <a:pt x="2458" y="1842"/>
                  </a:lnTo>
                  <a:lnTo>
                    <a:pt x="2474" y="1878"/>
                  </a:lnTo>
                  <a:lnTo>
                    <a:pt x="2480" y="1892"/>
                  </a:lnTo>
                  <a:lnTo>
                    <a:pt x="2482" y="1902"/>
                  </a:lnTo>
                  <a:lnTo>
                    <a:pt x="2482" y="1910"/>
                  </a:lnTo>
                  <a:lnTo>
                    <a:pt x="2482" y="1916"/>
                  </a:lnTo>
                  <a:lnTo>
                    <a:pt x="2478" y="1928"/>
                  </a:lnTo>
                  <a:lnTo>
                    <a:pt x="2476" y="1936"/>
                  </a:lnTo>
                  <a:lnTo>
                    <a:pt x="2476" y="1946"/>
                  </a:lnTo>
                  <a:lnTo>
                    <a:pt x="2476" y="1954"/>
                  </a:lnTo>
                  <a:lnTo>
                    <a:pt x="2472" y="1962"/>
                  </a:lnTo>
                  <a:lnTo>
                    <a:pt x="2466" y="1968"/>
                  </a:lnTo>
                  <a:lnTo>
                    <a:pt x="2460" y="1972"/>
                  </a:lnTo>
                  <a:lnTo>
                    <a:pt x="2446" y="1980"/>
                  </a:lnTo>
                  <a:lnTo>
                    <a:pt x="2442" y="1984"/>
                  </a:lnTo>
                  <a:lnTo>
                    <a:pt x="2440" y="1988"/>
                  </a:lnTo>
                  <a:lnTo>
                    <a:pt x="2440" y="1994"/>
                  </a:lnTo>
                  <a:lnTo>
                    <a:pt x="2444" y="2000"/>
                  </a:lnTo>
                  <a:lnTo>
                    <a:pt x="2456" y="2010"/>
                  </a:lnTo>
                  <a:lnTo>
                    <a:pt x="2474" y="2020"/>
                  </a:lnTo>
                  <a:lnTo>
                    <a:pt x="2488" y="2028"/>
                  </a:lnTo>
                  <a:lnTo>
                    <a:pt x="2494" y="2032"/>
                  </a:lnTo>
                  <a:lnTo>
                    <a:pt x="2496" y="2040"/>
                  </a:lnTo>
                  <a:lnTo>
                    <a:pt x="2498" y="2048"/>
                  </a:lnTo>
                  <a:lnTo>
                    <a:pt x="2496" y="2058"/>
                  </a:lnTo>
                  <a:lnTo>
                    <a:pt x="2492" y="2076"/>
                  </a:lnTo>
                  <a:lnTo>
                    <a:pt x="2488" y="2082"/>
                  </a:lnTo>
                  <a:lnTo>
                    <a:pt x="2484" y="2088"/>
                  </a:lnTo>
                  <a:lnTo>
                    <a:pt x="2478" y="2092"/>
                  </a:lnTo>
                  <a:lnTo>
                    <a:pt x="2474" y="2098"/>
                  </a:lnTo>
                  <a:lnTo>
                    <a:pt x="2474" y="2100"/>
                  </a:lnTo>
                  <a:lnTo>
                    <a:pt x="2476" y="2100"/>
                  </a:lnTo>
                  <a:lnTo>
                    <a:pt x="2488" y="2106"/>
                  </a:lnTo>
                  <a:lnTo>
                    <a:pt x="2492" y="2108"/>
                  </a:lnTo>
                  <a:lnTo>
                    <a:pt x="2494" y="2110"/>
                  </a:lnTo>
                  <a:lnTo>
                    <a:pt x="2498" y="2116"/>
                  </a:lnTo>
                  <a:lnTo>
                    <a:pt x="2498" y="2120"/>
                  </a:lnTo>
                  <a:lnTo>
                    <a:pt x="2502" y="2120"/>
                  </a:lnTo>
                  <a:lnTo>
                    <a:pt x="2506" y="2118"/>
                  </a:lnTo>
                  <a:lnTo>
                    <a:pt x="2512" y="2114"/>
                  </a:lnTo>
                  <a:lnTo>
                    <a:pt x="2520" y="2108"/>
                  </a:lnTo>
                  <a:lnTo>
                    <a:pt x="2530" y="2094"/>
                  </a:lnTo>
                  <a:lnTo>
                    <a:pt x="2552" y="2062"/>
                  </a:lnTo>
                  <a:lnTo>
                    <a:pt x="2560" y="2044"/>
                  </a:lnTo>
                  <a:lnTo>
                    <a:pt x="2568" y="2028"/>
                  </a:lnTo>
                  <a:lnTo>
                    <a:pt x="2570" y="2016"/>
                  </a:lnTo>
                  <a:lnTo>
                    <a:pt x="2570" y="2010"/>
                  </a:lnTo>
                  <a:lnTo>
                    <a:pt x="2568" y="2006"/>
                  </a:lnTo>
                  <a:lnTo>
                    <a:pt x="2566" y="2002"/>
                  </a:lnTo>
                  <a:lnTo>
                    <a:pt x="2568" y="1998"/>
                  </a:lnTo>
                  <a:lnTo>
                    <a:pt x="2570" y="1992"/>
                  </a:lnTo>
                  <a:lnTo>
                    <a:pt x="2574" y="1986"/>
                  </a:lnTo>
                  <a:lnTo>
                    <a:pt x="2580" y="1982"/>
                  </a:lnTo>
                  <a:lnTo>
                    <a:pt x="2586" y="1980"/>
                  </a:lnTo>
                  <a:lnTo>
                    <a:pt x="2594" y="1982"/>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20" y="1952"/>
                  </a:lnTo>
                  <a:lnTo>
                    <a:pt x="2624" y="1948"/>
                  </a:lnTo>
                  <a:lnTo>
                    <a:pt x="2626" y="1942"/>
                  </a:lnTo>
                  <a:lnTo>
                    <a:pt x="2626" y="1934"/>
                  </a:lnTo>
                  <a:lnTo>
                    <a:pt x="2628" y="1920"/>
                  </a:lnTo>
                  <a:lnTo>
                    <a:pt x="2628" y="1912"/>
                  </a:lnTo>
                  <a:lnTo>
                    <a:pt x="2630" y="1908"/>
                  </a:lnTo>
                  <a:lnTo>
                    <a:pt x="2632" y="1904"/>
                  </a:lnTo>
                  <a:lnTo>
                    <a:pt x="2630" y="1900"/>
                  </a:lnTo>
                  <a:lnTo>
                    <a:pt x="2626" y="1896"/>
                  </a:lnTo>
                  <a:lnTo>
                    <a:pt x="2620" y="1894"/>
                  </a:lnTo>
                  <a:lnTo>
                    <a:pt x="2614" y="1894"/>
                  </a:lnTo>
                  <a:lnTo>
                    <a:pt x="2608" y="1896"/>
                  </a:lnTo>
                  <a:lnTo>
                    <a:pt x="2604" y="1900"/>
                  </a:lnTo>
                  <a:lnTo>
                    <a:pt x="2600" y="1904"/>
                  </a:lnTo>
                  <a:close/>
                  <a:moveTo>
                    <a:pt x="2636" y="868"/>
                  </a:moveTo>
                  <a:lnTo>
                    <a:pt x="2636" y="868"/>
                  </a:lnTo>
                  <a:lnTo>
                    <a:pt x="2636" y="864"/>
                  </a:lnTo>
                  <a:lnTo>
                    <a:pt x="2634" y="860"/>
                  </a:lnTo>
                  <a:lnTo>
                    <a:pt x="2630" y="856"/>
                  </a:lnTo>
                  <a:lnTo>
                    <a:pt x="2626" y="854"/>
                  </a:lnTo>
                  <a:lnTo>
                    <a:pt x="2616" y="850"/>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10" y="896"/>
                  </a:lnTo>
                  <a:lnTo>
                    <a:pt x="2616" y="894"/>
                  </a:lnTo>
                  <a:lnTo>
                    <a:pt x="2620" y="890"/>
                  </a:lnTo>
                  <a:lnTo>
                    <a:pt x="2624" y="888"/>
                  </a:lnTo>
                  <a:lnTo>
                    <a:pt x="2626" y="886"/>
                  </a:lnTo>
                  <a:lnTo>
                    <a:pt x="2630" y="888"/>
                  </a:lnTo>
                  <a:lnTo>
                    <a:pt x="2636" y="890"/>
                  </a:lnTo>
                  <a:lnTo>
                    <a:pt x="2638" y="890"/>
                  </a:lnTo>
                  <a:lnTo>
                    <a:pt x="2640" y="888"/>
                  </a:lnTo>
                  <a:lnTo>
                    <a:pt x="2642" y="886"/>
                  </a:lnTo>
                  <a:lnTo>
                    <a:pt x="2640" y="882"/>
                  </a:lnTo>
                  <a:lnTo>
                    <a:pt x="2636" y="876"/>
                  </a:lnTo>
                  <a:lnTo>
                    <a:pt x="2636" y="872"/>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8"/>
                  </a:lnTo>
                  <a:lnTo>
                    <a:pt x="2248" y="920"/>
                  </a:lnTo>
                  <a:lnTo>
                    <a:pt x="2250" y="926"/>
                  </a:lnTo>
                  <a:lnTo>
                    <a:pt x="2256" y="930"/>
                  </a:lnTo>
                  <a:lnTo>
                    <a:pt x="2258" y="930"/>
                  </a:lnTo>
                  <a:lnTo>
                    <a:pt x="2260" y="930"/>
                  </a:lnTo>
                  <a:close/>
                  <a:moveTo>
                    <a:pt x="2258" y="948"/>
                  </a:moveTo>
                  <a:lnTo>
                    <a:pt x="2258" y="948"/>
                  </a:lnTo>
                  <a:lnTo>
                    <a:pt x="2256" y="950"/>
                  </a:lnTo>
                  <a:lnTo>
                    <a:pt x="2256" y="954"/>
                  </a:lnTo>
                  <a:lnTo>
                    <a:pt x="2258" y="960"/>
                  </a:lnTo>
                  <a:lnTo>
                    <a:pt x="2262" y="964"/>
                  </a:lnTo>
                  <a:lnTo>
                    <a:pt x="2266" y="966"/>
                  </a:lnTo>
                  <a:lnTo>
                    <a:pt x="2268" y="964"/>
                  </a:lnTo>
                  <a:lnTo>
                    <a:pt x="2268" y="962"/>
                  </a:lnTo>
                  <a:lnTo>
                    <a:pt x="2266" y="954"/>
                  </a:lnTo>
                  <a:lnTo>
                    <a:pt x="2262" y="948"/>
                  </a:lnTo>
                  <a:lnTo>
                    <a:pt x="2260"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0" y="446"/>
                  </a:lnTo>
                  <a:lnTo>
                    <a:pt x="1486" y="448"/>
                  </a:lnTo>
                  <a:lnTo>
                    <a:pt x="1486" y="452"/>
                  </a:lnTo>
                  <a:lnTo>
                    <a:pt x="1490" y="460"/>
                  </a:lnTo>
                  <a:close/>
                  <a:moveTo>
                    <a:pt x="1532" y="492"/>
                  </a:moveTo>
                  <a:lnTo>
                    <a:pt x="1532" y="492"/>
                  </a:lnTo>
                  <a:lnTo>
                    <a:pt x="1534" y="486"/>
                  </a:lnTo>
                  <a:lnTo>
                    <a:pt x="1534" y="482"/>
                  </a:lnTo>
                  <a:lnTo>
                    <a:pt x="1532" y="482"/>
                  </a:lnTo>
                  <a:lnTo>
                    <a:pt x="1530" y="482"/>
                  </a:lnTo>
                  <a:lnTo>
                    <a:pt x="1528" y="484"/>
                  </a:lnTo>
                  <a:lnTo>
                    <a:pt x="1526" y="484"/>
                  </a:lnTo>
                  <a:lnTo>
                    <a:pt x="1522" y="480"/>
                  </a:lnTo>
                  <a:lnTo>
                    <a:pt x="1518" y="478"/>
                  </a:lnTo>
                  <a:lnTo>
                    <a:pt x="1516" y="478"/>
                  </a:lnTo>
                  <a:lnTo>
                    <a:pt x="1518" y="486"/>
                  </a:lnTo>
                  <a:lnTo>
                    <a:pt x="1522" y="492"/>
                  </a:lnTo>
                  <a:lnTo>
                    <a:pt x="1528" y="496"/>
                  </a:lnTo>
                  <a:lnTo>
                    <a:pt x="1532" y="496"/>
                  </a:lnTo>
                  <a:lnTo>
                    <a:pt x="1532" y="492"/>
                  </a:lnTo>
                  <a:close/>
                  <a:moveTo>
                    <a:pt x="1520" y="466"/>
                  </a:moveTo>
                  <a:lnTo>
                    <a:pt x="1520" y="466"/>
                  </a:lnTo>
                  <a:lnTo>
                    <a:pt x="1516" y="458"/>
                  </a:lnTo>
                  <a:lnTo>
                    <a:pt x="1512" y="454"/>
                  </a:lnTo>
                  <a:lnTo>
                    <a:pt x="1508" y="454"/>
                  </a:lnTo>
                  <a:lnTo>
                    <a:pt x="1506" y="454"/>
                  </a:lnTo>
                  <a:lnTo>
                    <a:pt x="1504" y="456"/>
                  </a:lnTo>
                  <a:lnTo>
                    <a:pt x="1502" y="460"/>
                  </a:lnTo>
                  <a:lnTo>
                    <a:pt x="1500" y="468"/>
                  </a:lnTo>
                  <a:lnTo>
                    <a:pt x="1500" y="470"/>
                  </a:lnTo>
                  <a:lnTo>
                    <a:pt x="1504" y="470"/>
                  </a:lnTo>
                  <a:lnTo>
                    <a:pt x="1514" y="472"/>
                  </a:lnTo>
                  <a:lnTo>
                    <a:pt x="1518" y="470"/>
                  </a:lnTo>
                  <a:lnTo>
                    <a:pt x="1520" y="466"/>
                  </a:lnTo>
                  <a:close/>
                  <a:moveTo>
                    <a:pt x="1400" y="268"/>
                  </a:moveTo>
                  <a:lnTo>
                    <a:pt x="1400" y="268"/>
                  </a:lnTo>
                  <a:lnTo>
                    <a:pt x="1394" y="264"/>
                  </a:lnTo>
                  <a:lnTo>
                    <a:pt x="1392" y="264"/>
                  </a:lnTo>
                  <a:lnTo>
                    <a:pt x="1390" y="266"/>
                  </a:lnTo>
                  <a:lnTo>
                    <a:pt x="1392" y="272"/>
                  </a:lnTo>
                  <a:lnTo>
                    <a:pt x="1396" y="280"/>
                  </a:lnTo>
                  <a:lnTo>
                    <a:pt x="1398" y="282"/>
                  </a:lnTo>
                  <a:lnTo>
                    <a:pt x="1400" y="284"/>
                  </a:lnTo>
                  <a:lnTo>
                    <a:pt x="1402" y="282"/>
                  </a:lnTo>
                  <a:lnTo>
                    <a:pt x="1404" y="280"/>
                  </a:lnTo>
                  <a:lnTo>
                    <a:pt x="1404" y="274"/>
                  </a:lnTo>
                  <a:lnTo>
                    <a:pt x="1402" y="272"/>
                  </a:lnTo>
                  <a:lnTo>
                    <a:pt x="1400" y="268"/>
                  </a:lnTo>
                  <a:close/>
                  <a:moveTo>
                    <a:pt x="1360" y="254"/>
                  </a:moveTo>
                  <a:lnTo>
                    <a:pt x="1360" y="254"/>
                  </a:lnTo>
                  <a:lnTo>
                    <a:pt x="1360" y="256"/>
                  </a:lnTo>
                  <a:lnTo>
                    <a:pt x="1360" y="260"/>
                  </a:lnTo>
                  <a:lnTo>
                    <a:pt x="1362" y="264"/>
                  </a:lnTo>
                  <a:lnTo>
                    <a:pt x="1368" y="266"/>
                  </a:lnTo>
                  <a:lnTo>
                    <a:pt x="1372" y="264"/>
                  </a:lnTo>
                  <a:lnTo>
                    <a:pt x="1372" y="262"/>
                  </a:lnTo>
                  <a:lnTo>
                    <a:pt x="1372" y="260"/>
                  </a:lnTo>
                  <a:lnTo>
                    <a:pt x="1370" y="254"/>
                  </a:lnTo>
                  <a:lnTo>
                    <a:pt x="1366" y="252"/>
                  </a:lnTo>
                  <a:lnTo>
                    <a:pt x="1364" y="252"/>
                  </a:lnTo>
                  <a:lnTo>
                    <a:pt x="1360" y="254"/>
                  </a:lnTo>
                  <a:close/>
                  <a:moveTo>
                    <a:pt x="1320" y="218"/>
                  </a:moveTo>
                  <a:lnTo>
                    <a:pt x="1320" y="218"/>
                  </a:lnTo>
                  <a:lnTo>
                    <a:pt x="1318" y="216"/>
                  </a:lnTo>
                  <a:lnTo>
                    <a:pt x="1316" y="218"/>
                  </a:lnTo>
                  <a:lnTo>
                    <a:pt x="1314" y="220"/>
                  </a:lnTo>
                  <a:lnTo>
                    <a:pt x="1314" y="226"/>
                  </a:lnTo>
                  <a:lnTo>
                    <a:pt x="1316" y="232"/>
                  </a:lnTo>
                  <a:lnTo>
                    <a:pt x="1318" y="232"/>
                  </a:lnTo>
                  <a:lnTo>
                    <a:pt x="1320" y="232"/>
                  </a:lnTo>
                  <a:lnTo>
                    <a:pt x="1324" y="228"/>
                  </a:lnTo>
                  <a:lnTo>
                    <a:pt x="1324" y="224"/>
                  </a:lnTo>
                  <a:lnTo>
                    <a:pt x="1324" y="220"/>
                  </a:lnTo>
                  <a:lnTo>
                    <a:pt x="1320" y="218"/>
                  </a:lnTo>
                  <a:close/>
                  <a:moveTo>
                    <a:pt x="1360" y="106"/>
                  </a:moveTo>
                  <a:lnTo>
                    <a:pt x="1360" y="106"/>
                  </a:lnTo>
                  <a:lnTo>
                    <a:pt x="1370" y="106"/>
                  </a:lnTo>
                  <a:lnTo>
                    <a:pt x="1376" y="102"/>
                  </a:lnTo>
                  <a:lnTo>
                    <a:pt x="1376" y="100"/>
                  </a:lnTo>
                  <a:lnTo>
                    <a:pt x="1376" y="98"/>
                  </a:lnTo>
                  <a:lnTo>
                    <a:pt x="1374" y="98"/>
                  </a:lnTo>
                  <a:lnTo>
                    <a:pt x="1370" y="96"/>
                  </a:lnTo>
                  <a:lnTo>
                    <a:pt x="1362" y="94"/>
                  </a:lnTo>
                  <a:lnTo>
                    <a:pt x="1352" y="94"/>
                  </a:lnTo>
                  <a:lnTo>
                    <a:pt x="1344" y="96"/>
                  </a:lnTo>
                  <a:lnTo>
                    <a:pt x="1342" y="100"/>
                  </a:lnTo>
                  <a:lnTo>
                    <a:pt x="1340" y="102"/>
                  </a:lnTo>
                  <a:lnTo>
                    <a:pt x="1340" y="108"/>
                  </a:lnTo>
                  <a:lnTo>
                    <a:pt x="1344" y="108"/>
                  </a:lnTo>
                  <a:lnTo>
                    <a:pt x="1352" y="108"/>
                  </a:lnTo>
                  <a:lnTo>
                    <a:pt x="1360" y="106"/>
                  </a:lnTo>
                  <a:close/>
                  <a:moveTo>
                    <a:pt x="918" y="88"/>
                  </a:moveTo>
                  <a:lnTo>
                    <a:pt x="918" y="88"/>
                  </a:lnTo>
                  <a:lnTo>
                    <a:pt x="922" y="90"/>
                  </a:lnTo>
                  <a:lnTo>
                    <a:pt x="926" y="92"/>
                  </a:lnTo>
                  <a:lnTo>
                    <a:pt x="948" y="88"/>
                  </a:lnTo>
                  <a:lnTo>
                    <a:pt x="958" y="84"/>
                  </a:lnTo>
                  <a:lnTo>
                    <a:pt x="954" y="82"/>
                  </a:lnTo>
                  <a:lnTo>
                    <a:pt x="920" y="78"/>
                  </a:lnTo>
                  <a:lnTo>
                    <a:pt x="906" y="76"/>
                  </a:lnTo>
                  <a:lnTo>
                    <a:pt x="902" y="78"/>
                  </a:lnTo>
                  <a:lnTo>
                    <a:pt x="908" y="80"/>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6" y="54"/>
                  </a:lnTo>
                  <a:lnTo>
                    <a:pt x="938" y="52"/>
                  </a:lnTo>
                  <a:lnTo>
                    <a:pt x="936" y="50"/>
                  </a:lnTo>
                  <a:lnTo>
                    <a:pt x="928" y="46"/>
                  </a:lnTo>
                  <a:lnTo>
                    <a:pt x="924" y="44"/>
                  </a:lnTo>
                  <a:lnTo>
                    <a:pt x="920" y="38"/>
                  </a:lnTo>
                  <a:lnTo>
                    <a:pt x="916" y="34"/>
                  </a:lnTo>
                  <a:lnTo>
                    <a:pt x="906" y="30"/>
                  </a:lnTo>
                  <a:lnTo>
                    <a:pt x="896" y="30"/>
                  </a:lnTo>
                  <a:lnTo>
                    <a:pt x="894" y="30"/>
                  </a:lnTo>
                  <a:lnTo>
                    <a:pt x="896" y="32"/>
                  </a:lnTo>
                  <a:lnTo>
                    <a:pt x="902" y="38"/>
                  </a:lnTo>
                  <a:lnTo>
                    <a:pt x="910" y="44"/>
                  </a:lnTo>
                  <a:close/>
                  <a:moveTo>
                    <a:pt x="868" y="284"/>
                  </a:moveTo>
                  <a:lnTo>
                    <a:pt x="868" y="284"/>
                  </a:lnTo>
                  <a:lnTo>
                    <a:pt x="866" y="272"/>
                  </a:lnTo>
                  <a:lnTo>
                    <a:pt x="862" y="266"/>
                  </a:lnTo>
                  <a:lnTo>
                    <a:pt x="860" y="264"/>
                  </a:lnTo>
                  <a:lnTo>
                    <a:pt x="858" y="264"/>
                  </a:lnTo>
                  <a:lnTo>
                    <a:pt x="856" y="270"/>
                  </a:lnTo>
                  <a:lnTo>
                    <a:pt x="852" y="276"/>
                  </a:lnTo>
                  <a:lnTo>
                    <a:pt x="850" y="276"/>
                  </a:lnTo>
                  <a:lnTo>
                    <a:pt x="848" y="276"/>
                  </a:lnTo>
                  <a:lnTo>
                    <a:pt x="846" y="278"/>
                  </a:lnTo>
                  <a:lnTo>
                    <a:pt x="848" y="280"/>
                  </a:lnTo>
                  <a:lnTo>
                    <a:pt x="848" y="282"/>
                  </a:lnTo>
                  <a:lnTo>
                    <a:pt x="850" y="284"/>
                  </a:lnTo>
                  <a:lnTo>
                    <a:pt x="850" y="288"/>
                  </a:lnTo>
                  <a:lnTo>
                    <a:pt x="850" y="296"/>
                  </a:lnTo>
                  <a:lnTo>
                    <a:pt x="852" y="300"/>
                  </a:lnTo>
                  <a:lnTo>
                    <a:pt x="860" y="308"/>
                  </a:lnTo>
                  <a:lnTo>
                    <a:pt x="864" y="310"/>
                  </a:lnTo>
                  <a:lnTo>
                    <a:pt x="866" y="306"/>
                  </a:lnTo>
                  <a:lnTo>
                    <a:pt x="868" y="298"/>
                  </a:lnTo>
                  <a:lnTo>
                    <a:pt x="868" y="284"/>
                  </a:lnTo>
                  <a:close/>
                  <a:moveTo>
                    <a:pt x="852" y="306"/>
                  </a:moveTo>
                  <a:lnTo>
                    <a:pt x="852" y="306"/>
                  </a:lnTo>
                  <a:lnTo>
                    <a:pt x="848" y="302"/>
                  </a:lnTo>
                  <a:lnTo>
                    <a:pt x="846" y="298"/>
                  </a:lnTo>
                  <a:lnTo>
                    <a:pt x="844" y="296"/>
                  </a:lnTo>
                  <a:lnTo>
                    <a:pt x="844" y="302"/>
                  </a:lnTo>
                  <a:lnTo>
                    <a:pt x="846" y="304"/>
                  </a:lnTo>
                  <a:lnTo>
                    <a:pt x="852" y="310"/>
                  </a:lnTo>
                  <a:lnTo>
                    <a:pt x="858" y="318"/>
                  </a:lnTo>
                  <a:lnTo>
                    <a:pt x="858" y="314"/>
                  </a:lnTo>
                  <a:lnTo>
                    <a:pt x="856" y="310"/>
                  </a:lnTo>
                  <a:lnTo>
                    <a:pt x="852" y="306"/>
                  </a:lnTo>
                  <a:close/>
                  <a:moveTo>
                    <a:pt x="1028" y="396"/>
                  </a:moveTo>
                  <a:lnTo>
                    <a:pt x="1028" y="396"/>
                  </a:lnTo>
                  <a:lnTo>
                    <a:pt x="1032" y="394"/>
                  </a:lnTo>
                  <a:lnTo>
                    <a:pt x="1032" y="392"/>
                  </a:lnTo>
                  <a:lnTo>
                    <a:pt x="1036" y="380"/>
                  </a:lnTo>
                  <a:lnTo>
                    <a:pt x="1040" y="372"/>
                  </a:lnTo>
                  <a:lnTo>
                    <a:pt x="1040" y="370"/>
                  </a:lnTo>
                  <a:lnTo>
                    <a:pt x="1036" y="368"/>
                  </a:lnTo>
                  <a:lnTo>
                    <a:pt x="1034" y="366"/>
                  </a:lnTo>
                  <a:lnTo>
                    <a:pt x="1032" y="364"/>
                  </a:lnTo>
                  <a:lnTo>
                    <a:pt x="1032" y="362"/>
                  </a:lnTo>
                  <a:lnTo>
                    <a:pt x="1028" y="360"/>
                  </a:lnTo>
                  <a:lnTo>
                    <a:pt x="1024" y="358"/>
                  </a:lnTo>
                  <a:lnTo>
                    <a:pt x="1018" y="360"/>
                  </a:lnTo>
                  <a:lnTo>
                    <a:pt x="1008" y="366"/>
                  </a:lnTo>
                  <a:lnTo>
                    <a:pt x="998" y="374"/>
                  </a:lnTo>
                  <a:lnTo>
                    <a:pt x="994" y="378"/>
                  </a:lnTo>
                  <a:lnTo>
                    <a:pt x="994" y="384"/>
                  </a:lnTo>
                  <a:lnTo>
                    <a:pt x="992" y="388"/>
                  </a:lnTo>
                  <a:lnTo>
                    <a:pt x="988" y="396"/>
                  </a:lnTo>
                  <a:lnTo>
                    <a:pt x="984" y="402"/>
                  </a:lnTo>
                  <a:lnTo>
                    <a:pt x="984" y="408"/>
                  </a:lnTo>
                  <a:lnTo>
                    <a:pt x="984" y="410"/>
                  </a:lnTo>
                  <a:lnTo>
                    <a:pt x="984" y="412"/>
                  </a:lnTo>
                  <a:lnTo>
                    <a:pt x="988" y="410"/>
                  </a:lnTo>
                  <a:lnTo>
                    <a:pt x="996" y="408"/>
                  </a:lnTo>
                  <a:lnTo>
                    <a:pt x="1000" y="408"/>
                  </a:lnTo>
                  <a:lnTo>
                    <a:pt x="1006" y="410"/>
                  </a:lnTo>
                  <a:lnTo>
                    <a:pt x="1012" y="410"/>
                  </a:lnTo>
                  <a:lnTo>
                    <a:pt x="1016" y="410"/>
                  </a:lnTo>
                  <a:lnTo>
                    <a:pt x="1020" y="406"/>
                  </a:lnTo>
                  <a:lnTo>
                    <a:pt x="1024" y="400"/>
                  </a:lnTo>
                  <a:lnTo>
                    <a:pt x="1028" y="396"/>
                  </a:lnTo>
                  <a:close/>
                  <a:moveTo>
                    <a:pt x="1032" y="410"/>
                  </a:moveTo>
                  <a:lnTo>
                    <a:pt x="1032" y="410"/>
                  </a:lnTo>
                  <a:lnTo>
                    <a:pt x="1036" y="410"/>
                  </a:lnTo>
                  <a:lnTo>
                    <a:pt x="1036" y="406"/>
                  </a:lnTo>
                  <a:lnTo>
                    <a:pt x="1034" y="402"/>
                  </a:lnTo>
                  <a:lnTo>
                    <a:pt x="1032" y="400"/>
                  </a:lnTo>
                  <a:lnTo>
                    <a:pt x="1032" y="398"/>
                  </a:lnTo>
                  <a:lnTo>
                    <a:pt x="1030" y="398"/>
                  </a:lnTo>
                  <a:lnTo>
                    <a:pt x="1026" y="400"/>
                  </a:lnTo>
                  <a:lnTo>
                    <a:pt x="1024" y="404"/>
                  </a:lnTo>
                  <a:lnTo>
                    <a:pt x="1024" y="408"/>
                  </a:lnTo>
                  <a:lnTo>
                    <a:pt x="1024" y="410"/>
                  </a:lnTo>
                  <a:lnTo>
                    <a:pt x="1032" y="410"/>
                  </a:lnTo>
                  <a:close/>
                  <a:moveTo>
                    <a:pt x="1044" y="820"/>
                  </a:moveTo>
                  <a:lnTo>
                    <a:pt x="1044" y="820"/>
                  </a:lnTo>
                  <a:lnTo>
                    <a:pt x="1046" y="820"/>
                  </a:lnTo>
                  <a:lnTo>
                    <a:pt x="1050" y="820"/>
                  </a:lnTo>
                  <a:lnTo>
                    <a:pt x="1054" y="816"/>
                  </a:lnTo>
                  <a:lnTo>
                    <a:pt x="1056" y="812"/>
                  </a:lnTo>
                  <a:lnTo>
                    <a:pt x="1060" y="812"/>
                  </a:lnTo>
                  <a:lnTo>
                    <a:pt x="1064" y="810"/>
                  </a:lnTo>
                  <a:lnTo>
                    <a:pt x="1068" y="808"/>
                  </a:lnTo>
                  <a:lnTo>
                    <a:pt x="1068" y="806"/>
                  </a:lnTo>
                  <a:lnTo>
                    <a:pt x="1066" y="804"/>
                  </a:lnTo>
                  <a:lnTo>
                    <a:pt x="1064" y="802"/>
                  </a:lnTo>
                  <a:lnTo>
                    <a:pt x="1060" y="804"/>
                  </a:lnTo>
                  <a:lnTo>
                    <a:pt x="1052" y="808"/>
                  </a:lnTo>
                  <a:lnTo>
                    <a:pt x="1046" y="814"/>
                  </a:lnTo>
                  <a:lnTo>
                    <a:pt x="1044" y="818"/>
                  </a:lnTo>
                  <a:lnTo>
                    <a:pt x="1044" y="820"/>
                  </a:lnTo>
                  <a:close/>
                  <a:moveTo>
                    <a:pt x="844" y="336"/>
                  </a:moveTo>
                  <a:lnTo>
                    <a:pt x="844" y="336"/>
                  </a:lnTo>
                  <a:lnTo>
                    <a:pt x="852" y="332"/>
                  </a:lnTo>
                  <a:lnTo>
                    <a:pt x="856" y="326"/>
                  </a:lnTo>
                  <a:lnTo>
                    <a:pt x="854" y="320"/>
                  </a:lnTo>
                  <a:lnTo>
                    <a:pt x="850" y="312"/>
                  </a:lnTo>
                  <a:lnTo>
                    <a:pt x="846" y="306"/>
                  </a:lnTo>
                  <a:lnTo>
                    <a:pt x="842" y="306"/>
                  </a:lnTo>
                  <a:lnTo>
                    <a:pt x="840" y="310"/>
                  </a:lnTo>
                  <a:lnTo>
                    <a:pt x="840" y="316"/>
                  </a:lnTo>
                  <a:lnTo>
                    <a:pt x="840" y="330"/>
                  </a:lnTo>
                  <a:lnTo>
                    <a:pt x="842" y="336"/>
                  </a:lnTo>
                  <a:lnTo>
                    <a:pt x="844" y="336"/>
                  </a:lnTo>
                  <a:close/>
                  <a:moveTo>
                    <a:pt x="794" y="292"/>
                  </a:moveTo>
                  <a:lnTo>
                    <a:pt x="794" y="292"/>
                  </a:lnTo>
                  <a:lnTo>
                    <a:pt x="800" y="276"/>
                  </a:lnTo>
                  <a:lnTo>
                    <a:pt x="804" y="264"/>
                  </a:lnTo>
                  <a:lnTo>
                    <a:pt x="806" y="256"/>
                  </a:lnTo>
                  <a:lnTo>
                    <a:pt x="804" y="256"/>
                  </a:lnTo>
                  <a:lnTo>
                    <a:pt x="798" y="264"/>
                  </a:lnTo>
                  <a:lnTo>
                    <a:pt x="794" y="278"/>
                  </a:lnTo>
                  <a:lnTo>
                    <a:pt x="794" y="292"/>
                  </a:lnTo>
                  <a:close/>
                  <a:moveTo>
                    <a:pt x="1118" y="446"/>
                  </a:moveTo>
                  <a:lnTo>
                    <a:pt x="1118" y="446"/>
                  </a:lnTo>
                  <a:lnTo>
                    <a:pt x="1122" y="448"/>
                  </a:lnTo>
                  <a:lnTo>
                    <a:pt x="1128" y="450"/>
                  </a:lnTo>
                  <a:lnTo>
                    <a:pt x="1142" y="448"/>
                  </a:lnTo>
                  <a:lnTo>
                    <a:pt x="1158" y="448"/>
                  </a:lnTo>
                  <a:lnTo>
                    <a:pt x="1166" y="450"/>
                  </a:lnTo>
                  <a:lnTo>
                    <a:pt x="1172" y="452"/>
                  </a:lnTo>
                  <a:lnTo>
                    <a:pt x="1180" y="454"/>
                  </a:lnTo>
                  <a:lnTo>
                    <a:pt x="1186" y="454"/>
                  </a:lnTo>
                  <a:lnTo>
                    <a:pt x="1190" y="452"/>
                  </a:lnTo>
                  <a:lnTo>
                    <a:pt x="1194" y="450"/>
                  </a:lnTo>
                  <a:lnTo>
                    <a:pt x="1204" y="442"/>
                  </a:lnTo>
                  <a:lnTo>
                    <a:pt x="1208" y="440"/>
                  </a:lnTo>
                  <a:lnTo>
                    <a:pt x="1212" y="440"/>
                  </a:lnTo>
                  <a:lnTo>
                    <a:pt x="1216" y="440"/>
                  </a:lnTo>
                  <a:lnTo>
                    <a:pt x="1218" y="438"/>
                  </a:lnTo>
                  <a:lnTo>
                    <a:pt x="1218" y="434"/>
                  </a:lnTo>
                  <a:lnTo>
                    <a:pt x="1218" y="430"/>
                  </a:lnTo>
                  <a:lnTo>
                    <a:pt x="1214" y="420"/>
                  </a:lnTo>
                  <a:lnTo>
                    <a:pt x="1206" y="414"/>
                  </a:lnTo>
                  <a:lnTo>
                    <a:pt x="1200" y="410"/>
                  </a:lnTo>
                  <a:lnTo>
                    <a:pt x="1198" y="406"/>
                  </a:lnTo>
                  <a:lnTo>
                    <a:pt x="1200" y="406"/>
                  </a:lnTo>
                  <a:lnTo>
                    <a:pt x="1206" y="404"/>
                  </a:lnTo>
                  <a:lnTo>
                    <a:pt x="1218" y="402"/>
                  </a:lnTo>
                  <a:lnTo>
                    <a:pt x="1222" y="398"/>
                  </a:lnTo>
                  <a:lnTo>
                    <a:pt x="1222" y="394"/>
                  </a:lnTo>
                  <a:lnTo>
                    <a:pt x="1222" y="392"/>
                  </a:lnTo>
                  <a:lnTo>
                    <a:pt x="1224" y="390"/>
                  </a:lnTo>
                  <a:lnTo>
                    <a:pt x="1230" y="388"/>
                  </a:lnTo>
                  <a:lnTo>
                    <a:pt x="1232" y="388"/>
                  </a:lnTo>
                  <a:lnTo>
                    <a:pt x="1232" y="384"/>
                  </a:lnTo>
                  <a:lnTo>
                    <a:pt x="1232" y="376"/>
                  </a:lnTo>
                  <a:lnTo>
                    <a:pt x="1228" y="364"/>
                  </a:lnTo>
                  <a:lnTo>
                    <a:pt x="1234" y="372"/>
                  </a:lnTo>
                  <a:lnTo>
                    <a:pt x="1240" y="376"/>
                  </a:lnTo>
                  <a:lnTo>
                    <a:pt x="1246" y="378"/>
                  </a:lnTo>
                  <a:lnTo>
                    <a:pt x="1256" y="376"/>
                  </a:lnTo>
                  <a:lnTo>
                    <a:pt x="1268" y="372"/>
                  </a:lnTo>
                  <a:lnTo>
                    <a:pt x="1272" y="374"/>
                  </a:lnTo>
                  <a:lnTo>
                    <a:pt x="1272" y="376"/>
                  </a:lnTo>
                  <a:lnTo>
                    <a:pt x="1274" y="378"/>
                  </a:lnTo>
                  <a:lnTo>
                    <a:pt x="1278" y="382"/>
                  </a:lnTo>
                  <a:lnTo>
                    <a:pt x="1284" y="384"/>
                  </a:lnTo>
                  <a:lnTo>
                    <a:pt x="1296" y="386"/>
                  </a:lnTo>
                  <a:lnTo>
                    <a:pt x="1308" y="388"/>
                  </a:lnTo>
                  <a:lnTo>
                    <a:pt x="1316" y="392"/>
                  </a:lnTo>
                  <a:lnTo>
                    <a:pt x="1324" y="398"/>
                  </a:lnTo>
                  <a:lnTo>
                    <a:pt x="1330" y="406"/>
                  </a:lnTo>
                  <a:lnTo>
                    <a:pt x="1340" y="426"/>
                  </a:lnTo>
                  <a:lnTo>
                    <a:pt x="1348" y="438"/>
                  </a:lnTo>
                  <a:lnTo>
                    <a:pt x="1358" y="450"/>
                  </a:lnTo>
                  <a:lnTo>
                    <a:pt x="1374" y="472"/>
                  </a:lnTo>
                  <a:lnTo>
                    <a:pt x="1380" y="480"/>
                  </a:lnTo>
                  <a:lnTo>
                    <a:pt x="1384" y="486"/>
                  </a:lnTo>
                  <a:lnTo>
                    <a:pt x="1392" y="488"/>
                  </a:lnTo>
                  <a:lnTo>
                    <a:pt x="1400" y="492"/>
                  </a:lnTo>
                  <a:lnTo>
                    <a:pt x="1432" y="498"/>
                  </a:lnTo>
                  <a:lnTo>
                    <a:pt x="1450" y="502"/>
                  </a:lnTo>
                  <a:lnTo>
                    <a:pt x="1462" y="506"/>
                  </a:lnTo>
                  <a:lnTo>
                    <a:pt x="1470" y="510"/>
                  </a:lnTo>
                  <a:lnTo>
                    <a:pt x="1476" y="512"/>
                  </a:lnTo>
                  <a:lnTo>
                    <a:pt x="1482" y="518"/>
                  </a:lnTo>
                  <a:lnTo>
                    <a:pt x="1488" y="520"/>
                  </a:lnTo>
                  <a:lnTo>
                    <a:pt x="1492" y="520"/>
                  </a:lnTo>
                  <a:lnTo>
                    <a:pt x="1500" y="520"/>
                  </a:lnTo>
                  <a:lnTo>
                    <a:pt x="1506" y="518"/>
                  </a:lnTo>
                  <a:lnTo>
                    <a:pt x="1512" y="514"/>
                  </a:lnTo>
                  <a:lnTo>
                    <a:pt x="1514" y="510"/>
                  </a:lnTo>
                  <a:lnTo>
                    <a:pt x="1514" y="506"/>
                  </a:lnTo>
                  <a:lnTo>
                    <a:pt x="1512" y="502"/>
                  </a:lnTo>
                  <a:lnTo>
                    <a:pt x="1508" y="498"/>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2" y="440"/>
                  </a:lnTo>
                  <a:lnTo>
                    <a:pt x="1428" y="440"/>
                  </a:lnTo>
                  <a:lnTo>
                    <a:pt x="1422" y="436"/>
                  </a:lnTo>
                  <a:lnTo>
                    <a:pt x="1416" y="428"/>
                  </a:lnTo>
                  <a:lnTo>
                    <a:pt x="1412" y="420"/>
                  </a:lnTo>
                  <a:lnTo>
                    <a:pt x="1408" y="400"/>
                  </a:lnTo>
                  <a:lnTo>
                    <a:pt x="1404" y="394"/>
                  </a:lnTo>
                  <a:lnTo>
                    <a:pt x="1400" y="390"/>
                  </a:lnTo>
                  <a:lnTo>
                    <a:pt x="1394" y="386"/>
                  </a:lnTo>
                  <a:lnTo>
                    <a:pt x="1386" y="378"/>
                  </a:lnTo>
                  <a:lnTo>
                    <a:pt x="1370" y="360"/>
                  </a:lnTo>
                  <a:lnTo>
                    <a:pt x="1364" y="350"/>
                  </a:lnTo>
                  <a:lnTo>
                    <a:pt x="1358" y="340"/>
                  </a:lnTo>
                  <a:lnTo>
                    <a:pt x="1356" y="334"/>
                  </a:lnTo>
                  <a:lnTo>
                    <a:pt x="1356" y="332"/>
                  </a:lnTo>
                  <a:lnTo>
                    <a:pt x="1358" y="330"/>
                  </a:lnTo>
                  <a:lnTo>
                    <a:pt x="1362" y="328"/>
                  </a:lnTo>
                  <a:lnTo>
                    <a:pt x="1366" y="326"/>
                  </a:lnTo>
                  <a:lnTo>
                    <a:pt x="1376" y="328"/>
                  </a:lnTo>
                  <a:lnTo>
                    <a:pt x="1388" y="328"/>
                  </a:lnTo>
                  <a:lnTo>
                    <a:pt x="1392" y="326"/>
                  </a:lnTo>
                  <a:lnTo>
                    <a:pt x="1394" y="324"/>
                  </a:lnTo>
                  <a:lnTo>
                    <a:pt x="1396" y="320"/>
                  </a:lnTo>
                  <a:lnTo>
                    <a:pt x="1396" y="314"/>
                  </a:lnTo>
                  <a:lnTo>
                    <a:pt x="1390" y="302"/>
                  </a:lnTo>
                  <a:lnTo>
                    <a:pt x="1386" y="296"/>
                  </a:lnTo>
                  <a:lnTo>
                    <a:pt x="1380" y="292"/>
                  </a:lnTo>
                  <a:lnTo>
                    <a:pt x="1374" y="290"/>
                  </a:lnTo>
                  <a:lnTo>
                    <a:pt x="1370" y="290"/>
                  </a:lnTo>
                  <a:lnTo>
                    <a:pt x="1364" y="290"/>
                  </a:lnTo>
                  <a:lnTo>
                    <a:pt x="1360" y="290"/>
                  </a:lnTo>
                  <a:lnTo>
                    <a:pt x="1354" y="284"/>
                  </a:lnTo>
                  <a:lnTo>
                    <a:pt x="1344" y="276"/>
                  </a:lnTo>
                  <a:lnTo>
                    <a:pt x="1338" y="272"/>
                  </a:lnTo>
                  <a:lnTo>
                    <a:pt x="1328" y="270"/>
                  </a:lnTo>
                  <a:lnTo>
                    <a:pt x="1312" y="264"/>
                  </a:lnTo>
                  <a:lnTo>
                    <a:pt x="1310" y="262"/>
                  </a:lnTo>
                  <a:lnTo>
                    <a:pt x="1308" y="260"/>
                  </a:lnTo>
                  <a:lnTo>
                    <a:pt x="1310" y="256"/>
                  </a:lnTo>
                  <a:lnTo>
                    <a:pt x="1312" y="246"/>
                  </a:lnTo>
                  <a:lnTo>
                    <a:pt x="1312" y="238"/>
                  </a:lnTo>
                  <a:lnTo>
                    <a:pt x="1306" y="230"/>
                  </a:lnTo>
                  <a:lnTo>
                    <a:pt x="1298" y="220"/>
                  </a:lnTo>
                  <a:lnTo>
                    <a:pt x="1288" y="210"/>
                  </a:lnTo>
                  <a:lnTo>
                    <a:pt x="1278" y="200"/>
                  </a:lnTo>
                  <a:lnTo>
                    <a:pt x="1266" y="192"/>
                  </a:lnTo>
                  <a:lnTo>
                    <a:pt x="1256" y="188"/>
                  </a:lnTo>
                  <a:lnTo>
                    <a:pt x="1248" y="186"/>
                  </a:lnTo>
                  <a:lnTo>
                    <a:pt x="1242" y="186"/>
                  </a:lnTo>
                  <a:lnTo>
                    <a:pt x="1238" y="184"/>
                  </a:lnTo>
                  <a:lnTo>
                    <a:pt x="1230" y="178"/>
                  </a:lnTo>
                  <a:lnTo>
                    <a:pt x="1220" y="170"/>
                  </a:lnTo>
                  <a:lnTo>
                    <a:pt x="1214" y="166"/>
                  </a:lnTo>
                  <a:lnTo>
                    <a:pt x="1202" y="162"/>
                  </a:lnTo>
                  <a:lnTo>
                    <a:pt x="1190" y="158"/>
                  </a:lnTo>
                  <a:lnTo>
                    <a:pt x="1174" y="152"/>
                  </a:lnTo>
                  <a:lnTo>
                    <a:pt x="1140" y="134"/>
                  </a:lnTo>
                  <a:lnTo>
                    <a:pt x="1106" y="120"/>
                  </a:lnTo>
                  <a:lnTo>
                    <a:pt x="1092" y="116"/>
                  </a:lnTo>
                  <a:lnTo>
                    <a:pt x="1078" y="116"/>
                  </a:lnTo>
                  <a:lnTo>
                    <a:pt x="1080" y="404"/>
                  </a:lnTo>
                  <a:lnTo>
                    <a:pt x="1094" y="414"/>
                  </a:lnTo>
                  <a:lnTo>
                    <a:pt x="1104" y="426"/>
                  </a:lnTo>
                  <a:lnTo>
                    <a:pt x="1118" y="446"/>
                  </a:lnTo>
                  <a:close/>
                  <a:moveTo>
                    <a:pt x="784" y="288"/>
                  </a:moveTo>
                  <a:lnTo>
                    <a:pt x="784" y="288"/>
                  </a:lnTo>
                  <a:lnTo>
                    <a:pt x="786" y="290"/>
                  </a:lnTo>
                  <a:lnTo>
                    <a:pt x="788" y="288"/>
                  </a:lnTo>
                  <a:lnTo>
                    <a:pt x="790" y="286"/>
                  </a:lnTo>
                  <a:lnTo>
                    <a:pt x="790" y="282"/>
                  </a:lnTo>
                  <a:lnTo>
                    <a:pt x="788" y="278"/>
                  </a:lnTo>
                  <a:lnTo>
                    <a:pt x="784" y="274"/>
                  </a:lnTo>
                  <a:lnTo>
                    <a:pt x="782" y="276"/>
                  </a:lnTo>
                  <a:lnTo>
                    <a:pt x="784" y="288"/>
                  </a:lnTo>
                  <a:close/>
                  <a:moveTo>
                    <a:pt x="1474" y="80"/>
                  </a:moveTo>
                  <a:lnTo>
                    <a:pt x="1474" y="80"/>
                  </a:lnTo>
                  <a:lnTo>
                    <a:pt x="1476" y="80"/>
                  </a:lnTo>
                  <a:lnTo>
                    <a:pt x="1476" y="78"/>
                  </a:lnTo>
                  <a:lnTo>
                    <a:pt x="1474" y="72"/>
                  </a:lnTo>
                  <a:lnTo>
                    <a:pt x="1468" y="68"/>
                  </a:lnTo>
                  <a:lnTo>
                    <a:pt x="1466" y="68"/>
                  </a:lnTo>
                  <a:lnTo>
                    <a:pt x="1464" y="68"/>
                  </a:lnTo>
                  <a:lnTo>
                    <a:pt x="1464" y="72"/>
                  </a:lnTo>
                  <a:lnTo>
                    <a:pt x="1464" y="76"/>
                  </a:lnTo>
                  <a:lnTo>
                    <a:pt x="1468" y="78"/>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8" y="306"/>
                  </a:lnTo>
                  <a:lnTo>
                    <a:pt x="1478" y="308"/>
                  </a:lnTo>
                  <a:lnTo>
                    <a:pt x="1490" y="306"/>
                  </a:lnTo>
                  <a:lnTo>
                    <a:pt x="1502" y="302"/>
                  </a:lnTo>
                  <a:lnTo>
                    <a:pt x="1514" y="298"/>
                  </a:lnTo>
                  <a:lnTo>
                    <a:pt x="1524" y="292"/>
                  </a:lnTo>
                  <a:lnTo>
                    <a:pt x="1534" y="284"/>
                  </a:lnTo>
                  <a:lnTo>
                    <a:pt x="1538" y="278"/>
                  </a:lnTo>
                  <a:lnTo>
                    <a:pt x="1542" y="272"/>
                  </a:lnTo>
                  <a:lnTo>
                    <a:pt x="1544" y="270"/>
                  </a:lnTo>
                  <a:lnTo>
                    <a:pt x="1548" y="270"/>
                  </a:lnTo>
                  <a:lnTo>
                    <a:pt x="1550" y="270"/>
                  </a:lnTo>
                  <a:lnTo>
                    <a:pt x="1556" y="272"/>
                  </a:lnTo>
                  <a:lnTo>
                    <a:pt x="1560" y="270"/>
                  </a:lnTo>
                  <a:lnTo>
                    <a:pt x="1566" y="268"/>
                  </a:lnTo>
                  <a:lnTo>
                    <a:pt x="1568" y="264"/>
                  </a:lnTo>
                  <a:lnTo>
                    <a:pt x="1570" y="260"/>
                  </a:lnTo>
                  <a:lnTo>
                    <a:pt x="1566" y="252"/>
                  </a:lnTo>
                  <a:lnTo>
                    <a:pt x="1564" y="246"/>
                  </a:lnTo>
                  <a:lnTo>
                    <a:pt x="1564" y="244"/>
                  </a:lnTo>
                  <a:lnTo>
                    <a:pt x="1566" y="242"/>
                  </a:lnTo>
                  <a:lnTo>
                    <a:pt x="1572" y="240"/>
                  </a:lnTo>
                  <a:lnTo>
                    <a:pt x="1574" y="238"/>
                  </a:lnTo>
                  <a:lnTo>
                    <a:pt x="1580" y="228"/>
                  </a:lnTo>
                  <a:lnTo>
                    <a:pt x="1580" y="216"/>
                  </a:lnTo>
                  <a:lnTo>
                    <a:pt x="1578" y="212"/>
                  </a:lnTo>
                  <a:lnTo>
                    <a:pt x="1576" y="208"/>
                  </a:lnTo>
                  <a:lnTo>
                    <a:pt x="1572" y="202"/>
                  </a:lnTo>
                  <a:lnTo>
                    <a:pt x="1566" y="202"/>
                  </a:lnTo>
                  <a:lnTo>
                    <a:pt x="1548" y="202"/>
                  </a:lnTo>
                  <a:lnTo>
                    <a:pt x="1546" y="204"/>
                  </a:lnTo>
                  <a:lnTo>
                    <a:pt x="1544" y="206"/>
                  </a:lnTo>
                  <a:lnTo>
                    <a:pt x="1542" y="210"/>
                  </a:lnTo>
                  <a:lnTo>
                    <a:pt x="1546" y="224"/>
                  </a:lnTo>
                  <a:lnTo>
                    <a:pt x="1550" y="236"/>
                  </a:lnTo>
                  <a:lnTo>
                    <a:pt x="1548" y="240"/>
                  </a:lnTo>
                  <a:lnTo>
                    <a:pt x="1542" y="240"/>
                  </a:lnTo>
                  <a:lnTo>
                    <a:pt x="1536" y="238"/>
                  </a:lnTo>
                  <a:lnTo>
                    <a:pt x="1530" y="242"/>
                  </a:lnTo>
                  <a:lnTo>
                    <a:pt x="1526" y="248"/>
                  </a:lnTo>
                  <a:lnTo>
                    <a:pt x="1522" y="254"/>
                  </a:lnTo>
                  <a:lnTo>
                    <a:pt x="1518" y="262"/>
                  </a:lnTo>
                  <a:lnTo>
                    <a:pt x="1514" y="266"/>
                  </a:lnTo>
                  <a:lnTo>
                    <a:pt x="1510" y="268"/>
                  </a:lnTo>
                  <a:lnTo>
                    <a:pt x="1504" y="266"/>
                  </a:lnTo>
                  <a:lnTo>
                    <a:pt x="1500" y="264"/>
                  </a:lnTo>
                  <a:lnTo>
                    <a:pt x="1498" y="264"/>
                  </a:lnTo>
                  <a:lnTo>
                    <a:pt x="1494" y="268"/>
                  </a:lnTo>
                  <a:lnTo>
                    <a:pt x="1490" y="270"/>
                  </a:lnTo>
                  <a:lnTo>
                    <a:pt x="1488" y="264"/>
                  </a:lnTo>
                  <a:lnTo>
                    <a:pt x="1486" y="256"/>
                  </a:lnTo>
                  <a:lnTo>
                    <a:pt x="1488" y="250"/>
                  </a:lnTo>
                  <a:lnTo>
                    <a:pt x="1490" y="248"/>
                  </a:lnTo>
                  <a:lnTo>
                    <a:pt x="1490" y="244"/>
                  </a:lnTo>
                  <a:lnTo>
                    <a:pt x="1488" y="242"/>
                  </a:lnTo>
                  <a:lnTo>
                    <a:pt x="1484" y="244"/>
                  </a:lnTo>
                  <a:lnTo>
                    <a:pt x="1480" y="250"/>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6" y="278"/>
                  </a:lnTo>
                  <a:lnTo>
                    <a:pt x="1420" y="280"/>
                  </a:lnTo>
                  <a:lnTo>
                    <a:pt x="1428" y="284"/>
                  </a:lnTo>
                  <a:lnTo>
                    <a:pt x="1436" y="292"/>
                  </a:lnTo>
                  <a:close/>
                  <a:moveTo>
                    <a:pt x="1546" y="156"/>
                  </a:moveTo>
                  <a:lnTo>
                    <a:pt x="1546" y="156"/>
                  </a:lnTo>
                  <a:lnTo>
                    <a:pt x="1552" y="162"/>
                  </a:lnTo>
                  <a:lnTo>
                    <a:pt x="1562" y="170"/>
                  </a:lnTo>
                  <a:lnTo>
                    <a:pt x="1572" y="178"/>
                  </a:lnTo>
                  <a:lnTo>
                    <a:pt x="1582" y="190"/>
                  </a:lnTo>
                  <a:lnTo>
                    <a:pt x="1586" y="196"/>
                  </a:lnTo>
                  <a:lnTo>
                    <a:pt x="1588" y="202"/>
                  </a:lnTo>
                  <a:lnTo>
                    <a:pt x="1590" y="210"/>
                  </a:lnTo>
                  <a:lnTo>
                    <a:pt x="1590" y="220"/>
                  </a:lnTo>
                  <a:lnTo>
                    <a:pt x="1592" y="224"/>
                  </a:lnTo>
                  <a:lnTo>
                    <a:pt x="1594" y="232"/>
                  </a:lnTo>
                  <a:lnTo>
                    <a:pt x="1598" y="236"/>
                  </a:lnTo>
                  <a:lnTo>
                    <a:pt x="1602" y="234"/>
                  </a:lnTo>
                  <a:lnTo>
                    <a:pt x="1604" y="230"/>
                  </a:lnTo>
                  <a:lnTo>
                    <a:pt x="1608" y="222"/>
                  </a:lnTo>
                  <a:lnTo>
                    <a:pt x="1608" y="214"/>
                  </a:lnTo>
                  <a:lnTo>
                    <a:pt x="1608" y="206"/>
                  </a:lnTo>
                  <a:lnTo>
                    <a:pt x="1604" y="196"/>
                  </a:lnTo>
                  <a:lnTo>
                    <a:pt x="1596" y="190"/>
                  </a:lnTo>
                  <a:lnTo>
                    <a:pt x="1582" y="178"/>
                  </a:lnTo>
                  <a:lnTo>
                    <a:pt x="1574" y="168"/>
                  </a:lnTo>
                  <a:lnTo>
                    <a:pt x="1566" y="160"/>
                  </a:lnTo>
                  <a:lnTo>
                    <a:pt x="1556" y="154"/>
                  </a:lnTo>
                  <a:lnTo>
                    <a:pt x="1538" y="142"/>
                  </a:lnTo>
                  <a:lnTo>
                    <a:pt x="1526" y="132"/>
                  </a:lnTo>
                  <a:lnTo>
                    <a:pt x="1518" y="126"/>
                  </a:lnTo>
                  <a:lnTo>
                    <a:pt x="1516" y="126"/>
                  </a:lnTo>
                  <a:lnTo>
                    <a:pt x="1514" y="128"/>
                  </a:lnTo>
                  <a:lnTo>
                    <a:pt x="1510" y="132"/>
                  </a:lnTo>
                  <a:lnTo>
                    <a:pt x="1508" y="134"/>
                  </a:lnTo>
                  <a:lnTo>
                    <a:pt x="1510" y="136"/>
                  </a:lnTo>
                  <a:lnTo>
                    <a:pt x="1516" y="138"/>
                  </a:lnTo>
                  <a:lnTo>
                    <a:pt x="1530" y="144"/>
                  </a:lnTo>
                  <a:lnTo>
                    <a:pt x="1538" y="150"/>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20"/>
                  </a:lnTo>
                  <a:lnTo>
                    <a:pt x="1484" y="124"/>
                  </a:lnTo>
                  <a:lnTo>
                    <a:pt x="1488" y="128"/>
                  </a:lnTo>
                  <a:lnTo>
                    <a:pt x="1494" y="130"/>
                  </a:lnTo>
                  <a:lnTo>
                    <a:pt x="1498" y="130"/>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38" y="72"/>
                  </a:lnTo>
                  <a:lnTo>
                    <a:pt x="742" y="74"/>
                  </a:lnTo>
                  <a:lnTo>
                    <a:pt x="746" y="78"/>
                  </a:lnTo>
                  <a:lnTo>
                    <a:pt x="752" y="88"/>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20"/>
                  </a:lnTo>
                  <a:lnTo>
                    <a:pt x="826" y="122"/>
                  </a:lnTo>
                  <a:lnTo>
                    <a:pt x="822" y="122"/>
                  </a:lnTo>
                  <a:lnTo>
                    <a:pt x="816" y="120"/>
                  </a:lnTo>
                  <a:lnTo>
                    <a:pt x="808" y="120"/>
                  </a:lnTo>
                  <a:lnTo>
                    <a:pt x="802" y="118"/>
                  </a:lnTo>
                  <a:lnTo>
                    <a:pt x="798" y="120"/>
                  </a:lnTo>
                  <a:lnTo>
                    <a:pt x="794" y="124"/>
                  </a:lnTo>
                  <a:lnTo>
                    <a:pt x="790" y="130"/>
                  </a:lnTo>
                  <a:lnTo>
                    <a:pt x="784" y="134"/>
                  </a:lnTo>
                  <a:lnTo>
                    <a:pt x="778" y="134"/>
                  </a:lnTo>
                  <a:lnTo>
                    <a:pt x="772" y="132"/>
                  </a:lnTo>
                  <a:lnTo>
                    <a:pt x="766" y="130"/>
                  </a:lnTo>
                  <a:lnTo>
                    <a:pt x="760" y="130"/>
                  </a:lnTo>
                  <a:lnTo>
                    <a:pt x="756" y="132"/>
                  </a:lnTo>
                  <a:lnTo>
                    <a:pt x="756" y="138"/>
                  </a:lnTo>
                  <a:lnTo>
                    <a:pt x="756" y="142"/>
                  </a:lnTo>
                  <a:lnTo>
                    <a:pt x="760" y="144"/>
                  </a:lnTo>
                  <a:lnTo>
                    <a:pt x="768" y="146"/>
                  </a:lnTo>
                  <a:lnTo>
                    <a:pt x="780" y="156"/>
                  </a:lnTo>
                  <a:lnTo>
                    <a:pt x="786" y="164"/>
                  </a:lnTo>
                  <a:lnTo>
                    <a:pt x="790" y="170"/>
                  </a:lnTo>
                  <a:lnTo>
                    <a:pt x="790" y="174"/>
                  </a:lnTo>
                  <a:lnTo>
                    <a:pt x="788" y="176"/>
                  </a:lnTo>
                  <a:lnTo>
                    <a:pt x="784" y="180"/>
                  </a:lnTo>
                  <a:lnTo>
                    <a:pt x="784" y="184"/>
                  </a:lnTo>
                  <a:lnTo>
                    <a:pt x="784" y="188"/>
                  </a:lnTo>
                  <a:lnTo>
                    <a:pt x="788" y="194"/>
                  </a:lnTo>
                  <a:lnTo>
                    <a:pt x="792" y="196"/>
                  </a:lnTo>
                  <a:lnTo>
                    <a:pt x="796" y="198"/>
                  </a:lnTo>
                  <a:lnTo>
                    <a:pt x="802" y="198"/>
                  </a:lnTo>
                  <a:lnTo>
                    <a:pt x="806" y="196"/>
                  </a:lnTo>
                  <a:lnTo>
                    <a:pt x="810" y="192"/>
                  </a:lnTo>
                  <a:lnTo>
                    <a:pt x="814" y="186"/>
                  </a:lnTo>
                  <a:lnTo>
                    <a:pt x="816" y="178"/>
                  </a:lnTo>
                  <a:lnTo>
                    <a:pt x="822" y="158"/>
                  </a:lnTo>
                  <a:lnTo>
                    <a:pt x="826" y="150"/>
                  </a:lnTo>
                  <a:lnTo>
                    <a:pt x="828" y="150"/>
                  </a:lnTo>
                  <a:lnTo>
                    <a:pt x="828" y="154"/>
                  </a:lnTo>
                  <a:lnTo>
                    <a:pt x="824" y="168"/>
                  </a:lnTo>
                  <a:lnTo>
                    <a:pt x="824" y="174"/>
                  </a:lnTo>
                  <a:lnTo>
                    <a:pt x="824" y="178"/>
                  </a:lnTo>
                  <a:lnTo>
                    <a:pt x="828" y="180"/>
                  </a:lnTo>
                  <a:lnTo>
                    <a:pt x="832" y="184"/>
                  </a:lnTo>
                  <a:lnTo>
                    <a:pt x="844" y="188"/>
                  </a:lnTo>
                  <a:lnTo>
                    <a:pt x="852" y="192"/>
                  </a:lnTo>
                  <a:lnTo>
                    <a:pt x="860" y="198"/>
                  </a:lnTo>
                  <a:lnTo>
                    <a:pt x="870" y="206"/>
                  </a:lnTo>
                  <a:lnTo>
                    <a:pt x="878" y="212"/>
                  </a:lnTo>
                  <a:lnTo>
                    <a:pt x="886" y="214"/>
                  </a:lnTo>
                  <a:lnTo>
                    <a:pt x="892" y="216"/>
                  </a:lnTo>
                  <a:lnTo>
                    <a:pt x="906" y="218"/>
                  </a:lnTo>
                  <a:lnTo>
                    <a:pt x="916" y="220"/>
                  </a:lnTo>
                  <a:lnTo>
                    <a:pt x="926" y="226"/>
                  </a:lnTo>
                  <a:lnTo>
                    <a:pt x="940" y="232"/>
                  </a:lnTo>
                  <a:lnTo>
                    <a:pt x="954" y="238"/>
                  </a:lnTo>
                  <a:lnTo>
                    <a:pt x="966" y="242"/>
                  </a:lnTo>
                  <a:lnTo>
                    <a:pt x="980" y="252"/>
                  </a:lnTo>
                  <a:lnTo>
                    <a:pt x="988" y="258"/>
                  </a:lnTo>
                  <a:lnTo>
                    <a:pt x="994" y="266"/>
                  </a:lnTo>
                  <a:lnTo>
                    <a:pt x="1004" y="284"/>
                  </a:lnTo>
                  <a:lnTo>
                    <a:pt x="1014" y="302"/>
                  </a:lnTo>
                  <a:lnTo>
                    <a:pt x="1024" y="318"/>
                  </a:lnTo>
                  <a:lnTo>
                    <a:pt x="1028" y="324"/>
                  </a:lnTo>
                  <a:lnTo>
                    <a:pt x="1030" y="328"/>
                  </a:lnTo>
                  <a:lnTo>
                    <a:pt x="1028" y="330"/>
                  </a:lnTo>
                  <a:lnTo>
                    <a:pt x="1026" y="332"/>
                  </a:lnTo>
                  <a:lnTo>
                    <a:pt x="1022" y="336"/>
                  </a:lnTo>
                  <a:lnTo>
                    <a:pt x="1020" y="338"/>
                  </a:lnTo>
                  <a:lnTo>
                    <a:pt x="1020" y="344"/>
                  </a:lnTo>
                  <a:lnTo>
                    <a:pt x="1024" y="350"/>
                  </a:lnTo>
                  <a:lnTo>
                    <a:pt x="1028" y="354"/>
                  </a:lnTo>
                  <a:lnTo>
                    <a:pt x="1036" y="360"/>
                  </a:lnTo>
                  <a:lnTo>
                    <a:pt x="1040" y="364"/>
                  </a:lnTo>
                  <a:lnTo>
                    <a:pt x="1044" y="368"/>
                  </a:lnTo>
                  <a:lnTo>
                    <a:pt x="1044" y="372"/>
                  </a:lnTo>
                  <a:lnTo>
                    <a:pt x="1040" y="380"/>
                  </a:lnTo>
                  <a:lnTo>
                    <a:pt x="1036" y="394"/>
                  </a:lnTo>
                  <a:lnTo>
                    <a:pt x="1036" y="396"/>
                  </a:lnTo>
                  <a:lnTo>
                    <a:pt x="1038" y="398"/>
                  </a:lnTo>
                  <a:lnTo>
                    <a:pt x="1044" y="396"/>
                  </a:lnTo>
                  <a:lnTo>
                    <a:pt x="1046" y="396"/>
                  </a:lnTo>
                  <a:lnTo>
                    <a:pt x="1050" y="396"/>
                  </a:lnTo>
                  <a:lnTo>
                    <a:pt x="1052" y="398"/>
                  </a:lnTo>
                  <a:lnTo>
                    <a:pt x="1054" y="398"/>
                  </a:lnTo>
                  <a:lnTo>
                    <a:pt x="1060" y="398"/>
                  </a:lnTo>
                  <a:lnTo>
                    <a:pt x="1068" y="398"/>
                  </a:lnTo>
                  <a:lnTo>
                    <a:pt x="1074" y="400"/>
                  </a:lnTo>
                  <a:lnTo>
                    <a:pt x="1080" y="404"/>
                  </a:lnTo>
                  <a:lnTo>
                    <a:pt x="1078" y="116"/>
                  </a:lnTo>
                  <a:lnTo>
                    <a:pt x="1070" y="114"/>
                  </a:lnTo>
                  <a:lnTo>
                    <a:pt x="1060" y="110"/>
                  </a:lnTo>
                  <a:lnTo>
                    <a:pt x="1038" y="100"/>
                  </a:lnTo>
                  <a:lnTo>
                    <a:pt x="1002" y="76"/>
                  </a:lnTo>
                  <a:lnTo>
                    <a:pt x="996" y="72"/>
                  </a:lnTo>
                  <a:lnTo>
                    <a:pt x="988" y="72"/>
                  </a:lnTo>
                  <a:lnTo>
                    <a:pt x="982" y="74"/>
                  </a:lnTo>
                  <a:lnTo>
                    <a:pt x="976" y="76"/>
                  </a:lnTo>
                  <a:lnTo>
                    <a:pt x="970" y="80"/>
                  </a:lnTo>
                  <a:lnTo>
                    <a:pt x="966" y="84"/>
                  </a:lnTo>
                  <a:lnTo>
                    <a:pt x="964" y="88"/>
                  </a:lnTo>
                  <a:lnTo>
                    <a:pt x="964" y="92"/>
                  </a:lnTo>
                  <a:lnTo>
                    <a:pt x="966" y="96"/>
                  </a:lnTo>
                  <a:lnTo>
                    <a:pt x="964" y="100"/>
                  </a:lnTo>
                  <a:lnTo>
                    <a:pt x="956" y="106"/>
                  </a:lnTo>
                  <a:lnTo>
                    <a:pt x="946" y="110"/>
                  </a:lnTo>
                  <a:lnTo>
                    <a:pt x="942" y="110"/>
                  </a:lnTo>
                  <a:lnTo>
                    <a:pt x="938" y="108"/>
                  </a:lnTo>
                  <a:lnTo>
                    <a:pt x="936" y="108"/>
                  </a:lnTo>
                  <a:lnTo>
                    <a:pt x="934" y="110"/>
                  </a:lnTo>
                  <a:lnTo>
                    <a:pt x="928" y="116"/>
                  </a:lnTo>
                  <a:lnTo>
                    <a:pt x="914" y="138"/>
                  </a:lnTo>
                  <a:lnTo>
                    <a:pt x="906" y="148"/>
                  </a:lnTo>
                  <a:lnTo>
                    <a:pt x="898" y="158"/>
                  </a:lnTo>
                  <a:lnTo>
                    <a:pt x="890" y="164"/>
                  </a:lnTo>
                  <a:lnTo>
                    <a:pt x="886" y="164"/>
                  </a:lnTo>
                  <a:lnTo>
                    <a:pt x="882" y="164"/>
                  </a:lnTo>
                  <a:lnTo>
                    <a:pt x="876" y="160"/>
                  </a:lnTo>
                  <a:lnTo>
                    <a:pt x="872" y="156"/>
                  </a:lnTo>
                  <a:lnTo>
                    <a:pt x="870" y="150"/>
                  </a:lnTo>
                  <a:lnTo>
                    <a:pt x="868" y="144"/>
                  </a:lnTo>
                  <a:lnTo>
                    <a:pt x="864" y="132"/>
                  </a:lnTo>
                  <a:lnTo>
                    <a:pt x="862" y="126"/>
                  </a:lnTo>
                  <a:lnTo>
                    <a:pt x="860" y="120"/>
                  </a:lnTo>
                  <a:lnTo>
                    <a:pt x="856" y="118"/>
                  </a:lnTo>
                  <a:lnTo>
                    <a:pt x="854" y="118"/>
                  </a:lnTo>
                  <a:lnTo>
                    <a:pt x="852" y="124"/>
                  </a:lnTo>
                  <a:lnTo>
                    <a:pt x="852" y="126"/>
                  </a:lnTo>
                  <a:lnTo>
                    <a:pt x="846" y="114"/>
                  </a:lnTo>
                  <a:lnTo>
                    <a:pt x="842" y="102"/>
                  </a:lnTo>
                  <a:lnTo>
                    <a:pt x="842" y="94"/>
                  </a:lnTo>
                  <a:lnTo>
                    <a:pt x="842" y="86"/>
                  </a:lnTo>
                  <a:lnTo>
                    <a:pt x="844" y="80"/>
                  </a:lnTo>
                  <a:lnTo>
                    <a:pt x="846" y="66"/>
                  </a:lnTo>
                  <a:lnTo>
                    <a:pt x="846" y="58"/>
                  </a:lnTo>
                  <a:lnTo>
                    <a:pt x="844" y="48"/>
                  </a:lnTo>
                  <a:lnTo>
                    <a:pt x="840" y="40"/>
                  </a:lnTo>
                  <a:lnTo>
                    <a:pt x="838" y="36"/>
                  </a:lnTo>
                  <a:lnTo>
                    <a:pt x="834" y="36"/>
                  </a:lnTo>
                  <a:lnTo>
                    <a:pt x="830" y="36"/>
                  </a:lnTo>
                  <a:lnTo>
                    <a:pt x="826" y="36"/>
                  </a:lnTo>
                  <a:lnTo>
                    <a:pt x="818" y="36"/>
                  </a:lnTo>
                  <a:lnTo>
                    <a:pt x="810" y="32"/>
                  </a:lnTo>
                  <a:lnTo>
                    <a:pt x="798" y="26"/>
                  </a:lnTo>
                  <a:lnTo>
                    <a:pt x="786" y="18"/>
                  </a:lnTo>
                  <a:lnTo>
                    <a:pt x="776" y="16"/>
                  </a:lnTo>
                  <a:lnTo>
                    <a:pt x="770" y="16"/>
                  </a:lnTo>
                  <a:lnTo>
                    <a:pt x="764" y="20"/>
                  </a:lnTo>
                  <a:lnTo>
                    <a:pt x="756" y="28"/>
                  </a:lnTo>
                  <a:lnTo>
                    <a:pt x="752" y="32"/>
                  </a:lnTo>
                  <a:lnTo>
                    <a:pt x="748" y="34"/>
                  </a:lnTo>
                  <a:lnTo>
                    <a:pt x="740" y="36"/>
                  </a:lnTo>
                  <a:lnTo>
                    <a:pt x="732" y="38"/>
                  </a:lnTo>
                  <a:lnTo>
                    <a:pt x="728" y="40"/>
                  </a:lnTo>
                  <a:lnTo>
                    <a:pt x="726" y="42"/>
                  </a:lnTo>
                  <a:lnTo>
                    <a:pt x="726" y="46"/>
                  </a:lnTo>
                  <a:close/>
                  <a:moveTo>
                    <a:pt x="1600" y="438"/>
                  </a:moveTo>
                  <a:lnTo>
                    <a:pt x="1600" y="438"/>
                  </a:lnTo>
                  <a:lnTo>
                    <a:pt x="1594" y="436"/>
                  </a:lnTo>
                  <a:lnTo>
                    <a:pt x="1588" y="434"/>
                  </a:lnTo>
                  <a:lnTo>
                    <a:pt x="1586" y="436"/>
                  </a:lnTo>
                  <a:lnTo>
                    <a:pt x="1588" y="438"/>
                  </a:lnTo>
                  <a:lnTo>
                    <a:pt x="1590" y="442"/>
                  </a:lnTo>
                  <a:lnTo>
                    <a:pt x="1590" y="444"/>
                  </a:lnTo>
                  <a:lnTo>
                    <a:pt x="1592" y="446"/>
                  </a:lnTo>
                  <a:lnTo>
                    <a:pt x="1596" y="448"/>
                  </a:lnTo>
                  <a:lnTo>
                    <a:pt x="1600" y="448"/>
                  </a:lnTo>
                  <a:lnTo>
                    <a:pt x="1604" y="446"/>
                  </a:lnTo>
                  <a:lnTo>
                    <a:pt x="1604" y="444"/>
                  </a:lnTo>
                  <a:lnTo>
                    <a:pt x="1600" y="438"/>
                  </a:lnTo>
                  <a:close/>
                  <a:moveTo>
                    <a:pt x="1606" y="1248"/>
                  </a:moveTo>
                  <a:lnTo>
                    <a:pt x="1606" y="1248"/>
                  </a:lnTo>
                  <a:lnTo>
                    <a:pt x="1606" y="1252"/>
                  </a:lnTo>
                  <a:lnTo>
                    <a:pt x="1604" y="1260"/>
                  </a:lnTo>
                  <a:lnTo>
                    <a:pt x="1604" y="1268"/>
                  </a:lnTo>
                  <a:lnTo>
                    <a:pt x="1604" y="1272"/>
                  </a:lnTo>
                  <a:lnTo>
                    <a:pt x="1606" y="1274"/>
                  </a:lnTo>
                  <a:lnTo>
                    <a:pt x="1608" y="1274"/>
                  </a:lnTo>
                  <a:lnTo>
                    <a:pt x="1610" y="1270"/>
                  </a:lnTo>
                  <a:lnTo>
                    <a:pt x="1610" y="1260"/>
                  </a:lnTo>
                  <a:lnTo>
                    <a:pt x="1614" y="1250"/>
                  </a:lnTo>
                  <a:lnTo>
                    <a:pt x="1620" y="1240"/>
                  </a:lnTo>
                  <a:lnTo>
                    <a:pt x="1620" y="1236"/>
                  </a:lnTo>
                  <a:lnTo>
                    <a:pt x="1618" y="1232"/>
                  </a:lnTo>
                  <a:lnTo>
                    <a:pt x="1618" y="1228"/>
                  </a:lnTo>
                  <a:lnTo>
                    <a:pt x="1616" y="1224"/>
                  </a:lnTo>
                  <a:lnTo>
                    <a:pt x="1616" y="1220"/>
                  </a:lnTo>
                  <a:lnTo>
                    <a:pt x="1614" y="1220"/>
                  </a:lnTo>
                  <a:lnTo>
                    <a:pt x="1612" y="1224"/>
                  </a:lnTo>
                  <a:lnTo>
                    <a:pt x="1612" y="1230"/>
                  </a:lnTo>
                  <a:lnTo>
                    <a:pt x="1612" y="1234"/>
                  </a:lnTo>
                  <a:lnTo>
                    <a:pt x="1612" y="1236"/>
                  </a:lnTo>
                  <a:lnTo>
                    <a:pt x="1608" y="1240"/>
                  </a:lnTo>
                  <a:lnTo>
                    <a:pt x="1606" y="1244"/>
                  </a:lnTo>
                  <a:lnTo>
                    <a:pt x="1604" y="1246"/>
                  </a:lnTo>
                  <a:lnTo>
                    <a:pt x="1606" y="124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153">
              <a:extLst>
                <a:ext uri="{FF2B5EF4-FFF2-40B4-BE49-F238E27FC236}">
                  <a16:creationId xmlns:a16="http://schemas.microsoft.com/office/drawing/2014/main" id="{B2D154DD-DA7D-9916-AF72-FB12D2B588D1}"/>
                </a:ext>
              </a:extLst>
            </p:cNvPr>
            <p:cNvSpPr>
              <a:spLocks noEditPoints="1"/>
            </p:cNvSpPr>
            <p:nvPr/>
          </p:nvSpPr>
          <p:spPr bwMode="auto">
            <a:xfrm>
              <a:off x="3915668" y="3671184"/>
              <a:ext cx="1239013" cy="1462182"/>
            </a:xfrm>
            <a:custGeom>
              <a:avLst/>
              <a:gdLst>
                <a:gd name="T0" fmla="*/ 1666909 w 2776"/>
                <a:gd name="T1" fmla="*/ 1643154 h 3628"/>
                <a:gd name="T2" fmla="*/ 1572963 w 2776"/>
                <a:gd name="T3" fmla="*/ 1734581 h 3628"/>
                <a:gd name="T4" fmla="*/ 1567885 w 2776"/>
                <a:gd name="T5" fmla="*/ 1859024 h 3628"/>
                <a:gd name="T6" fmla="*/ 1595815 w 2776"/>
                <a:gd name="T7" fmla="*/ 1991086 h 3628"/>
                <a:gd name="T8" fmla="*/ 1712613 w 2776"/>
                <a:gd name="T9" fmla="*/ 1728232 h 3628"/>
                <a:gd name="T10" fmla="*/ 1736734 w 2776"/>
                <a:gd name="T11" fmla="*/ 1666011 h 3628"/>
                <a:gd name="T12" fmla="*/ 1698648 w 2776"/>
                <a:gd name="T13" fmla="*/ 844434 h 3628"/>
                <a:gd name="T14" fmla="*/ 1576772 w 2776"/>
                <a:gd name="T15" fmla="*/ 868560 h 3628"/>
                <a:gd name="T16" fmla="*/ 1533607 w 2776"/>
                <a:gd name="T17" fmla="*/ 784752 h 3628"/>
                <a:gd name="T18" fmla="*/ 1484095 w 2776"/>
                <a:gd name="T19" fmla="*/ 730150 h 3628"/>
                <a:gd name="T20" fmla="*/ 1434583 w 2776"/>
                <a:gd name="T21" fmla="*/ 633643 h 3628"/>
                <a:gd name="T22" fmla="*/ 1401575 w 2776"/>
                <a:gd name="T23" fmla="*/ 539676 h 3628"/>
                <a:gd name="T24" fmla="*/ 1353332 w 2776"/>
                <a:gd name="T25" fmla="*/ 454597 h 3628"/>
                <a:gd name="T26" fmla="*/ 1301281 w 2776"/>
                <a:gd name="T27" fmla="*/ 313647 h 3628"/>
                <a:gd name="T28" fmla="*/ 1263195 w 2776"/>
                <a:gd name="T29" fmla="*/ 199363 h 3628"/>
                <a:gd name="T30" fmla="*/ 1197179 w 2776"/>
                <a:gd name="T31" fmla="*/ 219680 h 3628"/>
                <a:gd name="T32" fmla="*/ 1090537 w 2776"/>
                <a:gd name="T33" fmla="*/ 195553 h 3628"/>
                <a:gd name="T34" fmla="*/ 983895 w 2776"/>
                <a:gd name="T35" fmla="*/ 156189 h 3628"/>
                <a:gd name="T36" fmla="*/ 873445 w 2776"/>
                <a:gd name="T37" fmla="*/ 208251 h 3628"/>
                <a:gd name="T38" fmla="*/ 743952 w 2776"/>
                <a:gd name="T39" fmla="*/ 142220 h 3628"/>
                <a:gd name="T40" fmla="*/ 731256 w 2776"/>
                <a:gd name="T41" fmla="*/ 69840 h 3628"/>
                <a:gd name="T42" fmla="*/ 712213 w 2776"/>
                <a:gd name="T43" fmla="*/ 20317 h 3628"/>
                <a:gd name="T44" fmla="*/ 633502 w 2776"/>
                <a:gd name="T45" fmla="*/ 8889 h 3628"/>
                <a:gd name="T46" fmla="*/ 534477 w 2776"/>
                <a:gd name="T47" fmla="*/ 17778 h 3628"/>
                <a:gd name="T48" fmla="*/ 424027 w 2776"/>
                <a:gd name="T49" fmla="*/ 54602 h 3628"/>
                <a:gd name="T50" fmla="*/ 344046 w 2776"/>
                <a:gd name="T51" fmla="*/ 72380 h 3628"/>
                <a:gd name="T52" fmla="*/ 210744 w 2776"/>
                <a:gd name="T53" fmla="*/ 162538 h 3628"/>
                <a:gd name="T54" fmla="*/ 124415 w 2776"/>
                <a:gd name="T55" fmla="*/ 312377 h 3628"/>
                <a:gd name="T56" fmla="*/ 38086 w 2776"/>
                <a:gd name="T57" fmla="*/ 453328 h 3628"/>
                <a:gd name="T58" fmla="*/ 15235 w 2776"/>
                <a:gd name="T59" fmla="*/ 537136 h 3628"/>
                <a:gd name="T60" fmla="*/ 38086 w 2776"/>
                <a:gd name="T61" fmla="*/ 626024 h 3628"/>
                <a:gd name="T62" fmla="*/ 25391 w 2776"/>
                <a:gd name="T63" fmla="*/ 775863 h 3628"/>
                <a:gd name="T64" fmla="*/ 34278 w 2776"/>
                <a:gd name="T65" fmla="*/ 802530 h 3628"/>
                <a:gd name="T66" fmla="*/ 34278 w 2776"/>
                <a:gd name="T67" fmla="*/ 825386 h 3628"/>
                <a:gd name="T68" fmla="*/ 54590 w 2776"/>
                <a:gd name="T69" fmla="*/ 848243 h 3628"/>
                <a:gd name="T70" fmla="*/ 71094 w 2776"/>
                <a:gd name="T71" fmla="*/ 863481 h 3628"/>
                <a:gd name="T72" fmla="*/ 106642 w 2776"/>
                <a:gd name="T73" fmla="*/ 909195 h 3628"/>
                <a:gd name="T74" fmla="*/ 115528 w 2776"/>
                <a:gd name="T75" fmla="*/ 940941 h 3628"/>
                <a:gd name="T76" fmla="*/ 171388 w 2776"/>
                <a:gd name="T77" fmla="*/ 996813 h 3628"/>
                <a:gd name="T78" fmla="*/ 319925 w 2776"/>
                <a:gd name="T79" fmla="*/ 1036177 h 3628"/>
                <a:gd name="T80" fmla="*/ 411332 w 2776"/>
                <a:gd name="T81" fmla="*/ 1038717 h 3628"/>
                <a:gd name="T82" fmla="*/ 535747 w 2776"/>
                <a:gd name="T83" fmla="*/ 993003 h 3628"/>
                <a:gd name="T84" fmla="*/ 632232 w 2776"/>
                <a:gd name="T85" fmla="*/ 1052685 h 3628"/>
                <a:gd name="T86" fmla="*/ 690631 w 2776"/>
                <a:gd name="T87" fmla="*/ 1069193 h 3628"/>
                <a:gd name="T88" fmla="*/ 686822 w 2776"/>
                <a:gd name="T89" fmla="*/ 1158081 h 3628"/>
                <a:gd name="T90" fmla="*/ 700787 w 2776"/>
                <a:gd name="T91" fmla="*/ 1193636 h 3628"/>
                <a:gd name="T92" fmla="*/ 690631 w 2776"/>
                <a:gd name="T93" fmla="*/ 1262206 h 3628"/>
                <a:gd name="T94" fmla="*/ 766804 w 2776"/>
                <a:gd name="T95" fmla="*/ 1376491 h 3628"/>
                <a:gd name="T96" fmla="*/ 797273 w 2776"/>
                <a:gd name="T97" fmla="*/ 1521251 h 3628"/>
                <a:gd name="T98" fmla="*/ 746491 w 2776"/>
                <a:gd name="T99" fmla="*/ 1737121 h 3628"/>
                <a:gd name="T100" fmla="*/ 846785 w 2776"/>
                <a:gd name="T101" fmla="*/ 2073625 h 3628"/>
                <a:gd name="T102" fmla="*/ 903914 w 2776"/>
                <a:gd name="T103" fmla="*/ 2242511 h 3628"/>
                <a:gd name="T104" fmla="*/ 934383 w 2776"/>
                <a:gd name="T105" fmla="*/ 2289495 h 3628"/>
                <a:gd name="T106" fmla="*/ 1009286 w 2776"/>
                <a:gd name="T107" fmla="*/ 2284416 h 3628"/>
                <a:gd name="T108" fmla="*/ 1104502 w 2776"/>
                <a:gd name="T109" fmla="*/ 2269178 h 3628"/>
                <a:gd name="T110" fmla="*/ 1280968 w 2776"/>
                <a:gd name="T111" fmla="*/ 2079974 h 3628"/>
                <a:gd name="T112" fmla="*/ 1354602 w 2776"/>
                <a:gd name="T113" fmla="*/ 1940293 h 3628"/>
                <a:gd name="T114" fmla="*/ 1338098 w 2776"/>
                <a:gd name="T115" fmla="*/ 1812041 h 3628"/>
                <a:gd name="T116" fmla="*/ 1482826 w 2776"/>
                <a:gd name="T117" fmla="*/ 1673630 h 3628"/>
                <a:gd name="T118" fmla="*/ 1475208 w 2776"/>
                <a:gd name="T119" fmla="*/ 1513632 h 3628"/>
                <a:gd name="T120" fmla="*/ 1448548 w 2776"/>
                <a:gd name="T121" fmla="*/ 1400617 h 3628"/>
                <a:gd name="T122" fmla="*/ 1491712 w 2776"/>
                <a:gd name="T123" fmla="*/ 1268555 h 3628"/>
                <a:gd name="T124" fmla="*/ 1679605 w 2776"/>
                <a:gd name="T125" fmla="*/ 1045066 h 36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76"/>
                <a:gd name="T190" fmla="*/ 0 h 3628"/>
                <a:gd name="T191" fmla="*/ 2776 w 2776"/>
                <a:gd name="T192" fmla="*/ 3628 h 36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0" y="2480"/>
                  </a:lnTo>
                  <a:lnTo>
                    <a:pt x="2678" y="2486"/>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8" y="2566"/>
                  </a:lnTo>
                  <a:lnTo>
                    <a:pt x="2636" y="2572"/>
                  </a:lnTo>
                  <a:lnTo>
                    <a:pt x="2636" y="2576"/>
                  </a:lnTo>
                  <a:lnTo>
                    <a:pt x="2626" y="2588"/>
                  </a:lnTo>
                  <a:lnTo>
                    <a:pt x="2606" y="2608"/>
                  </a:lnTo>
                  <a:lnTo>
                    <a:pt x="2596" y="2618"/>
                  </a:lnTo>
                  <a:lnTo>
                    <a:pt x="2588" y="2628"/>
                  </a:lnTo>
                  <a:lnTo>
                    <a:pt x="2578" y="2640"/>
                  </a:lnTo>
                  <a:lnTo>
                    <a:pt x="2572" y="2646"/>
                  </a:lnTo>
                  <a:lnTo>
                    <a:pt x="2564" y="2650"/>
                  </a:lnTo>
                  <a:lnTo>
                    <a:pt x="2554" y="2652"/>
                  </a:lnTo>
                  <a:lnTo>
                    <a:pt x="2538" y="2656"/>
                  </a:lnTo>
                  <a:lnTo>
                    <a:pt x="2530" y="2658"/>
                  </a:lnTo>
                  <a:lnTo>
                    <a:pt x="2526" y="2660"/>
                  </a:lnTo>
                  <a:lnTo>
                    <a:pt x="2522" y="2664"/>
                  </a:lnTo>
                  <a:lnTo>
                    <a:pt x="2520" y="2668"/>
                  </a:lnTo>
                  <a:lnTo>
                    <a:pt x="2516" y="2670"/>
                  </a:lnTo>
                  <a:lnTo>
                    <a:pt x="2512" y="2670"/>
                  </a:lnTo>
                  <a:lnTo>
                    <a:pt x="2506" y="2670"/>
                  </a:lnTo>
                  <a:lnTo>
                    <a:pt x="2500" y="2670"/>
                  </a:lnTo>
                  <a:lnTo>
                    <a:pt x="2496" y="2670"/>
                  </a:lnTo>
                  <a:lnTo>
                    <a:pt x="2496" y="2672"/>
                  </a:lnTo>
                  <a:lnTo>
                    <a:pt x="2496" y="2676"/>
                  </a:lnTo>
                  <a:lnTo>
                    <a:pt x="2494" y="2690"/>
                  </a:lnTo>
                  <a:lnTo>
                    <a:pt x="2492" y="2700"/>
                  </a:lnTo>
                  <a:lnTo>
                    <a:pt x="2486" y="2712"/>
                  </a:lnTo>
                  <a:lnTo>
                    <a:pt x="2480" y="2724"/>
                  </a:lnTo>
                  <a:lnTo>
                    <a:pt x="2478" y="2732"/>
                  </a:lnTo>
                  <a:lnTo>
                    <a:pt x="2478" y="2738"/>
                  </a:lnTo>
                  <a:lnTo>
                    <a:pt x="2478" y="2742"/>
                  </a:lnTo>
                  <a:lnTo>
                    <a:pt x="2482" y="2750"/>
                  </a:lnTo>
                  <a:lnTo>
                    <a:pt x="2482" y="2754"/>
                  </a:lnTo>
                  <a:lnTo>
                    <a:pt x="2482" y="2762"/>
                  </a:lnTo>
                  <a:lnTo>
                    <a:pt x="2480" y="2772"/>
                  </a:lnTo>
                  <a:lnTo>
                    <a:pt x="2480" y="2778"/>
                  </a:lnTo>
                  <a:lnTo>
                    <a:pt x="2484" y="2790"/>
                  </a:lnTo>
                  <a:lnTo>
                    <a:pt x="2488" y="2798"/>
                  </a:lnTo>
                  <a:lnTo>
                    <a:pt x="2488" y="2802"/>
                  </a:lnTo>
                  <a:lnTo>
                    <a:pt x="2488" y="2806"/>
                  </a:lnTo>
                  <a:lnTo>
                    <a:pt x="2488" y="2814"/>
                  </a:lnTo>
                  <a:lnTo>
                    <a:pt x="2490" y="2820"/>
                  </a:lnTo>
                  <a:lnTo>
                    <a:pt x="2494" y="2832"/>
                  </a:lnTo>
                  <a:lnTo>
                    <a:pt x="2498" y="2848"/>
                  </a:lnTo>
                  <a:lnTo>
                    <a:pt x="2498" y="2860"/>
                  </a:lnTo>
                  <a:lnTo>
                    <a:pt x="2496" y="2868"/>
                  </a:lnTo>
                  <a:lnTo>
                    <a:pt x="2492" y="2876"/>
                  </a:lnTo>
                  <a:lnTo>
                    <a:pt x="2488" y="2884"/>
                  </a:lnTo>
                  <a:lnTo>
                    <a:pt x="2480" y="2900"/>
                  </a:lnTo>
                  <a:lnTo>
                    <a:pt x="2476" y="2908"/>
                  </a:lnTo>
                  <a:lnTo>
                    <a:pt x="2474" y="2916"/>
                  </a:lnTo>
                  <a:lnTo>
                    <a:pt x="2472" y="2924"/>
                  </a:lnTo>
                  <a:lnTo>
                    <a:pt x="2470" y="2928"/>
                  </a:lnTo>
                  <a:lnTo>
                    <a:pt x="2466" y="2928"/>
                  </a:lnTo>
                  <a:lnTo>
                    <a:pt x="2464" y="2928"/>
                  </a:lnTo>
                  <a:lnTo>
                    <a:pt x="2462" y="2930"/>
                  </a:lnTo>
                  <a:lnTo>
                    <a:pt x="2458" y="2934"/>
                  </a:lnTo>
                  <a:lnTo>
                    <a:pt x="2454" y="2942"/>
                  </a:lnTo>
                  <a:lnTo>
                    <a:pt x="2450" y="2954"/>
                  </a:lnTo>
                  <a:lnTo>
                    <a:pt x="2448" y="2968"/>
                  </a:lnTo>
                  <a:lnTo>
                    <a:pt x="2446" y="2980"/>
                  </a:lnTo>
                  <a:lnTo>
                    <a:pt x="2448" y="2990"/>
                  </a:lnTo>
                  <a:lnTo>
                    <a:pt x="2448" y="2998"/>
                  </a:lnTo>
                  <a:lnTo>
                    <a:pt x="2456" y="3012"/>
                  </a:lnTo>
                  <a:lnTo>
                    <a:pt x="2464" y="3026"/>
                  </a:lnTo>
                  <a:lnTo>
                    <a:pt x="2466" y="3034"/>
                  </a:lnTo>
                  <a:lnTo>
                    <a:pt x="2466" y="3040"/>
                  </a:lnTo>
                  <a:lnTo>
                    <a:pt x="2466" y="3054"/>
                  </a:lnTo>
                  <a:lnTo>
                    <a:pt x="2464" y="3062"/>
                  </a:lnTo>
                  <a:lnTo>
                    <a:pt x="2466" y="3072"/>
                  </a:lnTo>
                  <a:lnTo>
                    <a:pt x="2468" y="3084"/>
                  </a:lnTo>
                  <a:lnTo>
                    <a:pt x="2474" y="3100"/>
                  </a:lnTo>
                  <a:lnTo>
                    <a:pt x="2480" y="3114"/>
                  </a:lnTo>
                  <a:lnTo>
                    <a:pt x="2486" y="3122"/>
                  </a:lnTo>
                  <a:lnTo>
                    <a:pt x="2492" y="3126"/>
                  </a:lnTo>
                  <a:lnTo>
                    <a:pt x="2498" y="3130"/>
                  </a:lnTo>
                  <a:lnTo>
                    <a:pt x="2510" y="3134"/>
                  </a:lnTo>
                  <a:lnTo>
                    <a:pt x="2514" y="3136"/>
                  </a:lnTo>
                  <a:lnTo>
                    <a:pt x="2520" y="3142"/>
                  </a:lnTo>
                  <a:lnTo>
                    <a:pt x="2522" y="3144"/>
                  </a:lnTo>
                  <a:lnTo>
                    <a:pt x="2526" y="3146"/>
                  </a:lnTo>
                  <a:lnTo>
                    <a:pt x="2534" y="3146"/>
                  </a:lnTo>
                  <a:lnTo>
                    <a:pt x="2544" y="3144"/>
                  </a:lnTo>
                  <a:lnTo>
                    <a:pt x="2554" y="3140"/>
                  </a:lnTo>
                  <a:lnTo>
                    <a:pt x="2574" y="3128"/>
                  </a:lnTo>
                  <a:lnTo>
                    <a:pt x="2584" y="3124"/>
                  </a:lnTo>
                  <a:lnTo>
                    <a:pt x="2594" y="3122"/>
                  </a:lnTo>
                  <a:lnTo>
                    <a:pt x="2598" y="3120"/>
                  </a:lnTo>
                  <a:lnTo>
                    <a:pt x="2602" y="3116"/>
                  </a:lnTo>
                  <a:lnTo>
                    <a:pt x="2610" y="3096"/>
                  </a:lnTo>
                  <a:lnTo>
                    <a:pt x="2620" y="3068"/>
                  </a:lnTo>
                  <a:lnTo>
                    <a:pt x="2628" y="3034"/>
                  </a:lnTo>
                  <a:lnTo>
                    <a:pt x="2648" y="2952"/>
                  </a:lnTo>
                  <a:lnTo>
                    <a:pt x="2668" y="2870"/>
                  </a:lnTo>
                  <a:lnTo>
                    <a:pt x="2682" y="2822"/>
                  </a:lnTo>
                  <a:lnTo>
                    <a:pt x="2694" y="2792"/>
                  </a:lnTo>
                  <a:lnTo>
                    <a:pt x="2696" y="2780"/>
                  </a:lnTo>
                  <a:lnTo>
                    <a:pt x="2700" y="2768"/>
                  </a:lnTo>
                  <a:lnTo>
                    <a:pt x="2700" y="2756"/>
                  </a:lnTo>
                  <a:lnTo>
                    <a:pt x="2698" y="2742"/>
                  </a:lnTo>
                  <a:lnTo>
                    <a:pt x="2698" y="2730"/>
                  </a:lnTo>
                  <a:lnTo>
                    <a:pt x="2698" y="2722"/>
                  </a:lnTo>
                  <a:lnTo>
                    <a:pt x="2700" y="2718"/>
                  </a:lnTo>
                  <a:lnTo>
                    <a:pt x="2704" y="2714"/>
                  </a:lnTo>
                  <a:lnTo>
                    <a:pt x="2710" y="2710"/>
                  </a:lnTo>
                  <a:lnTo>
                    <a:pt x="2712" y="2706"/>
                  </a:lnTo>
                  <a:lnTo>
                    <a:pt x="2710" y="2700"/>
                  </a:lnTo>
                  <a:lnTo>
                    <a:pt x="2710" y="2690"/>
                  </a:lnTo>
                  <a:lnTo>
                    <a:pt x="2712" y="2684"/>
                  </a:lnTo>
                  <a:lnTo>
                    <a:pt x="2712" y="2674"/>
                  </a:lnTo>
                  <a:lnTo>
                    <a:pt x="2712" y="2670"/>
                  </a:lnTo>
                  <a:lnTo>
                    <a:pt x="2710" y="2662"/>
                  </a:lnTo>
                  <a:lnTo>
                    <a:pt x="2706" y="2654"/>
                  </a:lnTo>
                  <a:lnTo>
                    <a:pt x="2706" y="2648"/>
                  </a:lnTo>
                  <a:lnTo>
                    <a:pt x="2706" y="2642"/>
                  </a:lnTo>
                  <a:lnTo>
                    <a:pt x="2708" y="2638"/>
                  </a:lnTo>
                  <a:lnTo>
                    <a:pt x="2710" y="2636"/>
                  </a:lnTo>
                  <a:lnTo>
                    <a:pt x="2714" y="2640"/>
                  </a:lnTo>
                  <a:lnTo>
                    <a:pt x="2718" y="2646"/>
                  </a:lnTo>
                  <a:lnTo>
                    <a:pt x="2722" y="2658"/>
                  </a:lnTo>
                  <a:lnTo>
                    <a:pt x="2724" y="2662"/>
                  </a:lnTo>
                  <a:lnTo>
                    <a:pt x="2728" y="2662"/>
                  </a:lnTo>
                  <a:lnTo>
                    <a:pt x="2732" y="2658"/>
                  </a:lnTo>
                  <a:lnTo>
                    <a:pt x="2734" y="2652"/>
                  </a:lnTo>
                  <a:lnTo>
                    <a:pt x="2736" y="2644"/>
                  </a:lnTo>
                  <a:lnTo>
                    <a:pt x="2738" y="2634"/>
                  </a:lnTo>
                  <a:lnTo>
                    <a:pt x="2736" y="2624"/>
                  </a:lnTo>
                  <a:lnTo>
                    <a:pt x="2734" y="2614"/>
                  </a:lnTo>
                  <a:lnTo>
                    <a:pt x="2732" y="2604"/>
                  </a:lnTo>
                  <a:lnTo>
                    <a:pt x="2730" y="2590"/>
                  </a:lnTo>
                  <a:lnTo>
                    <a:pt x="2724" y="2556"/>
                  </a:lnTo>
                  <a:lnTo>
                    <a:pt x="2720" y="2522"/>
                  </a:lnTo>
                  <a:lnTo>
                    <a:pt x="2716" y="2510"/>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52" y="1300"/>
                  </a:lnTo>
                  <a:lnTo>
                    <a:pt x="2746" y="1302"/>
                  </a:lnTo>
                  <a:lnTo>
                    <a:pt x="2730" y="1314"/>
                  </a:lnTo>
                  <a:lnTo>
                    <a:pt x="2720" y="1320"/>
                  </a:lnTo>
                  <a:lnTo>
                    <a:pt x="2708" y="1326"/>
                  </a:lnTo>
                  <a:lnTo>
                    <a:pt x="2694" y="1330"/>
                  </a:lnTo>
                  <a:lnTo>
                    <a:pt x="2676" y="1330"/>
                  </a:lnTo>
                  <a:lnTo>
                    <a:pt x="2660" y="1332"/>
                  </a:lnTo>
                  <a:lnTo>
                    <a:pt x="2650" y="1332"/>
                  </a:lnTo>
                  <a:lnTo>
                    <a:pt x="2646" y="1334"/>
                  </a:lnTo>
                  <a:lnTo>
                    <a:pt x="2646" y="1336"/>
                  </a:lnTo>
                  <a:lnTo>
                    <a:pt x="2646" y="1338"/>
                  </a:lnTo>
                  <a:lnTo>
                    <a:pt x="2644" y="1340"/>
                  </a:lnTo>
                  <a:lnTo>
                    <a:pt x="2640" y="1340"/>
                  </a:lnTo>
                  <a:lnTo>
                    <a:pt x="2630" y="1340"/>
                  </a:lnTo>
                  <a:lnTo>
                    <a:pt x="2618" y="1340"/>
                  </a:lnTo>
                  <a:lnTo>
                    <a:pt x="2608" y="1342"/>
                  </a:lnTo>
                  <a:lnTo>
                    <a:pt x="2602" y="1346"/>
                  </a:lnTo>
                  <a:lnTo>
                    <a:pt x="2596" y="1352"/>
                  </a:lnTo>
                  <a:lnTo>
                    <a:pt x="2590" y="1356"/>
                  </a:lnTo>
                  <a:lnTo>
                    <a:pt x="2584" y="1360"/>
                  </a:lnTo>
                  <a:lnTo>
                    <a:pt x="2574" y="1360"/>
                  </a:lnTo>
                  <a:lnTo>
                    <a:pt x="2564" y="1358"/>
                  </a:lnTo>
                  <a:lnTo>
                    <a:pt x="2552" y="1356"/>
                  </a:lnTo>
                  <a:lnTo>
                    <a:pt x="2542" y="1356"/>
                  </a:lnTo>
                  <a:lnTo>
                    <a:pt x="2534" y="1360"/>
                  </a:lnTo>
                  <a:lnTo>
                    <a:pt x="2528" y="1366"/>
                  </a:lnTo>
                  <a:lnTo>
                    <a:pt x="2520" y="1370"/>
                  </a:lnTo>
                  <a:lnTo>
                    <a:pt x="2512" y="1374"/>
                  </a:lnTo>
                  <a:lnTo>
                    <a:pt x="2504" y="1376"/>
                  </a:lnTo>
                  <a:lnTo>
                    <a:pt x="2494" y="1374"/>
                  </a:lnTo>
                  <a:lnTo>
                    <a:pt x="2484" y="1368"/>
                  </a:lnTo>
                  <a:lnTo>
                    <a:pt x="2476" y="1362"/>
                  </a:lnTo>
                  <a:lnTo>
                    <a:pt x="2470" y="1356"/>
                  </a:lnTo>
                  <a:lnTo>
                    <a:pt x="2466" y="1350"/>
                  </a:lnTo>
                  <a:lnTo>
                    <a:pt x="2458" y="1334"/>
                  </a:lnTo>
                  <a:lnTo>
                    <a:pt x="2454" y="1328"/>
                  </a:lnTo>
                  <a:lnTo>
                    <a:pt x="2448" y="1320"/>
                  </a:lnTo>
                  <a:lnTo>
                    <a:pt x="2444" y="1318"/>
                  </a:lnTo>
                  <a:lnTo>
                    <a:pt x="2438" y="1316"/>
                  </a:lnTo>
                  <a:lnTo>
                    <a:pt x="2428" y="1316"/>
                  </a:lnTo>
                  <a:lnTo>
                    <a:pt x="2426" y="1316"/>
                  </a:lnTo>
                  <a:lnTo>
                    <a:pt x="2428" y="1314"/>
                  </a:lnTo>
                  <a:lnTo>
                    <a:pt x="2444" y="1302"/>
                  </a:lnTo>
                  <a:lnTo>
                    <a:pt x="2450" y="1298"/>
                  </a:lnTo>
                  <a:lnTo>
                    <a:pt x="2452" y="1294"/>
                  </a:lnTo>
                  <a:lnTo>
                    <a:pt x="2452" y="1288"/>
                  </a:lnTo>
                  <a:lnTo>
                    <a:pt x="2452" y="1284"/>
                  </a:lnTo>
                  <a:lnTo>
                    <a:pt x="2448" y="1272"/>
                  </a:lnTo>
                  <a:lnTo>
                    <a:pt x="2440" y="1260"/>
                  </a:lnTo>
                  <a:lnTo>
                    <a:pt x="2436" y="1256"/>
                  </a:lnTo>
                  <a:lnTo>
                    <a:pt x="2432" y="1254"/>
                  </a:lnTo>
                  <a:lnTo>
                    <a:pt x="2426" y="1252"/>
                  </a:lnTo>
                  <a:lnTo>
                    <a:pt x="2422" y="1244"/>
                  </a:lnTo>
                  <a:lnTo>
                    <a:pt x="2418" y="1238"/>
                  </a:lnTo>
                  <a:lnTo>
                    <a:pt x="2416" y="1236"/>
                  </a:lnTo>
                  <a:lnTo>
                    <a:pt x="2414" y="1232"/>
                  </a:lnTo>
                  <a:lnTo>
                    <a:pt x="2410" y="1224"/>
                  </a:lnTo>
                  <a:lnTo>
                    <a:pt x="2404" y="1214"/>
                  </a:lnTo>
                  <a:lnTo>
                    <a:pt x="2402" y="1214"/>
                  </a:lnTo>
                  <a:lnTo>
                    <a:pt x="2402" y="1216"/>
                  </a:lnTo>
                  <a:lnTo>
                    <a:pt x="2396" y="1208"/>
                  </a:lnTo>
                  <a:lnTo>
                    <a:pt x="2394" y="1204"/>
                  </a:lnTo>
                  <a:lnTo>
                    <a:pt x="2392" y="1202"/>
                  </a:lnTo>
                  <a:lnTo>
                    <a:pt x="2388" y="1202"/>
                  </a:lnTo>
                  <a:lnTo>
                    <a:pt x="2384" y="1202"/>
                  </a:lnTo>
                  <a:lnTo>
                    <a:pt x="2382" y="1198"/>
                  </a:lnTo>
                  <a:lnTo>
                    <a:pt x="2378" y="1192"/>
                  </a:lnTo>
                  <a:lnTo>
                    <a:pt x="2372" y="1182"/>
                  </a:lnTo>
                  <a:lnTo>
                    <a:pt x="2366" y="1172"/>
                  </a:lnTo>
                  <a:lnTo>
                    <a:pt x="2362" y="1166"/>
                  </a:lnTo>
                  <a:lnTo>
                    <a:pt x="2358" y="1164"/>
                  </a:lnTo>
                  <a:lnTo>
                    <a:pt x="2356" y="1164"/>
                  </a:lnTo>
                  <a:lnTo>
                    <a:pt x="2354" y="1166"/>
                  </a:lnTo>
                  <a:lnTo>
                    <a:pt x="2352" y="1166"/>
                  </a:lnTo>
                  <a:lnTo>
                    <a:pt x="2348" y="1162"/>
                  </a:lnTo>
                  <a:lnTo>
                    <a:pt x="2344" y="1156"/>
                  </a:lnTo>
                  <a:lnTo>
                    <a:pt x="2340" y="1150"/>
                  </a:lnTo>
                  <a:lnTo>
                    <a:pt x="2338" y="1150"/>
                  </a:lnTo>
                  <a:lnTo>
                    <a:pt x="2334" y="1150"/>
                  </a:lnTo>
                  <a:lnTo>
                    <a:pt x="2332" y="1152"/>
                  </a:lnTo>
                  <a:lnTo>
                    <a:pt x="2330" y="1152"/>
                  </a:lnTo>
                  <a:lnTo>
                    <a:pt x="2326" y="1150"/>
                  </a:lnTo>
                  <a:lnTo>
                    <a:pt x="2322" y="1144"/>
                  </a:lnTo>
                  <a:lnTo>
                    <a:pt x="2316" y="1132"/>
                  </a:lnTo>
                  <a:lnTo>
                    <a:pt x="2312" y="1124"/>
                  </a:lnTo>
                  <a:lnTo>
                    <a:pt x="2310" y="1122"/>
                  </a:lnTo>
                  <a:lnTo>
                    <a:pt x="2308" y="1124"/>
                  </a:lnTo>
                  <a:lnTo>
                    <a:pt x="2308" y="1128"/>
                  </a:lnTo>
                  <a:lnTo>
                    <a:pt x="2308" y="1140"/>
                  </a:lnTo>
                  <a:lnTo>
                    <a:pt x="2308" y="1144"/>
                  </a:lnTo>
                  <a:lnTo>
                    <a:pt x="2306" y="1146"/>
                  </a:lnTo>
                  <a:lnTo>
                    <a:pt x="2304" y="1142"/>
                  </a:lnTo>
                  <a:lnTo>
                    <a:pt x="2300" y="1136"/>
                  </a:lnTo>
                  <a:lnTo>
                    <a:pt x="2298" y="1126"/>
                  </a:lnTo>
                  <a:lnTo>
                    <a:pt x="2290" y="1110"/>
                  </a:lnTo>
                  <a:lnTo>
                    <a:pt x="2286" y="1100"/>
                  </a:lnTo>
                  <a:lnTo>
                    <a:pt x="2284" y="1086"/>
                  </a:lnTo>
                  <a:lnTo>
                    <a:pt x="2280" y="1058"/>
                  </a:lnTo>
                  <a:lnTo>
                    <a:pt x="2276" y="1042"/>
                  </a:lnTo>
                  <a:lnTo>
                    <a:pt x="2272" y="1026"/>
                  </a:lnTo>
                  <a:lnTo>
                    <a:pt x="2268" y="1012"/>
                  </a:lnTo>
                  <a:lnTo>
                    <a:pt x="2260" y="998"/>
                  </a:lnTo>
                  <a:lnTo>
                    <a:pt x="2252" y="988"/>
                  </a:lnTo>
                  <a:lnTo>
                    <a:pt x="2248" y="984"/>
                  </a:lnTo>
                  <a:lnTo>
                    <a:pt x="2244" y="986"/>
                  </a:lnTo>
                  <a:lnTo>
                    <a:pt x="2242" y="986"/>
                  </a:lnTo>
                  <a:lnTo>
                    <a:pt x="2240" y="984"/>
                  </a:lnTo>
                  <a:lnTo>
                    <a:pt x="2236" y="976"/>
                  </a:lnTo>
                  <a:lnTo>
                    <a:pt x="2230" y="968"/>
                  </a:lnTo>
                  <a:lnTo>
                    <a:pt x="2226" y="966"/>
                  </a:lnTo>
                  <a:lnTo>
                    <a:pt x="2222" y="966"/>
                  </a:lnTo>
                  <a:lnTo>
                    <a:pt x="2220" y="966"/>
                  </a:lnTo>
                  <a:lnTo>
                    <a:pt x="2218" y="964"/>
                  </a:lnTo>
                  <a:lnTo>
                    <a:pt x="2212" y="956"/>
                  </a:lnTo>
                  <a:lnTo>
                    <a:pt x="2208" y="944"/>
                  </a:lnTo>
                  <a:lnTo>
                    <a:pt x="2206" y="928"/>
                  </a:lnTo>
                  <a:lnTo>
                    <a:pt x="2202" y="900"/>
                  </a:lnTo>
                  <a:lnTo>
                    <a:pt x="2200" y="890"/>
                  </a:lnTo>
                  <a:lnTo>
                    <a:pt x="2202" y="884"/>
                  </a:lnTo>
                  <a:lnTo>
                    <a:pt x="2204" y="876"/>
                  </a:lnTo>
                  <a:lnTo>
                    <a:pt x="2204" y="870"/>
                  </a:lnTo>
                  <a:lnTo>
                    <a:pt x="2200" y="858"/>
                  </a:lnTo>
                  <a:lnTo>
                    <a:pt x="2198" y="850"/>
                  </a:lnTo>
                  <a:lnTo>
                    <a:pt x="2200" y="848"/>
                  </a:lnTo>
                  <a:lnTo>
                    <a:pt x="2204" y="850"/>
                  </a:lnTo>
                  <a:lnTo>
                    <a:pt x="2208" y="850"/>
                  </a:lnTo>
                  <a:lnTo>
                    <a:pt x="2210" y="848"/>
                  </a:lnTo>
                  <a:lnTo>
                    <a:pt x="2204" y="842"/>
                  </a:lnTo>
                  <a:lnTo>
                    <a:pt x="2198" y="826"/>
                  </a:lnTo>
                  <a:lnTo>
                    <a:pt x="2194" y="816"/>
                  </a:lnTo>
                  <a:lnTo>
                    <a:pt x="2192" y="802"/>
                  </a:lnTo>
                  <a:lnTo>
                    <a:pt x="2190" y="794"/>
                  </a:lnTo>
                  <a:lnTo>
                    <a:pt x="2188" y="790"/>
                  </a:lnTo>
                  <a:lnTo>
                    <a:pt x="2184" y="786"/>
                  </a:lnTo>
                  <a:lnTo>
                    <a:pt x="2176" y="784"/>
                  </a:lnTo>
                  <a:lnTo>
                    <a:pt x="2174" y="782"/>
                  </a:lnTo>
                  <a:lnTo>
                    <a:pt x="2170" y="780"/>
                  </a:lnTo>
                  <a:lnTo>
                    <a:pt x="2166" y="772"/>
                  </a:lnTo>
                  <a:lnTo>
                    <a:pt x="2162" y="766"/>
                  </a:lnTo>
                  <a:lnTo>
                    <a:pt x="2160" y="764"/>
                  </a:lnTo>
                  <a:lnTo>
                    <a:pt x="2154" y="764"/>
                  </a:lnTo>
                  <a:lnTo>
                    <a:pt x="2150" y="762"/>
                  </a:lnTo>
                  <a:lnTo>
                    <a:pt x="2146" y="758"/>
                  </a:lnTo>
                  <a:lnTo>
                    <a:pt x="2138" y="746"/>
                  </a:lnTo>
                  <a:lnTo>
                    <a:pt x="2134" y="752"/>
                  </a:lnTo>
                  <a:lnTo>
                    <a:pt x="2138" y="746"/>
                  </a:lnTo>
                  <a:lnTo>
                    <a:pt x="2134" y="732"/>
                  </a:lnTo>
                  <a:lnTo>
                    <a:pt x="2132" y="716"/>
                  </a:lnTo>
                  <a:lnTo>
                    <a:pt x="2132" y="710"/>
                  </a:lnTo>
                  <a:lnTo>
                    <a:pt x="2134" y="706"/>
                  </a:lnTo>
                  <a:lnTo>
                    <a:pt x="2136" y="702"/>
                  </a:lnTo>
                  <a:lnTo>
                    <a:pt x="2142" y="702"/>
                  </a:lnTo>
                  <a:lnTo>
                    <a:pt x="2144" y="702"/>
                  </a:lnTo>
                  <a:lnTo>
                    <a:pt x="2138" y="698"/>
                  </a:lnTo>
                  <a:lnTo>
                    <a:pt x="2134" y="692"/>
                  </a:lnTo>
                  <a:lnTo>
                    <a:pt x="2128" y="684"/>
                  </a:lnTo>
                  <a:lnTo>
                    <a:pt x="2120" y="674"/>
                  </a:lnTo>
                  <a:lnTo>
                    <a:pt x="2116" y="662"/>
                  </a:lnTo>
                  <a:lnTo>
                    <a:pt x="2108" y="642"/>
                  </a:lnTo>
                  <a:lnTo>
                    <a:pt x="2098" y="624"/>
                  </a:lnTo>
                  <a:lnTo>
                    <a:pt x="2082" y="594"/>
                  </a:lnTo>
                  <a:lnTo>
                    <a:pt x="2072" y="572"/>
                  </a:lnTo>
                  <a:lnTo>
                    <a:pt x="2070" y="564"/>
                  </a:lnTo>
                  <a:lnTo>
                    <a:pt x="2070" y="556"/>
                  </a:lnTo>
                  <a:lnTo>
                    <a:pt x="2070" y="550"/>
                  </a:lnTo>
                  <a:lnTo>
                    <a:pt x="2070" y="544"/>
                  </a:lnTo>
                  <a:lnTo>
                    <a:pt x="2064" y="534"/>
                  </a:lnTo>
                  <a:lnTo>
                    <a:pt x="2058" y="526"/>
                  </a:lnTo>
                  <a:lnTo>
                    <a:pt x="2056" y="520"/>
                  </a:lnTo>
                  <a:lnTo>
                    <a:pt x="2056" y="512"/>
                  </a:lnTo>
                  <a:lnTo>
                    <a:pt x="2054" y="504"/>
                  </a:lnTo>
                  <a:lnTo>
                    <a:pt x="2050" y="494"/>
                  </a:lnTo>
                  <a:lnTo>
                    <a:pt x="2036" y="474"/>
                  </a:lnTo>
                  <a:lnTo>
                    <a:pt x="2022" y="452"/>
                  </a:lnTo>
                  <a:lnTo>
                    <a:pt x="2018" y="442"/>
                  </a:lnTo>
                  <a:lnTo>
                    <a:pt x="2016" y="434"/>
                  </a:lnTo>
                  <a:lnTo>
                    <a:pt x="2016" y="426"/>
                  </a:lnTo>
                  <a:lnTo>
                    <a:pt x="2014" y="422"/>
                  </a:lnTo>
                  <a:lnTo>
                    <a:pt x="2010" y="416"/>
                  </a:lnTo>
                  <a:lnTo>
                    <a:pt x="2008" y="412"/>
                  </a:lnTo>
                  <a:lnTo>
                    <a:pt x="2008" y="408"/>
                  </a:lnTo>
                  <a:lnTo>
                    <a:pt x="2010" y="402"/>
                  </a:lnTo>
                  <a:lnTo>
                    <a:pt x="2014" y="394"/>
                  </a:lnTo>
                  <a:lnTo>
                    <a:pt x="2000" y="332"/>
                  </a:lnTo>
                  <a:lnTo>
                    <a:pt x="1998" y="332"/>
                  </a:lnTo>
                  <a:lnTo>
                    <a:pt x="1996" y="328"/>
                  </a:lnTo>
                  <a:lnTo>
                    <a:pt x="1992" y="326"/>
                  </a:lnTo>
                  <a:lnTo>
                    <a:pt x="1990" y="326"/>
                  </a:lnTo>
                  <a:lnTo>
                    <a:pt x="1986" y="326"/>
                  </a:lnTo>
                  <a:lnTo>
                    <a:pt x="1984" y="324"/>
                  </a:lnTo>
                  <a:lnTo>
                    <a:pt x="1984" y="322"/>
                  </a:lnTo>
                  <a:lnTo>
                    <a:pt x="1984" y="320"/>
                  </a:lnTo>
                  <a:lnTo>
                    <a:pt x="1986" y="318"/>
                  </a:lnTo>
                  <a:lnTo>
                    <a:pt x="1988" y="316"/>
                  </a:lnTo>
                  <a:lnTo>
                    <a:pt x="1990" y="314"/>
                  </a:lnTo>
                  <a:lnTo>
                    <a:pt x="1992" y="316"/>
                  </a:lnTo>
                  <a:lnTo>
                    <a:pt x="1998" y="320"/>
                  </a:lnTo>
                  <a:lnTo>
                    <a:pt x="1996" y="316"/>
                  </a:lnTo>
                  <a:lnTo>
                    <a:pt x="1990" y="310"/>
                  </a:lnTo>
                  <a:lnTo>
                    <a:pt x="1988" y="308"/>
                  </a:lnTo>
                  <a:lnTo>
                    <a:pt x="1986" y="308"/>
                  </a:lnTo>
                  <a:lnTo>
                    <a:pt x="1980" y="312"/>
                  </a:lnTo>
                  <a:lnTo>
                    <a:pt x="1976" y="314"/>
                  </a:lnTo>
                  <a:lnTo>
                    <a:pt x="1974" y="314"/>
                  </a:lnTo>
                  <a:lnTo>
                    <a:pt x="1966" y="310"/>
                  </a:lnTo>
                  <a:lnTo>
                    <a:pt x="1958" y="306"/>
                  </a:lnTo>
                  <a:lnTo>
                    <a:pt x="1954" y="306"/>
                  </a:lnTo>
                  <a:lnTo>
                    <a:pt x="1948" y="308"/>
                  </a:lnTo>
                  <a:lnTo>
                    <a:pt x="1938" y="312"/>
                  </a:lnTo>
                  <a:lnTo>
                    <a:pt x="1932" y="312"/>
                  </a:lnTo>
                  <a:lnTo>
                    <a:pt x="1928" y="312"/>
                  </a:lnTo>
                  <a:lnTo>
                    <a:pt x="1922" y="318"/>
                  </a:lnTo>
                  <a:lnTo>
                    <a:pt x="1920" y="320"/>
                  </a:lnTo>
                  <a:lnTo>
                    <a:pt x="1916" y="322"/>
                  </a:lnTo>
                  <a:lnTo>
                    <a:pt x="1908" y="326"/>
                  </a:lnTo>
                  <a:lnTo>
                    <a:pt x="1892" y="340"/>
                  </a:lnTo>
                  <a:lnTo>
                    <a:pt x="1886" y="346"/>
                  </a:lnTo>
                  <a:lnTo>
                    <a:pt x="1880" y="346"/>
                  </a:lnTo>
                  <a:lnTo>
                    <a:pt x="1874" y="346"/>
                  </a:lnTo>
                  <a:lnTo>
                    <a:pt x="1866" y="344"/>
                  </a:lnTo>
                  <a:lnTo>
                    <a:pt x="1854" y="336"/>
                  </a:lnTo>
                  <a:lnTo>
                    <a:pt x="1848" y="334"/>
                  </a:lnTo>
                  <a:lnTo>
                    <a:pt x="1844" y="334"/>
                  </a:lnTo>
                  <a:lnTo>
                    <a:pt x="1836" y="332"/>
                  </a:lnTo>
                  <a:lnTo>
                    <a:pt x="1830" y="330"/>
                  </a:lnTo>
                  <a:lnTo>
                    <a:pt x="1826" y="326"/>
                  </a:lnTo>
                  <a:lnTo>
                    <a:pt x="1822" y="326"/>
                  </a:lnTo>
                  <a:lnTo>
                    <a:pt x="1818" y="326"/>
                  </a:lnTo>
                  <a:lnTo>
                    <a:pt x="1812" y="326"/>
                  </a:lnTo>
                  <a:lnTo>
                    <a:pt x="1812" y="324"/>
                  </a:lnTo>
                  <a:lnTo>
                    <a:pt x="1808" y="322"/>
                  </a:lnTo>
                  <a:lnTo>
                    <a:pt x="1804" y="318"/>
                  </a:lnTo>
                  <a:lnTo>
                    <a:pt x="1794" y="314"/>
                  </a:lnTo>
                  <a:lnTo>
                    <a:pt x="1778" y="310"/>
                  </a:lnTo>
                  <a:lnTo>
                    <a:pt x="1762" y="308"/>
                  </a:lnTo>
                  <a:lnTo>
                    <a:pt x="1750" y="306"/>
                  </a:lnTo>
                  <a:lnTo>
                    <a:pt x="1734" y="308"/>
                  </a:lnTo>
                  <a:lnTo>
                    <a:pt x="1724" y="310"/>
                  </a:lnTo>
                  <a:lnTo>
                    <a:pt x="1718" y="310"/>
                  </a:lnTo>
                  <a:lnTo>
                    <a:pt x="1718" y="308"/>
                  </a:lnTo>
                  <a:lnTo>
                    <a:pt x="1716" y="302"/>
                  </a:lnTo>
                  <a:lnTo>
                    <a:pt x="1714" y="292"/>
                  </a:lnTo>
                  <a:lnTo>
                    <a:pt x="1710" y="288"/>
                  </a:lnTo>
                  <a:lnTo>
                    <a:pt x="1706" y="286"/>
                  </a:lnTo>
                  <a:lnTo>
                    <a:pt x="1700" y="284"/>
                  </a:lnTo>
                  <a:lnTo>
                    <a:pt x="1692" y="284"/>
                  </a:lnTo>
                  <a:lnTo>
                    <a:pt x="1678" y="284"/>
                  </a:lnTo>
                  <a:lnTo>
                    <a:pt x="1672" y="282"/>
                  </a:lnTo>
                  <a:lnTo>
                    <a:pt x="1666" y="280"/>
                  </a:lnTo>
                  <a:lnTo>
                    <a:pt x="1654" y="278"/>
                  </a:lnTo>
                  <a:lnTo>
                    <a:pt x="1648" y="276"/>
                  </a:lnTo>
                  <a:lnTo>
                    <a:pt x="1644" y="274"/>
                  </a:lnTo>
                  <a:lnTo>
                    <a:pt x="1640" y="266"/>
                  </a:lnTo>
                  <a:lnTo>
                    <a:pt x="1638" y="262"/>
                  </a:lnTo>
                  <a:lnTo>
                    <a:pt x="1632" y="256"/>
                  </a:lnTo>
                  <a:lnTo>
                    <a:pt x="1624" y="250"/>
                  </a:lnTo>
                  <a:lnTo>
                    <a:pt x="1612" y="242"/>
                  </a:lnTo>
                  <a:lnTo>
                    <a:pt x="1596" y="236"/>
                  </a:lnTo>
                  <a:lnTo>
                    <a:pt x="1584" y="236"/>
                  </a:lnTo>
                  <a:lnTo>
                    <a:pt x="1574" y="238"/>
                  </a:lnTo>
                  <a:lnTo>
                    <a:pt x="1568" y="242"/>
                  </a:lnTo>
                  <a:lnTo>
                    <a:pt x="1564" y="244"/>
                  </a:lnTo>
                  <a:lnTo>
                    <a:pt x="1560" y="246"/>
                  </a:lnTo>
                  <a:lnTo>
                    <a:pt x="1550" y="246"/>
                  </a:lnTo>
                  <a:lnTo>
                    <a:pt x="1544" y="248"/>
                  </a:lnTo>
                  <a:lnTo>
                    <a:pt x="1536" y="252"/>
                  </a:lnTo>
                  <a:lnTo>
                    <a:pt x="1528" y="260"/>
                  </a:lnTo>
                  <a:lnTo>
                    <a:pt x="1516" y="274"/>
                  </a:lnTo>
                  <a:lnTo>
                    <a:pt x="1510" y="284"/>
                  </a:lnTo>
                  <a:lnTo>
                    <a:pt x="1508" y="292"/>
                  </a:lnTo>
                  <a:lnTo>
                    <a:pt x="1508" y="302"/>
                  </a:lnTo>
                  <a:lnTo>
                    <a:pt x="1510" y="314"/>
                  </a:lnTo>
                  <a:lnTo>
                    <a:pt x="1512" y="324"/>
                  </a:lnTo>
                  <a:lnTo>
                    <a:pt x="1514" y="334"/>
                  </a:lnTo>
                  <a:lnTo>
                    <a:pt x="1512" y="344"/>
                  </a:lnTo>
                  <a:lnTo>
                    <a:pt x="1506" y="354"/>
                  </a:lnTo>
                  <a:lnTo>
                    <a:pt x="1498" y="362"/>
                  </a:lnTo>
                  <a:lnTo>
                    <a:pt x="1492" y="368"/>
                  </a:lnTo>
                  <a:lnTo>
                    <a:pt x="1484" y="374"/>
                  </a:lnTo>
                  <a:lnTo>
                    <a:pt x="1478" y="376"/>
                  </a:lnTo>
                  <a:lnTo>
                    <a:pt x="1470" y="376"/>
                  </a:lnTo>
                  <a:lnTo>
                    <a:pt x="1464" y="374"/>
                  </a:lnTo>
                  <a:lnTo>
                    <a:pt x="1458" y="368"/>
                  </a:lnTo>
                  <a:lnTo>
                    <a:pt x="1452" y="362"/>
                  </a:lnTo>
                  <a:lnTo>
                    <a:pt x="1446" y="356"/>
                  </a:lnTo>
                  <a:lnTo>
                    <a:pt x="1438" y="350"/>
                  </a:lnTo>
                  <a:lnTo>
                    <a:pt x="1418" y="338"/>
                  </a:lnTo>
                  <a:lnTo>
                    <a:pt x="1398" y="330"/>
                  </a:lnTo>
                  <a:lnTo>
                    <a:pt x="1376" y="328"/>
                  </a:lnTo>
                  <a:lnTo>
                    <a:pt x="1358" y="326"/>
                  </a:lnTo>
                  <a:lnTo>
                    <a:pt x="1350" y="324"/>
                  </a:lnTo>
                  <a:lnTo>
                    <a:pt x="1344" y="320"/>
                  </a:lnTo>
                  <a:lnTo>
                    <a:pt x="1338" y="316"/>
                  </a:lnTo>
                  <a:lnTo>
                    <a:pt x="1334" y="310"/>
                  </a:lnTo>
                  <a:lnTo>
                    <a:pt x="1330" y="300"/>
                  </a:lnTo>
                  <a:lnTo>
                    <a:pt x="1326" y="288"/>
                  </a:lnTo>
                  <a:lnTo>
                    <a:pt x="1324" y="276"/>
                  </a:lnTo>
                  <a:lnTo>
                    <a:pt x="1320" y="268"/>
                  </a:lnTo>
                  <a:lnTo>
                    <a:pt x="1314" y="262"/>
                  </a:lnTo>
                  <a:lnTo>
                    <a:pt x="1306" y="260"/>
                  </a:lnTo>
                  <a:lnTo>
                    <a:pt x="1294" y="258"/>
                  </a:lnTo>
                  <a:lnTo>
                    <a:pt x="1288" y="256"/>
                  </a:lnTo>
                  <a:lnTo>
                    <a:pt x="1284" y="254"/>
                  </a:lnTo>
                  <a:lnTo>
                    <a:pt x="1272" y="248"/>
                  </a:lnTo>
                  <a:lnTo>
                    <a:pt x="1256" y="242"/>
                  </a:lnTo>
                  <a:lnTo>
                    <a:pt x="1238" y="240"/>
                  </a:lnTo>
                  <a:lnTo>
                    <a:pt x="1230" y="240"/>
                  </a:lnTo>
                  <a:lnTo>
                    <a:pt x="1224" y="240"/>
                  </a:lnTo>
                  <a:lnTo>
                    <a:pt x="1216" y="242"/>
                  </a:lnTo>
                  <a:lnTo>
                    <a:pt x="1210" y="242"/>
                  </a:lnTo>
                  <a:lnTo>
                    <a:pt x="1196" y="236"/>
                  </a:lnTo>
                  <a:lnTo>
                    <a:pt x="1182" y="230"/>
                  </a:lnTo>
                  <a:lnTo>
                    <a:pt x="1172" y="224"/>
                  </a:lnTo>
                  <a:lnTo>
                    <a:pt x="1160" y="218"/>
                  </a:lnTo>
                  <a:lnTo>
                    <a:pt x="1156" y="214"/>
                  </a:lnTo>
                  <a:lnTo>
                    <a:pt x="1154" y="206"/>
                  </a:lnTo>
                  <a:lnTo>
                    <a:pt x="1152" y="198"/>
                  </a:lnTo>
                  <a:lnTo>
                    <a:pt x="1150" y="198"/>
                  </a:lnTo>
                  <a:lnTo>
                    <a:pt x="1148" y="198"/>
                  </a:lnTo>
                  <a:lnTo>
                    <a:pt x="1144" y="200"/>
                  </a:lnTo>
                  <a:lnTo>
                    <a:pt x="1142" y="200"/>
                  </a:lnTo>
                  <a:lnTo>
                    <a:pt x="1140" y="198"/>
                  </a:lnTo>
                  <a:lnTo>
                    <a:pt x="1132" y="196"/>
                  </a:lnTo>
                  <a:lnTo>
                    <a:pt x="1124" y="194"/>
                  </a:lnTo>
                  <a:lnTo>
                    <a:pt x="1118" y="194"/>
                  </a:lnTo>
                  <a:lnTo>
                    <a:pt x="1114" y="190"/>
                  </a:lnTo>
                  <a:lnTo>
                    <a:pt x="1110" y="184"/>
                  </a:lnTo>
                  <a:lnTo>
                    <a:pt x="1108" y="176"/>
                  </a:lnTo>
                  <a:lnTo>
                    <a:pt x="1110" y="170"/>
                  </a:lnTo>
                  <a:lnTo>
                    <a:pt x="1116" y="162"/>
                  </a:lnTo>
                  <a:lnTo>
                    <a:pt x="1134" y="144"/>
                  </a:lnTo>
                  <a:lnTo>
                    <a:pt x="1142" y="134"/>
                  </a:lnTo>
                  <a:lnTo>
                    <a:pt x="1150" y="124"/>
                  </a:lnTo>
                  <a:lnTo>
                    <a:pt x="1154" y="116"/>
                  </a:lnTo>
                  <a:lnTo>
                    <a:pt x="1154" y="114"/>
                  </a:lnTo>
                  <a:lnTo>
                    <a:pt x="1152" y="110"/>
                  </a:lnTo>
                  <a:lnTo>
                    <a:pt x="1150" y="106"/>
                  </a:lnTo>
                  <a:lnTo>
                    <a:pt x="1148" y="102"/>
                  </a:lnTo>
                  <a:lnTo>
                    <a:pt x="1148" y="96"/>
                  </a:lnTo>
                  <a:lnTo>
                    <a:pt x="1148" y="92"/>
                  </a:lnTo>
                  <a:lnTo>
                    <a:pt x="1146" y="90"/>
                  </a:lnTo>
                  <a:lnTo>
                    <a:pt x="1142" y="86"/>
                  </a:lnTo>
                  <a:lnTo>
                    <a:pt x="1136" y="82"/>
                  </a:lnTo>
                  <a:lnTo>
                    <a:pt x="1132" y="78"/>
                  </a:lnTo>
                  <a:lnTo>
                    <a:pt x="1128" y="74"/>
                  </a:lnTo>
                  <a:lnTo>
                    <a:pt x="1124" y="64"/>
                  </a:lnTo>
                  <a:lnTo>
                    <a:pt x="1124" y="60"/>
                  </a:lnTo>
                  <a:lnTo>
                    <a:pt x="1124" y="56"/>
                  </a:lnTo>
                  <a:lnTo>
                    <a:pt x="1126" y="52"/>
                  </a:lnTo>
                  <a:lnTo>
                    <a:pt x="1130" y="50"/>
                  </a:lnTo>
                  <a:lnTo>
                    <a:pt x="1140" y="42"/>
                  </a:lnTo>
                  <a:lnTo>
                    <a:pt x="1148" y="34"/>
                  </a:lnTo>
                  <a:lnTo>
                    <a:pt x="1152" y="26"/>
                  </a:lnTo>
                  <a:lnTo>
                    <a:pt x="1152" y="20"/>
                  </a:lnTo>
                  <a:lnTo>
                    <a:pt x="1152" y="16"/>
                  </a:lnTo>
                  <a:lnTo>
                    <a:pt x="1148" y="14"/>
                  </a:lnTo>
                  <a:lnTo>
                    <a:pt x="1146" y="16"/>
                  </a:lnTo>
                  <a:lnTo>
                    <a:pt x="1136" y="22"/>
                  </a:lnTo>
                  <a:lnTo>
                    <a:pt x="1128" y="30"/>
                  </a:lnTo>
                  <a:lnTo>
                    <a:pt x="1124" y="32"/>
                  </a:lnTo>
                  <a:lnTo>
                    <a:pt x="1122" y="32"/>
                  </a:lnTo>
                  <a:lnTo>
                    <a:pt x="1120" y="30"/>
                  </a:lnTo>
                  <a:lnTo>
                    <a:pt x="1118" y="26"/>
                  </a:lnTo>
                  <a:lnTo>
                    <a:pt x="1118" y="18"/>
                  </a:lnTo>
                  <a:lnTo>
                    <a:pt x="1116" y="10"/>
                  </a:lnTo>
                  <a:lnTo>
                    <a:pt x="1112" y="6"/>
                  </a:lnTo>
                  <a:lnTo>
                    <a:pt x="1108" y="4"/>
                  </a:lnTo>
                  <a:lnTo>
                    <a:pt x="1096" y="0"/>
                  </a:lnTo>
                  <a:lnTo>
                    <a:pt x="1088" y="2"/>
                  </a:lnTo>
                  <a:lnTo>
                    <a:pt x="1080" y="4"/>
                  </a:lnTo>
                  <a:lnTo>
                    <a:pt x="1074" y="6"/>
                  </a:lnTo>
                  <a:lnTo>
                    <a:pt x="1064" y="16"/>
                  </a:lnTo>
                  <a:lnTo>
                    <a:pt x="1058" y="22"/>
                  </a:lnTo>
                  <a:lnTo>
                    <a:pt x="1052" y="22"/>
                  </a:lnTo>
                  <a:lnTo>
                    <a:pt x="1040" y="22"/>
                  </a:lnTo>
                  <a:lnTo>
                    <a:pt x="1034" y="22"/>
                  </a:lnTo>
                  <a:lnTo>
                    <a:pt x="1026" y="24"/>
                  </a:lnTo>
                  <a:lnTo>
                    <a:pt x="1022" y="28"/>
                  </a:lnTo>
                  <a:lnTo>
                    <a:pt x="1018" y="24"/>
                  </a:lnTo>
                  <a:lnTo>
                    <a:pt x="1014" y="20"/>
                  </a:lnTo>
                  <a:lnTo>
                    <a:pt x="1006" y="14"/>
                  </a:lnTo>
                  <a:lnTo>
                    <a:pt x="1002" y="12"/>
                  </a:lnTo>
                  <a:lnTo>
                    <a:pt x="998" y="14"/>
                  </a:lnTo>
                  <a:lnTo>
                    <a:pt x="994" y="18"/>
                  </a:lnTo>
                  <a:lnTo>
                    <a:pt x="992" y="20"/>
                  </a:lnTo>
                  <a:lnTo>
                    <a:pt x="988" y="22"/>
                  </a:lnTo>
                  <a:lnTo>
                    <a:pt x="984" y="22"/>
                  </a:lnTo>
                  <a:lnTo>
                    <a:pt x="978" y="20"/>
                  </a:lnTo>
                  <a:lnTo>
                    <a:pt x="966" y="16"/>
                  </a:lnTo>
                  <a:lnTo>
                    <a:pt x="962" y="16"/>
                  </a:lnTo>
                  <a:lnTo>
                    <a:pt x="960" y="18"/>
                  </a:lnTo>
                  <a:lnTo>
                    <a:pt x="954" y="22"/>
                  </a:lnTo>
                  <a:lnTo>
                    <a:pt x="942" y="26"/>
                  </a:lnTo>
                  <a:lnTo>
                    <a:pt x="936" y="28"/>
                  </a:lnTo>
                  <a:lnTo>
                    <a:pt x="930" y="30"/>
                  </a:lnTo>
                  <a:lnTo>
                    <a:pt x="924" y="36"/>
                  </a:lnTo>
                  <a:lnTo>
                    <a:pt x="920" y="38"/>
                  </a:lnTo>
                  <a:lnTo>
                    <a:pt x="918" y="38"/>
                  </a:lnTo>
                  <a:lnTo>
                    <a:pt x="914" y="36"/>
                  </a:lnTo>
                  <a:lnTo>
                    <a:pt x="910" y="32"/>
                  </a:lnTo>
                  <a:lnTo>
                    <a:pt x="906" y="28"/>
                  </a:lnTo>
                  <a:lnTo>
                    <a:pt x="900" y="26"/>
                  </a:lnTo>
                  <a:lnTo>
                    <a:pt x="886" y="22"/>
                  </a:lnTo>
                  <a:lnTo>
                    <a:pt x="870" y="24"/>
                  </a:lnTo>
                  <a:lnTo>
                    <a:pt x="854" y="26"/>
                  </a:lnTo>
                  <a:lnTo>
                    <a:pt x="848" y="28"/>
                  </a:lnTo>
                  <a:lnTo>
                    <a:pt x="842" y="28"/>
                  </a:lnTo>
                  <a:lnTo>
                    <a:pt x="832" y="28"/>
                  </a:lnTo>
                  <a:lnTo>
                    <a:pt x="822" y="28"/>
                  </a:lnTo>
                  <a:lnTo>
                    <a:pt x="820" y="30"/>
                  </a:lnTo>
                  <a:lnTo>
                    <a:pt x="816" y="32"/>
                  </a:lnTo>
                  <a:lnTo>
                    <a:pt x="812" y="38"/>
                  </a:lnTo>
                  <a:lnTo>
                    <a:pt x="804" y="40"/>
                  </a:lnTo>
                  <a:lnTo>
                    <a:pt x="776" y="42"/>
                  </a:lnTo>
                  <a:lnTo>
                    <a:pt x="754" y="46"/>
                  </a:lnTo>
                  <a:lnTo>
                    <a:pt x="732" y="52"/>
                  </a:lnTo>
                  <a:lnTo>
                    <a:pt x="724" y="58"/>
                  </a:lnTo>
                  <a:lnTo>
                    <a:pt x="716" y="64"/>
                  </a:lnTo>
                  <a:lnTo>
                    <a:pt x="710" y="70"/>
                  </a:lnTo>
                  <a:lnTo>
                    <a:pt x="706" y="76"/>
                  </a:lnTo>
                  <a:lnTo>
                    <a:pt x="704" y="82"/>
                  </a:lnTo>
                  <a:lnTo>
                    <a:pt x="700" y="86"/>
                  </a:lnTo>
                  <a:lnTo>
                    <a:pt x="698" y="86"/>
                  </a:lnTo>
                  <a:lnTo>
                    <a:pt x="696" y="84"/>
                  </a:lnTo>
                  <a:lnTo>
                    <a:pt x="690" y="80"/>
                  </a:lnTo>
                  <a:lnTo>
                    <a:pt x="686" y="82"/>
                  </a:lnTo>
                  <a:lnTo>
                    <a:pt x="682" y="84"/>
                  </a:lnTo>
                  <a:lnTo>
                    <a:pt x="680" y="86"/>
                  </a:lnTo>
                  <a:lnTo>
                    <a:pt x="676" y="88"/>
                  </a:lnTo>
                  <a:lnTo>
                    <a:pt x="670" y="86"/>
                  </a:lnTo>
                  <a:lnTo>
                    <a:pt x="668" y="86"/>
                  </a:lnTo>
                  <a:lnTo>
                    <a:pt x="664" y="88"/>
                  </a:lnTo>
                  <a:lnTo>
                    <a:pt x="662" y="90"/>
                  </a:lnTo>
                  <a:lnTo>
                    <a:pt x="656" y="96"/>
                  </a:lnTo>
                  <a:lnTo>
                    <a:pt x="650" y="104"/>
                  </a:lnTo>
                  <a:lnTo>
                    <a:pt x="640" y="114"/>
                  </a:lnTo>
                  <a:lnTo>
                    <a:pt x="634" y="118"/>
                  </a:lnTo>
                  <a:lnTo>
                    <a:pt x="628" y="120"/>
                  </a:lnTo>
                  <a:lnTo>
                    <a:pt x="622" y="120"/>
                  </a:lnTo>
                  <a:lnTo>
                    <a:pt x="616" y="120"/>
                  </a:lnTo>
                  <a:lnTo>
                    <a:pt x="600" y="120"/>
                  </a:lnTo>
                  <a:lnTo>
                    <a:pt x="596" y="118"/>
                  </a:lnTo>
                  <a:lnTo>
                    <a:pt x="592" y="116"/>
                  </a:lnTo>
                  <a:lnTo>
                    <a:pt x="588" y="112"/>
                  </a:lnTo>
                  <a:lnTo>
                    <a:pt x="586" y="108"/>
                  </a:lnTo>
                  <a:lnTo>
                    <a:pt x="586" y="104"/>
                  </a:lnTo>
                  <a:lnTo>
                    <a:pt x="584" y="104"/>
                  </a:lnTo>
                  <a:lnTo>
                    <a:pt x="580" y="108"/>
                  </a:lnTo>
                  <a:lnTo>
                    <a:pt x="578" y="110"/>
                  </a:lnTo>
                  <a:lnTo>
                    <a:pt x="574" y="112"/>
                  </a:lnTo>
                  <a:lnTo>
                    <a:pt x="570" y="114"/>
                  </a:lnTo>
                  <a:lnTo>
                    <a:pt x="562" y="112"/>
                  </a:lnTo>
                  <a:lnTo>
                    <a:pt x="558" y="110"/>
                  </a:lnTo>
                  <a:lnTo>
                    <a:pt x="552" y="110"/>
                  </a:lnTo>
                  <a:lnTo>
                    <a:pt x="542" y="114"/>
                  </a:lnTo>
                  <a:lnTo>
                    <a:pt x="536" y="116"/>
                  </a:lnTo>
                  <a:lnTo>
                    <a:pt x="530" y="118"/>
                  </a:lnTo>
                  <a:lnTo>
                    <a:pt x="520" y="116"/>
                  </a:lnTo>
                  <a:lnTo>
                    <a:pt x="510" y="112"/>
                  </a:lnTo>
                  <a:lnTo>
                    <a:pt x="502" y="108"/>
                  </a:lnTo>
                  <a:lnTo>
                    <a:pt x="498" y="102"/>
                  </a:lnTo>
                  <a:lnTo>
                    <a:pt x="494" y="98"/>
                  </a:lnTo>
                  <a:lnTo>
                    <a:pt x="492" y="94"/>
                  </a:lnTo>
                  <a:lnTo>
                    <a:pt x="464" y="96"/>
                  </a:lnTo>
                  <a:lnTo>
                    <a:pt x="454" y="122"/>
                  </a:lnTo>
                  <a:lnTo>
                    <a:pt x="444" y="152"/>
                  </a:lnTo>
                  <a:lnTo>
                    <a:pt x="436" y="166"/>
                  </a:lnTo>
                  <a:lnTo>
                    <a:pt x="426" y="180"/>
                  </a:lnTo>
                  <a:lnTo>
                    <a:pt x="414" y="190"/>
                  </a:lnTo>
                  <a:lnTo>
                    <a:pt x="400" y="200"/>
                  </a:lnTo>
                  <a:lnTo>
                    <a:pt x="380" y="206"/>
                  </a:lnTo>
                  <a:lnTo>
                    <a:pt x="368" y="212"/>
                  </a:lnTo>
                  <a:lnTo>
                    <a:pt x="360" y="218"/>
                  </a:lnTo>
                  <a:lnTo>
                    <a:pt x="356" y="222"/>
                  </a:lnTo>
                  <a:lnTo>
                    <a:pt x="352" y="232"/>
                  </a:lnTo>
                  <a:lnTo>
                    <a:pt x="348" y="238"/>
                  </a:lnTo>
                  <a:lnTo>
                    <a:pt x="342" y="244"/>
                  </a:lnTo>
                  <a:lnTo>
                    <a:pt x="334" y="252"/>
                  </a:lnTo>
                  <a:lnTo>
                    <a:pt x="332" y="256"/>
                  </a:lnTo>
                  <a:lnTo>
                    <a:pt x="330" y="260"/>
                  </a:lnTo>
                  <a:lnTo>
                    <a:pt x="330" y="264"/>
                  </a:lnTo>
                  <a:lnTo>
                    <a:pt x="330" y="270"/>
                  </a:lnTo>
                  <a:lnTo>
                    <a:pt x="330" y="274"/>
                  </a:lnTo>
                  <a:lnTo>
                    <a:pt x="326" y="282"/>
                  </a:lnTo>
                  <a:lnTo>
                    <a:pt x="320" y="292"/>
                  </a:lnTo>
                  <a:lnTo>
                    <a:pt x="312" y="306"/>
                  </a:lnTo>
                  <a:lnTo>
                    <a:pt x="308" y="320"/>
                  </a:lnTo>
                  <a:lnTo>
                    <a:pt x="308" y="336"/>
                  </a:lnTo>
                  <a:lnTo>
                    <a:pt x="310" y="350"/>
                  </a:lnTo>
                  <a:lnTo>
                    <a:pt x="314" y="376"/>
                  </a:lnTo>
                  <a:lnTo>
                    <a:pt x="314" y="388"/>
                  </a:lnTo>
                  <a:lnTo>
                    <a:pt x="310" y="398"/>
                  </a:lnTo>
                  <a:lnTo>
                    <a:pt x="298" y="420"/>
                  </a:lnTo>
                  <a:lnTo>
                    <a:pt x="288" y="434"/>
                  </a:lnTo>
                  <a:lnTo>
                    <a:pt x="282" y="442"/>
                  </a:lnTo>
                  <a:lnTo>
                    <a:pt x="276" y="446"/>
                  </a:lnTo>
                  <a:lnTo>
                    <a:pt x="264" y="452"/>
                  </a:lnTo>
                  <a:lnTo>
                    <a:pt x="258" y="456"/>
                  </a:lnTo>
                  <a:lnTo>
                    <a:pt x="250" y="466"/>
                  </a:lnTo>
                  <a:lnTo>
                    <a:pt x="240" y="478"/>
                  </a:lnTo>
                  <a:lnTo>
                    <a:pt x="228" y="484"/>
                  </a:lnTo>
                  <a:lnTo>
                    <a:pt x="218" y="488"/>
                  </a:lnTo>
                  <a:lnTo>
                    <a:pt x="206" y="490"/>
                  </a:lnTo>
                  <a:lnTo>
                    <a:pt x="196" y="492"/>
                  </a:lnTo>
                  <a:lnTo>
                    <a:pt x="188" y="496"/>
                  </a:lnTo>
                  <a:lnTo>
                    <a:pt x="180" y="500"/>
                  </a:lnTo>
                  <a:lnTo>
                    <a:pt x="174" y="510"/>
                  </a:lnTo>
                  <a:lnTo>
                    <a:pt x="164" y="538"/>
                  </a:lnTo>
                  <a:lnTo>
                    <a:pt x="156" y="556"/>
                  </a:lnTo>
                  <a:lnTo>
                    <a:pt x="148" y="566"/>
                  </a:lnTo>
                  <a:lnTo>
                    <a:pt x="140" y="572"/>
                  </a:lnTo>
                  <a:lnTo>
                    <a:pt x="134" y="574"/>
                  </a:lnTo>
                  <a:lnTo>
                    <a:pt x="128" y="578"/>
                  </a:lnTo>
                  <a:lnTo>
                    <a:pt x="124" y="584"/>
                  </a:lnTo>
                  <a:lnTo>
                    <a:pt x="120" y="596"/>
                  </a:lnTo>
                  <a:lnTo>
                    <a:pt x="116" y="610"/>
                  </a:lnTo>
                  <a:lnTo>
                    <a:pt x="114" y="614"/>
                  </a:lnTo>
                  <a:lnTo>
                    <a:pt x="110" y="620"/>
                  </a:lnTo>
                  <a:lnTo>
                    <a:pt x="108" y="640"/>
                  </a:lnTo>
                  <a:lnTo>
                    <a:pt x="104" y="660"/>
                  </a:lnTo>
                  <a:lnTo>
                    <a:pt x="102" y="666"/>
                  </a:lnTo>
                  <a:lnTo>
                    <a:pt x="98" y="670"/>
                  </a:lnTo>
                  <a:lnTo>
                    <a:pt x="90" y="678"/>
                  </a:lnTo>
                  <a:lnTo>
                    <a:pt x="78" y="692"/>
                  </a:lnTo>
                  <a:lnTo>
                    <a:pt x="64" y="706"/>
                  </a:lnTo>
                  <a:lnTo>
                    <a:pt x="58" y="712"/>
                  </a:lnTo>
                  <a:lnTo>
                    <a:pt x="58" y="714"/>
                  </a:lnTo>
                  <a:lnTo>
                    <a:pt x="60" y="714"/>
                  </a:lnTo>
                  <a:lnTo>
                    <a:pt x="64" y="714"/>
                  </a:lnTo>
                  <a:lnTo>
                    <a:pt x="66" y="714"/>
                  </a:lnTo>
                  <a:lnTo>
                    <a:pt x="66" y="716"/>
                  </a:lnTo>
                  <a:lnTo>
                    <a:pt x="60" y="726"/>
                  </a:lnTo>
                  <a:lnTo>
                    <a:pt x="54" y="740"/>
                  </a:lnTo>
                  <a:lnTo>
                    <a:pt x="52" y="750"/>
                  </a:lnTo>
                  <a:lnTo>
                    <a:pt x="50" y="762"/>
                  </a:lnTo>
                  <a:lnTo>
                    <a:pt x="48" y="772"/>
                  </a:lnTo>
                  <a:lnTo>
                    <a:pt x="46" y="778"/>
                  </a:lnTo>
                  <a:lnTo>
                    <a:pt x="42" y="782"/>
                  </a:lnTo>
                  <a:lnTo>
                    <a:pt x="36" y="786"/>
                  </a:lnTo>
                  <a:lnTo>
                    <a:pt x="32" y="788"/>
                  </a:lnTo>
                  <a:lnTo>
                    <a:pt x="28" y="794"/>
                  </a:lnTo>
                  <a:lnTo>
                    <a:pt x="24" y="800"/>
                  </a:lnTo>
                  <a:lnTo>
                    <a:pt x="20" y="812"/>
                  </a:lnTo>
                  <a:lnTo>
                    <a:pt x="16" y="834"/>
                  </a:lnTo>
                  <a:lnTo>
                    <a:pt x="14" y="850"/>
                  </a:lnTo>
                  <a:lnTo>
                    <a:pt x="16" y="858"/>
                  </a:lnTo>
                  <a:lnTo>
                    <a:pt x="16" y="860"/>
                  </a:lnTo>
                  <a:lnTo>
                    <a:pt x="18" y="860"/>
                  </a:lnTo>
                  <a:lnTo>
                    <a:pt x="20" y="860"/>
                  </a:lnTo>
                  <a:lnTo>
                    <a:pt x="22" y="858"/>
                  </a:lnTo>
                  <a:lnTo>
                    <a:pt x="22" y="852"/>
                  </a:lnTo>
                  <a:lnTo>
                    <a:pt x="24" y="846"/>
                  </a:lnTo>
                  <a:lnTo>
                    <a:pt x="24" y="844"/>
                  </a:lnTo>
                  <a:lnTo>
                    <a:pt x="26" y="844"/>
                  </a:lnTo>
                  <a:lnTo>
                    <a:pt x="30" y="846"/>
                  </a:lnTo>
                  <a:lnTo>
                    <a:pt x="30" y="850"/>
                  </a:lnTo>
                  <a:lnTo>
                    <a:pt x="32" y="860"/>
                  </a:lnTo>
                  <a:lnTo>
                    <a:pt x="34" y="868"/>
                  </a:lnTo>
                  <a:lnTo>
                    <a:pt x="36" y="868"/>
                  </a:lnTo>
                  <a:lnTo>
                    <a:pt x="38" y="868"/>
                  </a:lnTo>
                  <a:lnTo>
                    <a:pt x="42" y="868"/>
                  </a:lnTo>
                  <a:lnTo>
                    <a:pt x="44" y="868"/>
                  </a:lnTo>
                  <a:lnTo>
                    <a:pt x="48" y="878"/>
                  </a:lnTo>
                  <a:lnTo>
                    <a:pt x="50" y="890"/>
                  </a:lnTo>
                  <a:lnTo>
                    <a:pt x="50" y="902"/>
                  </a:lnTo>
                  <a:lnTo>
                    <a:pt x="50" y="910"/>
                  </a:lnTo>
                  <a:lnTo>
                    <a:pt x="46" y="918"/>
                  </a:lnTo>
                  <a:lnTo>
                    <a:pt x="42" y="926"/>
                  </a:lnTo>
                  <a:lnTo>
                    <a:pt x="38" y="930"/>
                  </a:lnTo>
                  <a:lnTo>
                    <a:pt x="40" y="932"/>
                  </a:lnTo>
                  <a:lnTo>
                    <a:pt x="42" y="936"/>
                  </a:lnTo>
                  <a:lnTo>
                    <a:pt x="46" y="940"/>
                  </a:lnTo>
                  <a:lnTo>
                    <a:pt x="50" y="948"/>
                  </a:lnTo>
                  <a:lnTo>
                    <a:pt x="54" y="958"/>
                  </a:lnTo>
                  <a:lnTo>
                    <a:pt x="58" y="972"/>
                  </a:lnTo>
                  <a:lnTo>
                    <a:pt x="60" y="986"/>
                  </a:lnTo>
                  <a:lnTo>
                    <a:pt x="60" y="1002"/>
                  </a:lnTo>
                  <a:lnTo>
                    <a:pt x="58" y="1016"/>
                  </a:lnTo>
                  <a:lnTo>
                    <a:pt x="54" y="1030"/>
                  </a:lnTo>
                  <a:lnTo>
                    <a:pt x="42" y="1066"/>
                  </a:lnTo>
                  <a:lnTo>
                    <a:pt x="40" y="1076"/>
                  </a:lnTo>
                  <a:lnTo>
                    <a:pt x="40" y="1086"/>
                  </a:lnTo>
                  <a:lnTo>
                    <a:pt x="40" y="1102"/>
                  </a:lnTo>
                  <a:lnTo>
                    <a:pt x="34" y="1122"/>
                  </a:lnTo>
                  <a:lnTo>
                    <a:pt x="28" y="1132"/>
                  </a:lnTo>
                  <a:lnTo>
                    <a:pt x="22" y="1142"/>
                  </a:lnTo>
                  <a:lnTo>
                    <a:pt x="16" y="1150"/>
                  </a:lnTo>
                  <a:lnTo>
                    <a:pt x="6" y="1156"/>
                  </a:lnTo>
                  <a:lnTo>
                    <a:pt x="2" y="1160"/>
                  </a:lnTo>
                  <a:lnTo>
                    <a:pt x="0" y="1162"/>
                  </a:lnTo>
                  <a:lnTo>
                    <a:pt x="2" y="1164"/>
                  </a:lnTo>
                  <a:lnTo>
                    <a:pt x="10" y="1164"/>
                  </a:lnTo>
                  <a:lnTo>
                    <a:pt x="14" y="1164"/>
                  </a:lnTo>
                  <a:lnTo>
                    <a:pt x="16" y="1168"/>
                  </a:lnTo>
                  <a:lnTo>
                    <a:pt x="22" y="1184"/>
                  </a:lnTo>
                  <a:lnTo>
                    <a:pt x="30" y="1202"/>
                  </a:lnTo>
                  <a:lnTo>
                    <a:pt x="34" y="1210"/>
                  </a:lnTo>
                  <a:lnTo>
                    <a:pt x="38" y="1218"/>
                  </a:lnTo>
                  <a:lnTo>
                    <a:pt x="40" y="1222"/>
                  </a:lnTo>
                  <a:lnTo>
                    <a:pt x="44" y="1224"/>
                  </a:lnTo>
                  <a:lnTo>
                    <a:pt x="46" y="1226"/>
                  </a:lnTo>
                  <a:lnTo>
                    <a:pt x="52" y="1226"/>
                  </a:lnTo>
                  <a:lnTo>
                    <a:pt x="64" y="1224"/>
                  </a:lnTo>
                  <a:lnTo>
                    <a:pt x="80" y="1224"/>
                  </a:lnTo>
                  <a:lnTo>
                    <a:pt x="62" y="1228"/>
                  </a:lnTo>
                  <a:lnTo>
                    <a:pt x="50" y="1232"/>
                  </a:lnTo>
                  <a:lnTo>
                    <a:pt x="40" y="1232"/>
                  </a:lnTo>
                  <a:lnTo>
                    <a:pt x="38" y="1232"/>
                  </a:lnTo>
                  <a:lnTo>
                    <a:pt x="36" y="1228"/>
                  </a:lnTo>
                  <a:lnTo>
                    <a:pt x="34" y="1226"/>
                  </a:lnTo>
                  <a:lnTo>
                    <a:pt x="32" y="1224"/>
                  </a:lnTo>
                  <a:lnTo>
                    <a:pt x="28" y="1228"/>
                  </a:lnTo>
                  <a:lnTo>
                    <a:pt x="26" y="1234"/>
                  </a:lnTo>
                  <a:lnTo>
                    <a:pt x="28" y="1242"/>
                  </a:lnTo>
                  <a:lnTo>
                    <a:pt x="30" y="1252"/>
                  </a:lnTo>
                  <a:lnTo>
                    <a:pt x="30" y="1260"/>
                  </a:lnTo>
                  <a:lnTo>
                    <a:pt x="30" y="1264"/>
                  </a:lnTo>
                  <a:lnTo>
                    <a:pt x="32" y="1264"/>
                  </a:lnTo>
                  <a:lnTo>
                    <a:pt x="34" y="1264"/>
                  </a:lnTo>
                  <a:lnTo>
                    <a:pt x="40" y="1262"/>
                  </a:lnTo>
                  <a:lnTo>
                    <a:pt x="44" y="1264"/>
                  </a:lnTo>
                  <a:lnTo>
                    <a:pt x="48" y="1266"/>
                  </a:lnTo>
                  <a:lnTo>
                    <a:pt x="54" y="1264"/>
                  </a:lnTo>
                  <a:lnTo>
                    <a:pt x="60" y="1264"/>
                  </a:lnTo>
                  <a:lnTo>
                    <a:pt x="64" y="1264"/>
                  </a:lnTo>
                  <a:lnTo>
                    <a:pt x="70" y="1268"/>
                  </a:lnTo>
                  <a:lnTo>
                    <a:pt x="76" y="1268"/>
                  </a:lnTo>
                  <a:lnTo>
                    <a:pt x="64" y="1270"/>
                  </a:lnTo>
                  <a:lnTo>
                    <a:pt x="54" y="1270"/>
                  </a:lnTo>
                  <a:lnTo>
                    <a:pt x="44" y="1268"/>
                  </a:lnTo>
                  <a:lnTo>
                    <a:pt x="38" y="1266"/>
                  </a:lnTo>
                  <a:lnTo>
                    <a:pt x="36" y="1268"/>
                  </a:lnTo>
                  <a:lnTo>
                    <a:pt x="32" y="1270"/>
                  </a:lnTo>
                  <a:lnTo>
                    <a:pt x="30" y="1274"/>
                  </a:lnTo>
                  <a:lnTo>
                    <a:pt x="30" y="1276"/>
                  </a:lnTo>
                  <a:lnTo>
                    <a:pt x="34" y="1278"/>
                  </a:lnTo>
                  <a:lnTo>
                    <a:pt x="38" y="1282"/>
                  </a:lnTo>
                  <a:lnTo>
                    <a:pt x="40" y="1286"/>
                  </a:lnTo>
                  <a:lnTo>
                    <a:pt x="42" y="1286"/>
                  </a:lnTo>
                  <a:lnTo>
                    <a:pt x="48" y="1284"/>
                  </a:lnTo>
                  <a:lnTo>
                    <a:pt x="52" y="1284"/>
                  </a:lnTo>
                  <a:lnTo>
                    <a:pt x="50" y="1290"/>
                  </a:lnTo>
                  <a:lnTo>
                    <a:pt x="46" y="1296"/>
                  </a:lnTo>
                  <a:lnTo>
                    <a:pt x="48" y="1298"/>
                  </a:lnTo>
                  <a:lnTo>
                    <a:pt x="48" y="1300"/>
                  </a:lnTo>
                  <a:lnTo>
                    <a:pt x="54" y="1300"/>
                  </a:lnTo>
                  <a:lnTo>
                    <a:pt x="60" y="1300"/>
                  </a:lnTo>
                  <a:lnTo>
                    <a:pt x="64" y="1298"/>
                  </a:lnTo>
                  <a:lnTo>
                    <a:pt x="64" y="1300"/>
                  </a:lnTo>
                  <a:lnTo>
                    <a:pt x="64" y="1306"/>
                  </a:lnTo>
                  <a:lnTo>
                    <a:pt x="64" y="1312"/>
                  </a:lnTo>
                  <a:lnTo>
                    <a:pt x="66" y="1312"/>
                  </a:lnTo>
                  <a:lnTo>
                    <a:pt x="70" y="1310"/>
                  </a:lnTo>
                  <a:lnTo>
                    <a:pt x="78" y="1304"/>
                  </a:lnTo>
                  <a:lnTo>
                    <a:pt x="86" y="1300"/>
                  </a:lnTo>
                  <a:lnTo>
                    <a:pt x="88" y="1300"/>
                  </a:lnTo>
                  <a:lnTo>
                    <a:pt x="88" y="1302"/>
                  </a:lnTo>
                  <a:lnTo>
                    <a:pt x="82" y="1304"/>
                  </a:lnTo>
                  <a:lnTo>
                    <a:pt x="80" y="1306"/>
                  </a:lnTo>
                  <a:lnTo>
                    <a:pt x="78" y="1308"/>
                  </a:lnTo>
                  <a:lnTo>
                    <a:pt x="80" y="1312"/>
                  </a:lnTo>
                  <a:lnTo>
                    <a:pt x="82" y="1318"/>
                  </a:lnTo>
                  <a:lnTo>
                    <a:pt x="84" y="1320"/>
                  </a:lnTo>
                  <a:lnTo>
                    <a:pt x="82" y="1324"/>
                  </a:lnTo>
                  <a:lnTo>
                    <a:pt x="80" y="1328"/>
                  </a:lnTo>
                  <a:lnTo>
                    <a:pt x="82" y="1328"/>
                  </a:lnTo>
                  <a:lnTo>
                    <a:pt x="84" y="1328"/>
                  </a:lnTo>
                  <a:lnTo>
                    <a:pt x="86" y="1332"/>
                  </a:lnTo>
                  <a:lnTo>
                    <a:pt x="86" y="1336"/>
                  </a:lnTo>
                  <a:lnTo>
                    <a:pt x="88" y="1336"/>
                  </a:lnTo>
                  <a:lnTo>
                    <a:pt x="90" y="1338"/>
                  </a:lnTo>
                  <a:lnTo>
                    <a:pt x="90" y="1342"/>
                  </a:lnTo>
                  <a:lnTo>
                    <a:pt x="92" y="1346"/>
                  </a:lnTo>
                  <a:lnTo>
                    <a:pt x="94" y="1344"/>
                  </a:lnTo>
                  <a:lnTo>
                    <a:pt x="100" y="1336"/>
                  </a:lnTo>
                  <a:lnTo>
                    <a:pt x="98" y="1344"/>
                  </a:lnTo>
                  <a:lnTo>
                    <a:pt x="100" y="1348"/>
                  </a:lnTo>
                  <a:lnTo>
                    <a:pt x="98" y="1352"/>
                  </a:lnTo>
                  <a:lnTo>
                    <a:pt x="100" y="1356"/>
                  </a:lnTo>
                  <a:lnTo>
                    <a:pt x="102" y="1356"/>
                  </a:lnTo>
                  <a:lnTo>
                    <a:pt x="104" y="1352"/>
                  </a:lnTo>
                  <a:lnTo>
                    <a:pt x="108" y="1346"/>
                  </a:lnTo>
                  <a:lnTo>
                    <a:pt x="110" y="1344"/>
                  </a:lnTo>
                  <a:lnTo>
                    <a:pt x="114" y="1344"/>
                  </a:lnTo>
                  <a:lnTo>
                    <a:pt x="116" y="1344"/>
                  </a:lnTo>
                  <a:lnTo>
                    <a:pt x="112" y="1346"/>
                  </a:lnTo>
                  <a:lnTo>
                    <a:pt x="110" y="1350"/>
                  </a:lnTo>
                  <a:lnTo>
                    <a:pt x="110" y="1354"/>
                  </a:lnTo>
                  <a:lnTo>
                    <a:pt x="110" y="1358"/>
                  </a:lnTo>
                  <a:lnTo>
                    <a:pt x="112" y="1360"/>
                  </a:lnTo>
                  <a:lnTo>
                    <a:pt x="114" y="1360"/>
                  </a:lnTo>
                  <a:lnTo>
                    <a:pt x="118" y="1356"/>
                  </a:lnTo>
                  <a:lnTo>
                    <a:pt x="118" y="1354"/>
                  </a:lnTo>
                  <a:lnTo>
                    <a:pt x="118" y="1362"/>
                  </a:lnTo>
                  <a:lnTo>
                    <a:pt x="118" y="1372"/>
                  </a:lnTo>
                  <a:lnTo>
                    <a:pt x="120" y="1378"/>
                  </a:lnTo>
                  <a:lnTo>
                    <a:pt x="124" y="1384"/>
                  </a:lnTo>
                  <a:lnTo>
                    <a:pt x="128" y="1386"/>
                  </a:lnTo>
                  <a:lnTo>
                    <a:pt x="134" y="1388"/>
                  </a:lnTo>
                  <a:lnTo>
                    <a:pt x="140" y="1392"/>
                  </a:lnTo>
                  <a:lnTo>
                    <a:pt x="146" y="1398"/>
                  </a:lnTo>
                  <a:lnTo>
                    <a:pt x="154" y="1402"/>
                  </a:lnTo>
                  <a:lnTo>
                    <a:pt x="158" y="1404"/>
                  </a:lnTo>
                  <a:lnTo>
                    <a:pt x="158" y="1406"/>
                  </a:lnTo>
                  <a:lnTo>
                    <a:pt x="158" y="1408"/>
                  </a:lnTo>
                  <a:lnTo>
                    <a:pt x="156" y="1414"/>
                  </a:lnTo>
                  <a:lnTo>
                    <a:pt x="154" y="1418"/>
                  </a:lnTo>
                  <a:lnTo>
                    <a:pt x="156" y="1420"/>
                  </a:lnTo>
                  <a:lnTo>
                    <a:pt x="162" y="1424"/>
                  </a:lnTo>
                  <a:lnTo>
                    <a:pt x="166" y="1426"/>
                  </a:lnTo>
                  <a:lnTo>
                    <a:pt x="166" y="1430"/>
                  </a:lnTo>
                  <a:lnTo>
                    <a:pt x="168" y="1432"/>
                  </a:lnTo>
                  <a:lnTo>
                    <a:pt x="170" y="1434"/>
                  </a:lnTo>
                  <a:lnTo>
                    <a:pt x="172" y="1436"/>
                  </a:lnTo>
                  <a:lnTo>
                    <a:pt x="170" y="1438"/>
                  </a:lnTo>
                  <a:lnTo>
                    <a:pt x="170" y="1440"/>
                  </a:lnTo>
                  <a:lnTo>
                    <a:pt x="170" y="1442"/>
                  </a:lnTo>
                  <a:lnTo>
                    <a:pt x="176" y="1448"/>
                  </a:lnTo>
                  <a:lnTo>
                    <a:pt x="176" y="1450"/>
                  </a:lnTo>
                  <a:lnTo>
                    <a:pt x="174" y="1450"/>
                  </a:lnTo>
                  <a:lnTo>
                    <a:pt x="172" y="1452"/>
                  </a:lnTo>
                  <a:lnTo>
                    <a:pt x="170" y="1454"/>
                  </a:lnTo>
                  <a:lnTo>
                    <a:pt x="172" y="1458"/>
                  </a:lnTo>
                  <a:lnTo>
                    <a:pt x="174" y="1462"/>
                  </a:lnTo>
                  <a:lnTo>
                    <a:pt x="176" y="1462"/>
                  </a:lnTo>
                  <a:lnTo>
                    <a:pt x="180" y="1462"/>
                  </a:lnTo>
                  <a:lnTo>
                    <a:pt x="186" y="1464"/>
                  </a:lnTo>
                  <a:lnTo>
                    <a:pt x="182" y="1468"/>
                  </a:lnTo>
                  <a:lnTo>
                    <a:pt x="178" y="1470"/>
                  </a:lnTo>
                  <a:lnTo>
                    <a:pt x="172" y="1470"/>
                  </a:lnTo>
                  <a:lnTo>
                    <a:pt x="170" y="1468"/>
                  </a:lnTo>
                  <a:lnTo>
                    <a:pt x="170" y="1472"/>
                  </a:lnTo>
                  <a:lnTo>
                    <a:pt x="174" y="1480"/>
                  </a:lnTo>
                  <a:lnTo>
                    <a:pt x="178" y="1482"/>
                  </a:lnTo>
                  <a:lnTo>
                    <a:pt x="182" y="1482"/>
                  </a:lnTo>
                  <a:lnTo>
                    <a:pt x="184" y="1486"/>
                  </a:lnTo>
                  <a:lnTo>
                    <a:pt x="186" y="1492"/>
                  </a:lnTo>
                  <a:lnTo>
                    <a:pt x="184" y="1494"/>
                  </a:lnTo>
                  <a:lnTo>
                    <a:pt x="182" y="1496"/>
                  </a:lnTo>
                  <a:lnTo>
                    <a:pt x="182" y="1498"/>
                  </a:lnTo>
                  <a:lnTo>
                    <a:pt x="186" y="1502"/>
                  </a:lnTo>
                  <a:lnTo>
                    <a:pt x="192" y="1504"/>
                  </a:lnTo>
                  <a:lnTo>
                    <a:pt x="196" y="1506"/>
                  </a:lnTo>
                  <a:lnTo>
                    <a:pt x="202" y="1510"/>
                  </a:lnTo>
                  <a:lnTo>
                    <a:pt x="204" y="1512"/>
                  </a:lnTo>
                  <a:lnTo>
                    <a:pt x="204" y="1514"/>
                  </a:lnTo>
                  <a:lnTo>
                    <a:pt x="202" y="1518"/>
                  </a:lnTo>
                  <a:lnTo>
                    <a:pt x="200" y="1520"/>
                  </a:lnTo>
                  <a:lnTo>
                    <a:pt x="202" y="1520"/>
                  </a:lnTo>
                  <a:lnTo>
                    <a:pt x="208" y="1524"/>
                  </a:lnTo>
                  <a:lnTo>
                    <a:pt x="228" y="1534"/>
                  </a:lnTo>
                  <a:lnTo>
                    <a:pt x="236" y="1538"/>
                  </a:lnTo>
                  <a:lnTo>
                    <a:pt x="242" y="1546"/>
                  </a:lnTo>
                  <a:lnTo>
                    <a:pt x="246" y="1552"/>
                  </a:lnTo>
                  <a:lnTo>
                    <a:pt x="250" y="1556"/>
                  </a:lnTo>
                  <a:lnTo>
                    <a:pt x="260" y="1562"/>
                  </a:lnTo>
                  <a:lnTo>
                    <a:pt x="268" y="1566"/>
                  </a:lnTo>
                  <a:lnTo>
                    <a:pt x="270" y="1570"/>
                  </a:lnTo>
                  <a:lnTo>
                    <a:pt x="272" y="1574"/>
                  </a:lnTo>
                  <a:lnTo>
                    <a:pt x="272" y="1576"/>
                  </a:lnTo>
                  <a:lnTo>
                    <a:pt x="274" y="1578"/>
                  </a:lnTo>
                  <a:lnTo>
                    <a:pt x="282" y="1582"/>
                  </a:lnTo>
                  <a:lnTo>
                    <a:pt x="294" y="1590"/>
                  </a:lnTo>
                  <a:lnTo>
                    <a:pt x="302" y="1596"/>
                  </a:lnTo>
                  <a:lnTo>
                    <a:pt x="310" y="1606"/>
                  </a:lnTo>
                  <a:lnTo>
                    <a:pt x="328" y="1626"/>
                  </a:lnTo>
                  <a:lnTo>
                    <a:pt x="346" y="1644"/>
                  </a:lnTo>
                  <a:lnTo>
                    <a:pt x="364" y="1654"/>
                  </a:lnTo>
                  <a:lnTo>
                    <a:pt x="380" y="1660"/>
                  </a:lnTo>
                  <a:lnTo>
                    <a:pt x="388" y="1664"/>
                  </a:lnTo>
                  <a:lnTo>
                    <a:pt x="392" y="1668"/>
                  </a:lnTo>
                  <a:lnTo>
                    <a:pt x="396" y="1670"/>
                  </a:lnTo>
                  <a:lnTo>
                    <a:pt x="402" y="1672"/>
                  </a:lnTo>
                  <a:lnTo>
                    <a:pt x="408" y="1670"/>
                  </a:lnTo>
                  <a:lnTo>
                    <a:pt x="412" y="1666"/>
                  </a:lnTo>
                  <a:lnTo>
                    <a:pt x="422" y="1658"/>
                  </a:lnTo>
                  <a:lnTo>
                    <a:pt x="436" y="1648"/>
                  </a:lnTo>
                  <a:lnTo>
                    <a:pt x="448" y="1642"/>
                  </a:lnTo>
                  <a:lnTo>
                    <a:pt x="462" y="1638"/>
                  </a:lnTo>
                  <a:lnTo>
                    <a:pt x="488" y="1634"/>
                  </a:lnTo>
                  <a:lnTo>
                    <a:pt x="504" y="1632"/>
                  </a:lnTo>
                  <a:lnTo>
                    <a:pt x="516" y="1632"/>
                  </a:lnTo>
                  <a:lnTo>
                    <a:pt x="530" y="1630"/>
                  </a:lnTo>
                  <a:lnTo>
                    <a:pt x="540" y="1628"/>
                  </a:lnTo>
                  <a:lnTo>
                    <a:pt x="554" y="1630"/>
                  </a:lnTo>
                  <a:lnTo>
                    <a:pt x="566" y="1630"/>
                  </a:lnTo>
                  <a:lnTo>
                    <a:pt x="572" y="1630"/>
                  </a:lnTo>
                  <a:lnTo>
                    <a:pt x="576" y="1630"/>
                  </a:lnTo>
                  <a:lnTo>
                    <a:pt x="580" y="1630"/>
                  </a:lnTo>
                  <a:lnTo>
                    <a:pt x="590" y="1632"/>
                  </a:lnTo>
                  <a:lnTo>
                    <a:pt x="592" y="1632"/>
                  </a:lnTo>
                  <a:lnTo>
                    <a:pt x="590" y="1632"/>
                  </a:lnTo>
                  <a:lnTo>
                    <a:pt x="582" y="1634"/>
                  </a:lnTo>
                  <a:lnTo>
                    <a:pt x="578" y="1634"/>
                  </a:lnTo>
                  <a:lnTo>
                    <a:pt x="576" y="1636"/>
                  </a:lnTo>
                  <a:lnTo>
                    <a:pt x="578" y="1636"/>
                  </a:lnTo>
                  <a:lnTo>
                    <a:pt x="594" y="1640"/>
                  </a:lnTo>
                  <a:lnTo>
                    <a:pt x="606" y="1644"/>
                  </a:lnTo>
                  <a:lnTo>
                    <a:pt x="618" y="1650"/>
                  </a:lnTo>
                  <a:lnTo>
                    <a:pt x="622" y="1652"/>
                  </a:lnTo>
                  <a:lnTo>
                    <a:pt x="626" y="1652"/>
                  </a:lnTo>
                  <a:lnTo>
                    <a:pt x="636" y="1644"/>
                  </a:lnTo>
                  <a:lnTo>
                    <a:pt x="648" y="1636"/>
                  </a:lnTo>
                  <a:lnTo>
                    <a:pt x="656" y="1632"/>
                  </a:lnTo>
                  <a:lnTo>
                    <a:pt x="664" y="1630"/>
                  </a:lnTo>
                  <a:lnTo>
                    <a:pt x="674" y="1628"/>
                  </a:lnTo>
                  <a:lnTo>
                    <a:pt x="680" y="1624"/>
                  </a:lnTo>
                  <a:lnTo>
                    <a:pt x="690" y="1614"/>
                  </a:lnTo>
                  <a:lnTo>
                    <a:pt x="698" y="1610"/>
                  </a:lnTo>
                  <a:lnTo>
                    <a:pt x="706" y="1606"/>
                  </a:lnTo>
                  <a:lnTo>
                    <a:pt x="716" y="1602"/>
                  </a:lnTo>
                  <a:lnTo>
                    <a:pt x="730" y="1600"/>
                  </a:lnTo>
                  <a:lnTo>
                    <a:pt x="742" y="1598"/>
                  </a:lnTo>
                  <a:lnTo>
                    <a:pt x="746" y="1596"/>
                  </a:lnTo>
                  <a:lnTo>
                    <a:pt x="746" y="1594"/>
                  </a:lnTo>
                  <a:lnTo>
                    <a:pt x="748" y="1590"/>
                  </a:lnTo>
                  <a:lnTo>
                    <a:pt x="754" y="1586"/>
                  </a:lnTo>
                  <a:lnTo>
                    <a:pt x="760" y="1582"/>
                  </a:lnTo>
                  <a:lnTo>
                    <a:pt x="774" y="1578"/>
                  </a:lnTo>
                  <a:lnTo>
                    <a:pt x="796" y="1574"/>
                  </a:lnTo>
                  <a:lnTo>
                    <a:pt x="814" y="1572"/>
                  </a:lnTo>
                  <a:lnTo>
                    <a:pt x="832" y="1572"/>
                  </a:lnTo>
                  <a:lnTo>
                    <a:pt x="838" y="1570"/>
                  </a:lnTo>
                  <a:lnTo>
                    <a:pt x="840" y="1568"/>
                  </a:lnTo>
                  <a:lnTo>
                    <a:pt x="844" y="1564"/>
                  </a:lnTo>
                  <a:lnTo>
                    <a:pt x="846" y="1566"/>
                  </a:lnTo>
                  <a:lnTo>
                    <a:pt x="850" y="1570"/>
                  </a:lnTo>
                  <a:lnTo>
                    <a:pt x="860" y="1570"/>
                  </a:lnTo>
                  <a:lnTo>
                    <a:pt x="874" y="1570"/>
                  </a:lnTo>
                  <a:lnTo>
                    <a:pt x="884" y="1574"/>
                  </a:lnTo>
                  <a:lnTo>
                    <a:pt x="890" y="1578"/>
                  </a:lnTo>
                  <a:lnTo>
                    <a:pt x="896" y="1584"/>
                  </a:lnTo>
                  <a:lnTo>
                    <a:pt x="908" y="1600"/>
                  </a:lnTo>
                  <a:lnTo>
                    <a:pt x="916" y="1616"/>
                  </a:lnTo>
                  <a:lnTo>
                    <a:pt x="924" y="1642"/>
                  </a:lnTo>
                  <a:lnTo>
                    <a:pt x="930" y="1654"/>
                  </a:lnTo>
                  <a:lnTo>
                    <a:pt x="936" y="1664"/>
                  </a:lnTo>
                  <a:lnTo>
                    <a:pt x="944" y="1670"/>
                  </a:lnTo>
                  <a:lnTo>
                    <a:pt x="948" y="1672"/>
                  </a:lnTo>
                  <a:lnTo>
                    <a:pt x="954" y="1672"/>
                  </a:lnTo>
                  <a:lnTo>
                    <a:pt x="970" y="1672"/>
                  </a:lnTo>
                  <a:lnTo>
                    <a:pt x="976" y="1672"/>
                  </a:lnTo>
                  <a:lnTo>
                    <a:pt x="984" y="1670"/>
                  </a:lnTo>
                  <a:lnTo>
                    <a:pt x="990" y="1668"/>
                  </a:lnTo>
                  <a:lnTo>
                    <a:pt x="992" y="1664"/>
                  </a:lnTo>
                  <a:lnTo>
                    <a:pt x="992" y="1662"/>
                  </a:lnTo>
                  <a:lnTo>
                    <a:pt x="992" y="1658"/>
                  </a:lnTo>
                  <a:lnTo>
                    <a:pt x="992" y="1656"/>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8"/>
                  </a:lnTo>
                  <a:lnTo>
                    <a:pt x="1050" y="1662"/>
                  </a:lnTo>
                  <a:lnTo>
                    <a:pt x="1052" y="1662"/>
                  </a:lnTo>
                  <a:lnTo>
                    <a:pt x="1056" y="1662"/>
                  </a:lnTo>
                  <a:lnTo>
                    <a:pt x="1060" y="1660"/>
                  </a:lnTo>
                  <a:lnTo>
                    <a:pt x="1062" y="1662"/>
                  </a:lnTo>
                  <a:lnTo>
                    <a:pt x="1064" y="1666"/>
                  </a:lnTo>
                  <a:lnTo>
                    <a:pt x="1066" y="1682"/>
                  </a:lnTo>
                  <a:lnTo>
                    <a:pt x="1070" y="1684"/>
                  </a:lnTo>
                  <a:lnTo>
                    <a:pt x="1076" y="1688"/>
                  </a:lnTo>
                  <a:lnTo>
                    <a:pt x="1082" y="1690"/>
                  </a:lnTo>
                  <a:lnTo>
                    <a:pt x="1084" y="1690"/>
                  </a:lnTo>
                  <a:lnTo>
                    <a:pt x="1086" y="1686"/>
                  </a:lnTo>
                  <a:lnTo>
                    <a:pt x="1088" y="1684"/>
                  </a:lnTo>
                  <a:lnTo>
                    <a:pt x="1090" y="1684"/>
                  </a:lnTo>
                  <a:lnTo>
                    <a:pt x="1094" y="1684"/>
                  </a:lnTo>
                  <a:lnTo>
                    <a:pt x="1096" y="1688"/>
                  </a:lnTo>
                  <a:lnTo>
                    <a:pt x="1096" y="1690"/>
                  </a:lnTo>
                  <a:lnTo>
                    <a:pt x="1094" y="1694"/>
                  </a:lnTo>
                  <a:lnTo>
                    <a:pt x="1090" y="1698"/>
                  </a:lnTo>
                  <a:lnTo>
                    <a:pt x="1090" y="1700"/>
                  </a:lnTo>
                  <a:lnTo>
                    <a:pt x="1092" y="1704"/>
                  </a:lnTo>
                  <a:lnTo>
                    <a:pt x="1096" y="1708"/>
                  </a:lnTo>
                  <a:lnTo>
                    <a:pt x="1094" y="1708"/>
                  </a:lnTo>
                  <a:lnTo>
                    <a:pt x="1094" y="1712"/>
                  </a:lnTo>
                  <a:lnTo>
                    <a:pt x="1100" y="1718"/>
                  </a:lnTo>
                  <a:lnTo>
                    <a:pt x="1102" y="1724"/>
                  </a:lnTo>
                  <a:lnTo>
                    <a:pt x="1104" y="1730"/>
                  </a:lnTo>
                  <a:lnTo>
                    <a:pt x="1104" y="1742"/>
                  </a:lnTo>
                  <a:lnTo>
                    <a:pt x="1100" y="1756"/>
                  </a:lnTo>
                  <a:lnTo>
                    <a:pt x="1100" y="1770"/>
                  </a:lnTo>
                  <a:lnTo>
                    <a:pt x="1100" y="1782"/>
                  </a:lnTo>
                  <a:lnTo>
                    <a:pt x="1098" y="1790"/>
                  </a:lnTo>
                  <a:lnTo>
                    <a:pt x="1094" y="1798"/>
                  </a:lnTo>
                  <a:lnTo>
                    <a:pt x="1090" y="1804"/>
                  </a:lnTo>
                  <a:lnTo>
                    <a:pt x="1084" y="1814"/>
                  </a:lnTo>
                  <a:lnTo>
                    <a:pt x="1082" y="1820"/>
                  </a:lnTo>
                  <a:lnTo>
                    <a:pt x="1082" y="1824"/>
                  </a:lnTo>
                  <a:lnTo>
                    <a:pt x="1082" y="1828"/>
                  </a:lnTo>
                  <a:lnTo>
                    <a:pt x="1084" y="1828"/>
                  </a:lnTo>
                  <a:lnTo>
                    <a:pt x="1088" y="1828"/>
                  </a:lnTo>
                  <a:lnTo>
                    <a:pt x="1092" y="1828"/>
                  </a:lnTo>
                  <a:lnTo>
                    <a:pt x="1090" y="1834"/>
                  </a:lnTo>
                  <a:lnTo>
                    <a:pt x="1090" y="1838"/>
                  </a:lnTo>
                  <a:lnTo>
                    <a:pt x="1092" y="1844"/>
                  </a:lnTo>
                  <a:lnTo>
                    <a:pt x="1094" y="1848"/>
                  </a:lnTo>
                  <a:lnTo>
                    <a:pt x="1092" y="1852"/>
                  </a:lnTo>
                  <a:lnTo>
                    <a:pt x="1090" y="1852"/>
                  </a:lnTo>
                  <a:lnTo>
                    <a:pt x="1088" y="1850"/>
                  </a:lnTo>
                  <a:lnTo>
                    <a:pt x="1086" y="1848"/>
                  </a:lnTo>
                  <a:lnTo>
                    <a:pt x="1082" y="1852"/>
                  </a:lnTo>
                  <a:lnTo>
                    <a:pt x="1082" y="1854"/>
                  </a:lnTo>
                  <a:lnTo>
                    <a:pt x="1082" y="1858"/>
                  </a:lnTo>
                  <a:lnTo>
                    <a:pt x="1086" y="1864"/>
                  </a:lnTo>
                  <a:lnTo>
                    <a:pt x="1094" y="1868"/>
                  </a:lnTo>
                  <a:lnTo>
                    <a:pt x="1106" y="1872"/>
                  </a:lnTo>
                  <a:lnTo>
                    <a:pt x="1110" y="1872"/>
                  </a:lnTo>
                  <a:lnTo>
                    <a:pt x="1110" y="1874"/>
                  </a:lnTo>
                  <a:lnTo>
                    <a:pt x="1110" y="1876"/>
                  </a:lnTo>
                  <a:lnTo>
                    <a:pt x="1106" y="1878"/>
                  </a:lnTo>
                  <a:lnTo>
                    <a:pt x="1104" y="1880"/>
                  </a:lnTo>
                  <a:lnTo>
                    <a:pt x="1098" y="1880"/>
                  </a:lnTo>
                  <a:lnTo>
                    <a:pt x="1094" y="1878"/>
                  </a:lnTo>
                  <a:lnTo>
                    <a:pt x="1090" y="1874"/>
                  </a:lnTo>
                  <a:lnTo>
                    <a:pt x="1084" y="1868"/>
                  </a:lnTo>
                  <a:lnTo>
                    <a:pt x="1082" y="1866"/>
                  </a:lnTo>
                  <a:lnTo>
                    <a:pt x="1080" y="1866"/>
                  </a:lnTo>
                  <a:lnTo>
                    <a:pt x="1080" y="1872"/>
                  </a:lnTo>
                  <a:lnTo>
                    <a:pt x="1080" y="1882"/>
                  </a:lnTo>
                  <a:lnTo>
                    <a:pt x="1078" y="1898"/>
                  </a:lnTo>
                  <a:lnTo>
                    <a:pt x="1074" y="1910"/>
                  </a:lnTo>
                  <a:lnTo>
                    <a:pt x="1072" y="1914"/>
                  </a:lnTo>
                  <a:lnTo>
                    <a:pt x="1068" y="1918"/>
                  </a:lnTo>
                  <a:lnTo>
                    <a:pt x="1066" y="1918"/>
                  </a:lnTo>
                  <a:lnTo>
                    <a:pt x="1062" y="1914"/>
                  </a:lnTo>
                  <a:lnTo>
                    <a:pt x="1056" y="1910"/>
                  </a:lnTo>
                  <a:lnTo>
                    <a:pt x="1056" y="1912"/>
                  </a:lnTo>
                  <a:lnTo>
                    <a:pt x="1058" y="1922"/>
                  </a:lnTo>
                  <a:lnTo>
                    <a:pt x="1064" y="1936"/>
                  </a:lnTo>
                  <a:lnTo>
                    <a:pt x="1076" y="1964"/>
                  </a:lnTo>
                  <a:lnTo>
                    <a:pt x="1080" y="1974"/>
                  </a:lnTo>
                  <a:lnTo>
                    <a:pt x="1084" y="1982"/>
                  </a:lnTo>
                  <a:lnTo>
                    <a:pt x="1088" y="1988"/>
                  </a:lnTo>
                  <a:lnTo>
                    <a:pt x="1094" y="1996"/>
                  </a:lnTo>
                  <a:lnTo>
                    <a:pt x="1100" y="2006"/>
                  </a:lnTo>
                  <a:lnTo>
                    <a:pt x="1110" y="2018"/>
                  </a:lnTo>
                  <a:lnTo>
                    <a:pt x="1132" y="2042"/>
                  </a:lnTo>
                  <a:lnTo>
                    <a:pt x="1140" y="2052"/>
                  </a:lnTo>
                  <a:lnTo>
                    <a:pt x="1142" y="2058"/>
                  </a:lnTo>
                  <a:lnTo>
                    <a:pt x="1150" y="2070"/>
                  </a:lnTo>
                  <a:lnTo>
                    <a:pt x="1172" y="2092"/>
                  </a:lnTo>
                  <a:lnTo>
                    <a:pt x="1178" y="2100"/>
                  </a:lnTo>
                  <a:lnTo>
                    <a:pt x="1180" y="2110"/>
                  </a:lnTo>
                  <a:lnTo>
                    <a:pt x="1184" y="2118"/>
                  </a:lnTo>
                  <a:lnTo>
                    <a:pt x="1190" y="2128"/>
                  </a:lnTo>
                  <a:lnTo>
                    <a:pt x="1194" y="2136"/>
                  </a:lnTo>
                  <a:lnTo>
                    <a:pt x="1196" y="2142"/>
                  </a:lnTo>
                  <a:lnTo>
                    <a:pt x="1194" y="2148"/>
                  </a:lnTo>
                  <a:lnTo>
                    <a:pt x="1194" y="2156"/>
                  </a:lnTo>
                  <a:lnTo>
                    <a:pt x="1194" y="2158"/>
                  </a:lnTo>
                  <a:lnTo>
                    <a:pt x="1196" y="2160"/>
                  </a:lnTo>
                  <a:lnTo>
                    <a:pt x="1198" y="2164"/>
                  </a:lnTo>
                  <a:lnTo>
                    <a:pt x="1200" y="2168"/>
                  </a:lnTo>
                  <a:lnTo>
                    <a:pt x="1204" y="2170"/>
                  </a:lnTo>
                  <a:lnTo>
                    <a:pt x="1208" y="2168"/>
                  </a:lnTo>
                  <a:lnTo>
                    <a:pt x="1216" y="2164"/>
                  </a:lnTo>
                  <a:lnTo>
                    <a:pt x="1222" y="2162"/>
                  </a:lnTo>
                  <a:lnTo>
                    <a:pt x="1226" y="2162"/>
                  </a:lnTo>
                  <a:lnTo>
                    <a:pt x="1234" y="2162"/>
                  </a:lnTo>
                  <a:lnTo>
                    <a:pt x="1226" y="2168"/>
                  </a:lnTo>
                  <a:lnTo>
                    <a:pt x="1220" y="2172"/>
                  </a:lnTo>
                  <a:lnTo>
                    <a:pt x="1208" y="2174"/>
                  </a:lnTo>
                  <a:lnTo>
                    <a:pt x="1202" y="2176"/>
                  </a:lnTo>
                  <a:lnTo>
                    <a:pt x="1200" y="2178"/>
                  </a:lnTo>
                  <a:lnTo>
                    <a:pt x="1202" y="2182"/>
                  </a:lnTo>
                  <a:lnTo>
                    <a:pt x="1212" y="2202"/>
                  </a:lnTo>
                  <a:lnTo>
                    <a:pt x="1226" y="2240"/>
                  </a:lnTo>
                  <a:lnTo>
                    <a:pt x="1232" y="2260"/>
                  </a:lnTo>
                  <a:lnTo>
                    <a:pt x="1238" y="2278"/>
                  </a:lnTo>
                  <a:lnTo>
                    <a:pt x="1238" y="2294"/>
                  </a:lnTo>
                  <a:lnTo>
                    <a:pt x="1236" y="2300"/>
                  </a:lnTo>
                  <a:lnTo>
                    <a:pt x="1234" y="2306"/>
                  </a:lnTo>
                  <a:lnTo>
                    <a:pt x="1230" y="2314"/>
                  </a:lnTo>
                  <a:lnTo>
                    <a:pt x="1230" y="2324"/>
                  </a:lnTo>
                  <a:lnTo>
                    <a:pt x="1230" y="2336"/>
                  </a:lnTo>
                  <a:lnTo>
                    <a:pt x="1234" y="2346"/>
                  </a:lnTo>
                  <a:lnTo>
                    <a:pt x="1246" y="2372"/>
                  </a:lnTo>
                  <a:lnTo>
                    <a:pt x="1256" y="2396"/>
                  </a:lnTo>
                  <a:lnTo>
                    <a:pt x="1260" y="2408"/>
                  </a:lnTo>
                  <a:lnTo>
                    <a:pt x="1262" y="2422"/>
                  </a:lnTo>
                  <a:lnTo>
                    <a:pt x="1262" y="2436"/>
                  </a:lnTo>
                  <a:lnTo>
                    <a:pt x="1262" y="2450"/>
                  </a:lnTo>
                  <a:lnTo>
                    <a:pt x="1258" y="2464"/>
                  </a:lnTo>
                  <a:lnTo>
                    <a:pt x="1254" y="2476"/>
                  </a:lnTo>
                  <a:lnTo>
                    <a:pt x="1246" y="2486"/>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2" y="2652"/>
                  </a:lnTo>
                  <a:lnTo>
                    <a:pt x="1178" y="2662"/>
                  </a:lnTo>
                  <a:lnTo>
                    <a:pt x="1176" y="2670"/>
                  </a:lnTo>
                  <a:lnTo>
                    <a:pt x="1176" y="2680"/>
                  </a:lnTo>
                  <a:lnTo>
                    <a:pt x="1178" y="2700"/>
                  </a:lnTo>
                  <a:lnTo>
                    <a:pt x="1178" y="2712"/>
                  </a:lnTo>
                  <a:lnTo>
                    <a:pt x="1178" y="2726"/>
                  </a:lnTo>
                  <a:lnTo>
                    <a:pt x="1176" y="2736"/>
                  </a:lnTo>
                  <a:lnTo>
                    <a:pt x="1176" y="2746"/>
                  </a:lnTo>
                  <a:lnTo>
                    <a:pt x="1180" y="2764"/>
                  </a:lnTo>
                  <a:lnTo>
                    <a:pt x="1188" y="2784"/>
                  </a:lnTo>
                  <a:lnTo>
                    <a:pt x="1200" y="2804"/>
                  </a:lnTo>
                  <a:lnTo>
                    <a:pt x="1222" y="2850"/>
                  </a:lnTo>
                  <a:lnTo>
                    <a:pt x="1234" y="2876"/>
                  </a:lnTo>
                  <a:lnTo>
                    <a:pt x="1242" y="2904"/>
                  </a:lnTo>
                  <a:lnTo>
                    <a:pt x="1250" y="2930"/>
                  </a:lnTo>
                  <a:lnTo>
                    <a:pt x="1260" y="2946"/>
                  </a:lnTo>
                  <a:lnTo>
                    <a:pt x="1268" y="2958"/>
                  </a:lnTo>
                  <a:lnTo>
                    <a:pt x="1276" y="2966"/>
                  </a:lnTo>
                  <a:lnTo>
                    <a:pt x="1284" y="2976"/>
                  </a:lnTo>
                  <a:lnTo>
                    <a:pt x="1288" y="2990"/>
                  </a:lnTo>
                  <a:lnTo>
                    <a:pt x="1288" y="3008"/>
                  </a:lnTo>
                  <a:lnTo>
                    <a:pt x="1286" y="3038"/>
                  </a:lnTo>
                  <a:lnTo>
                    <a:pt x="1284" y="3052"/>
                  </a:lnTo>
                  <a:lnTo>
                    <a:pt x="1286" y="3070"/>
                  </a:lnTo>
                  <a:lnTo>
                    <a:pt x="1294" y="3112"/>
                  </a:lnTo>
                  <a:lnTo>
                    <a:pt x="1304" y="3156"/>
                  </a:lnTo>
                  <a:lnTo>
                    <a:pt x="1308" y="3178"/>
                  </a:lnTo>
                  <a:lnTo>
                    <a:pt x="1310" y="3200"/>
                  </a:lnTo>
                  <a:lnTo>
                    <a:pt x="1312" y="3220"/>
                  </a:lnTo>
                  <a:lnTo>
                    <a:pt x="1318" y="3238"/>
                  </a:lnTo>
                  <a:lnTo>
                    <a:pt x="1326" y="3254"/>
                  </a:lnTo>
                  <a:lnTo>
                    <a:pt x="1334" y="3266"/>
                  </a:lnTo>
                  <a:lnTo>
                    <a:pt x="1342" y="3278"/>
                  </a:lnTo>
                  <a:lnTo>
                    <a:pt x="1352" y="3286"/>
                  </a:lnTo>
                  <a:lnTo>
                    <a:pt x="1366" y="3302"/>
                  </a:lnTo>
                  <a:lnTo>
                    <a:pt x="1376" y="3316"/>
                  </a:lnTo>
                  <a:lnTo>
                    <a:pt x="1384" y="3330"/>
                  </a:lnTo>
                  <a:lnTo>
                    <a:pt x="1388" y="3344"/>
                  </a:lnTo>
                  <a:lnTo>
                    <a:pt x="1392" y="3358"/>
                  </a:lnTo>
                  <a:lnTo>
                    <a:pt x="1396" y="3374"/>
                  </a:lnTo>
                  <a:lnTo>
                    <a:pt x="1402" y="3392"/>
                  </a:lnTo>
                  <a:lnTo>
                    <a:pt x="1410" y="3414"/>
                  </a:lnTo>
                  <a:lnTo>
                    <a:pt x="1424" y="3436"/>
                  </a:lnTo>
                  <a:lnTo>
                    <a:pt x="1436" y="3458"/>
                  </a:lnTo>
                  <a:lnTo>
                    <a:pt x="1444" y="3474"/>
                  </a:lnTo>
                  <a:lnTo>
                    <a:pt x="1446" y="3490"/>
                  </a:lnTo>
                  <a:lnTo>
                    <a:pt x="1446" y="3502"/>
                  </a:lnTo>
                  <a:lnTo>
                    <a:pt x="1442" y="3510"/>
                  </a:lnTo>
                  <a:lnTo>
                    <a:pt x="1438" y="3516"/>
                  </a:lnTo>
                  <a:lnTo>
                    <a:pt x="1434" y="3518"/>
                  </a:lnTo>
                  <a:lnTo>
                    <a:pt x="1432" y="3518"/>
                  </a:lnTo>
                  <a:lnTo>
                    <a:pt x="1430" y="3516"/>
                  </a:lnTo>
                  <a:lnTo>
                    <a:pt x="1426" y="3518"/>
                  </a:lnTo>
                  <a:lnTo>
                    <a:pt x="1424" y="3518"/>
                  </a:lnTo>
                  <a:lnTo>
                    <a:pt x="1424" y="3522"/>
                  </a:lnTo>
                  <a:lnTo>
                    <a:pt x="1424" y="3526"/>
                  </a:lnTo>
                  <a:lnTo>
                    <a:pt x="1424" y="3532"/>
                  </a:lnTo>
                  <a:lnTo>
                    <a:pt x="1428" y="3538"/>
                  </a:lnTo>
                  <a:lnTo>
                    <a:pt x="1432" y="3546"/>
                  </a:lnTo>
                  <a:lnTo>
                    <a:pt x="1442" y="3558"/>
                  </a:lnTo>
                  <a:lnTo>
                    <a:pt x="1446" y="3568"/>
                  </a:lnTo>
                  <a:lnTo>
                    <a:pt x="1448" y="3574"/>
                  </a:lnTo>
                  <a:lnTo>
                    <a:pt x="1444" y="3580"/>
                  </a:lnTo>
                  <a:lnTo>
                    <a:pt x="1442" y="3582"/>
                  </a:lnTo>
                  <a:lnTo>
                    <a:pt x="1442" y="3588"/>
                  </a:lnTo>
                  <a:lnTo>
                    <a:pt x="1442" y="3596"/>
                  </a:lnTo>
                  <a:lnTo>
                    <a:pt x="1446" y="3602"/>
                  </a:lnTo>
                  <a:lnTo>
                    <a:pt x="1448" y="3602"/>
                  </a:lnTo>
                  <a:lnTo>
                    <a:pt x="1448" y="3598"/>
                  </a:lnTo>
                  <a:lnTo>
                    <a:pt x="1450" y="3594"/>
                  </a:lnTo>
                  <a:lnTo>
                    <a:pt x="1452" y="3590"/>
                  </a:lnTo>
                  <a:lnTo>
                    <a:pt x="1454" y="3588"/>
                  </a:lnTo>
                  <a:lnTo>
                    <a:pt x="1458" y="3588"/>
                  </a:lnTo>
                  <a:lnTo>
                    <a:pt x="1460" y="3588"/>
                  </a:lnTo>
                  <a:lnTo>
                    <a:pt x="1462" y="3590"/>
                  </a:lnTo>
                  <a:lnTo>
                    <a:pt x="1464" y="3592"/>
                  </a:lnTo>
                  <a:lnTo>
                    <a:pt x="1464" y="3596"/>
                  </a:lnTo>
                  <a:lnTo>
                    <a:pt x="1464" y="3602"/>
                  </a:lnTo>
                  <a:lnTo>
                    <a:pt x="1466" y="3604"/>
                  </a:lnTo>
                  <a:lnTo>
                    <a:pt x="1470" y="3606"/>
                  </a:lnTo>
                  <a:lnTo>
                    <a:pt x="1472" y="3606"/>
                  </a:lnTo>
                  <a:lnTo>
                    <a:pt x="1478" y="3606"/>
                  </a:lnTo>
                  <a:lnTo>
                    <a:pt x="1480" y="3608"/>
                  </a:lnTo>
                  <a:lnTo>
                    <a:pt x="1482" y="3612"/>
                  </a:lnTo>
                  <a:lnTo>
                    <a:pt x="1484" y="3618"/>
                  </a:lnTo>
                  <a:lnTo>
                    <a:pt x="1486" y="3620"/>
                  </a:lnTo>
                  <a:lnTo>
                    <a:pt x="1490" y="3620"/>
                  </a:lnTo>
                  <a:lnTo>
                    <a:pt x="1494" y="3624"/>
                  </a:lnTo>
                  <a:lnTo>
                    <a:pt x="1496" y="3628"/>
                  </a:lnTo>
                  <a:lnTo>
                    <a:pt x="1500" y="3626"/>
                  </a:lnTo>
                  <a:lnTo>
                    <a:pt x="1506" y="3626"/>
                  </a:lnTo>
                  <a:lnTo>
                    <a:pt x="1510" y="3626"/>
                  </a:lnTo>
                  <a:lnTo>
                    <a:pt x="1514" y="3628"/>
                  </a:lnTo>
                  <a:lnTo>
                    <a:pt x="1516" y="3626"/>
                  </a:lnTo>
                  <a:lnTo>
                    <a:pt x="1520" y="3620"/>
                  </a:lnTo>
                  <a:lnTo>
                    <a:pt x="1526" y="3612"/>
                  </a:lnTo>
                  <a:lnTo>
                    <a:pt x="1532" y="3610"/>
                  </a:lnTo>
                  <a:lnTo>
                    <a:pt x="1540" y="3608"/>
                  </a:lnTo>
                  <a:lnTo>
                    <a:pt x="1552" y="3606"/>
                  </a:lnTo>
                  <a:lnTo>
                    <a:pt x="1558" y="3608"/>
                  </a:lnTo>
                  <a:lnTo>
                    <a:pt x="1564" y="3608"/>
                  </a:lnTo>
                  <a:lnTo>
                    <a:pt x="1576" y="3604"/>
                  </a:lnTo>
                  <a:lnTo>
                    <a:pt x="1584" y="3602"/>
                  </a:lnTo>
                  <a:lnTo>
                    <a:pt x="1590" y="3598"/>
                  </a:lnTo>
                  <a:lnTo>
                    <a:pt x="1594" y="3592"/>
                  </a:lnTo>
                  <a:lnTo>
                    <a:pt x="1600" y="3586"/>
                  </a:lnTo>
                  <a:lnTo>
                    <a:pt x="1602" y="3586"/>
                  </a:lnTo>
                  <a:lnTo>
                    <a:pt x="1608" y="3584"/>
                  </a:lnTo>
                  <a:lnTo>
                    <a:pt x="1620" y="3584"/>
                  </a:lnTo>
                  <a:lnTo>
                    <a:pt x="1632" y="3588"/>
                  </a:lnTo>
                  <a:lnTo>
                    <a:pt x="1642" y="3590"/>
                  </a:lnTo>
                  <a:lnTo>
                    <a:pt x="1648" y="3590"/>
                  </a:lnTo>
                  <a:lnTo>
                    <a:pt x="1652" y="3586"/>
                  </a:lnTo>
                  <a:lnTo>
                    <a:pt x="1656" y="3586"/>
                  </a:lnTo>
                  <a:lnTo>
                    <a:pt x="1664" y="3586"/>
                  </a:lnTo>
                  <a:lnTo>
                    <a:pt x="1678" y="3592"/>
                  </a:lnTo>
                  <a:lnTo>
                    <a:pt x="1686" y="3594"/>
                  </a:lnTo>
                  <a:lnTo>
                    <a:pt x="1694" y="3594"/>
                  </a:lnTo>
                  <a:lnTo>
                    <a:pt x="1702" y="3594"/>
                  </a:lnTo>
                  <a:lnTo>
                    <a:pt x="1706" y="3590"/>
                  </a:lnTo>
                  <a:lnTo>
                    <a:pt x="1712" y="3584"/>
                  </a:lnTo>
                  <a:lnTo>
                    <a:pt x="1718" y="3582"/>
                  </a:lnTo>
                  <a:lnTo>
                    <a:pt x="1724" y="3584"/>
                  </a:lnTo>
                  <a:lnTo>
                    <a:pt x="1730" y="3584"/>
                  </a:lnTo>
                  <a:lnTo>
                    <a:pt x="1738" y="3586"/>
                  </a:lnTo>
                  <a:lnTo>
                    <a:pt x="1740" y="3584"/>
                  </a:lnTo>
                  <a:lnTo>
                    <a:pt x="1740" y="3580"/>
                  </a:lnTo>
                  <a:lnTo>
                    <a:pt x="1740" y="3574"/>
                  </a:lnTo>
                  <a:lnTo>
                    <a:pt x="1742" y="3572"/>
                  </a:lnTo>
                  <a:lnTo>
                    <a:pt x="1748" y="3572"/>
                  </a:lnTo>
                  <a:lnTo>
                    <a:pt x="1756" y="3572"/>
                  </a:lnTo>
                  <a:lnTo>
                    <a:pt x="1764" y="3572"/>
                  </a:lnTo>
                  <a:lnTo>
                    <a:pt x="1774" y="3570"/>
                  </a:lnTo>
                  <a:lnTo>
                    <a:pt x="1782" y="3568"/>
                  </a:lnTo>
                  <a:lnTo>
                    <a:pt x="1792" y="3562"/>
                  </a:lnTo>
                  <a:lnTo>
                    <a:pt x="1810" y="3550"/>
                  </a:lnTo>
                  <a:lnTo>
                    <a:pt x="1832" y="3532"/>
                  </a:lnTo>
                  <a:lnTo>
                    <a:pt x="1858" y="3506"/>
                  </a:lnTo>
                  <a:lnTo>
                    <a:pt x="1870" y="3490"/>
                  </a:lnTo>
                  <a:lnTo>
                    <a:pt x="1884" y="3472"/>
                  </a:lnTo>
                  <a:lnTo>
                    <a:pt x="1892" y="3462"/>
                  </a:lnTo>
                  <a:lnTo>
                    <a:pt x="1898" y="3456"/>
                  </a:lnTo>
                  <a:lnTo>
                    <a:pt x="1912" y="3442"/>
                  </a:lnTo>
                  <a:lnTo>
                    <a:pt x="1920" y="3432"/>
                  </a:lnTo>
                  <a:lnTo>
                    <a:pt x="1930" y="3418"/>
                  </a:lnTo>
                  <a:lnTo>
                    <a:pt x="1940" y="3398"/>
                  </a:lnTo>
                  <a:lnTo>
                    <a:pt x="1952" y="3372"/>
                  </a:lnTo>
                  <a:lnTo>
                    <a:pt x="1968" y="3344"/>
                  </a:lnTo>
                  <a:lnTo>
                    <a:pt x="1980" y="3324"/>
                  </a:lnTo>
                  <a:lnTo>
                    <a:pt x="1992" y="3314"/>
                  </a:lnTo>
                  <a:lnTo>
                    <a:pt x="2002" y="3304"/>
                  </a:lnTo>
                  <a:lnTo>
                    <a:pt x="2010" y="3294"/>
                  </a:lnTo>
                  <a:lnTo>
                    <a:pt x="2018" y="3276"/>
                  </a:lnTo>
                  <a:lnTo>
                    <a:pt x="2026" y="3250"/>
                  </a:lnTo>
                  <a:lnTo>
                    <a:pt x="2030" y="3210"/>
                  </a:lnTo>
                  <a:lnTo>
                    <a:pt x="2034" y="3182"/>
                  </a:lnTo>
                  <a:lnTo>
                    <a:pt x="2032" y="3176"/>
                  </a:lnTo>
                  <a:lnTo>
                    <a:pt x="2030" y="3176"/>
                  </a:lnTo>
                  <a:lnTo>
                    <a:pt x="2026" y="3176"/>
                  </a:lnTo>
                  <a:lnTo>
                    <a:pt x="2024" y="3176"/>
                  </a:lnTo>
                  <a:lnTo>
                    <a:pt x="2022" y="3170"/>
                  </a:lnTo>
                  <a:lnTo>
                    <a:pt x="2020" y="3164"/>
                  </a:lnTo>
                  <a:lnTo>
                    <a:pt x="2024" y="3156"/>
                  </a:lnTo>
                  <a:lnTo>
                    <a:pt x="2028" y="3148"/>
                  </a:lnTo>
                  <a:lnTo>
                    <a:pt x="2036" y="3140"/>
                  </a:lnTo>
                  <a:lnTo>
                    <a:pt x="2046" y="3132"/>
                  </a:lnTo>
                  <a:lnTo>
                    <a:pt x="2056" y="3126"/>
                  </a:lnTo>
                  <a:lnTo>
                    <a:pt x="2070" y="3118"/>
                  </a:lnTo>
                  <a:lnTo>
                    <a:pt x="2084" y="3114"/>
                  </a:lnTo>
                  <a:lnTo>
                    <a:pt x="2096" y="3108"/>
                  </a:lnTo>
                  <a:lnTo>
                    <a:pt x="2108" y="3100"/>
                  </a:lnTo>
                  <a:lnTo>
                    <a:pt x="2118" y="3094"/>
                  </a:lnTo>
                  <a:lnTo>
                    <a:pt x="2126" y="3086"/>
                  </a:lnTo>
                  <a:lnTo>
                    <a:pt x="2132" y="3078"/>
                  </a:lnTo>
                  <a:lnTo>
                    <a:pt x="2136" y="3070"/>
                  </a:lnTo>
                  <a:lnTo>
                    <a:pt x="2136" y="3062"/>
                  </a:lnTo>
                  <a:lnTo>
                    <a:pt x="2134" y="3056"/>
                  </a:lnTo>
                  <a:lnTo>
                    <a:pt x="2130" y="3050"/>
                  </a:lnTo>
                  <a:lnTo>
                    <a:pt x="2130" y="3044"/>
                  </a:lnTo>
                  <a:lnTo>
                    <a:pt x="2132" y="3034"/>
                  </a:lnTo>
                  <a:lnTo>
                    <a:pt x="2136" y="3016"/>
                  </a:lnTo>
                  <a:lnTo>
                    <a:pt x="2138" y="3006"/>
                  </a:lnTo>
                  <a:lnTo>
                    <a:pt x="2138" y="2990"/>
                  </a:lnTo>
                  <a:lnTo>
                    <a:pt x="2136" y="2972"/>
                  </a:lnTo>
                  <a:lnTo>
                    <a:pt x="2136" y="2970"/>
                  </a:lnTo>
                  <a:lnTo>
                    <a:pt x="2134" y="2972"/>
                  </a:lnTo>
                  <a:lnTo>
                    <a:pt x="2132" y="2974"/>
                  </a:lnTo>
                  <a:lnTo>
                    <a:pt x="2130" y="2974"/>
                  </a:lnTo>
                  <a:lnTo>
                    <a:pt x="2128" y="2972"/>
                  </a:lnTo>
                  <a:lnTo>
                    <a:pt x="2126" y="2962"/>
                  </a:lnTo>
                  <a:lnTo>
                    <a:pt x="2120" y="2934"/>
                  </a:lnTo>
                  <a:lnTo>
                    <a:pt x="2120" y="2920"/>
                  </a:lnTo>
                  <a:lnTo>
                    <a:pt x="2118" y="2910"/>
                  </a:lnTo>
                  <a:lnTo>
                    <a:pt x="2108" y="2896"/>
                  </a:lnTo>
                  <a:lnTo>
                    <a:pt x="2104" y="2890"/>
                  </a:lnTo>
                  <a:lnTo>
                    <a:pt x="2102" y="2886"/>
                  </a:lnTo>
                  <a:lnTo>
                    <a:pt x="2102" y="2878"/>
                  </a:lnTo>
                  <a:lnTo>
                    <a:pt x="2104" y="2870"/>
                  </a:lnTo>
                  <a:lnTo>
                    <a:pt x="2104" y="2860"/>
                  </a:lnTo>
                  <a:lnTo>
                    <a:pt x="2104" y="2854"/>
                  </a:lnTo>
                  <a:lnTo>
                    <a:pt x="2108" y="2854"/>
                  </a:lnTo>
                  <a:lnTo>
                    <a:pt x="2114" y="2852"/>
                  </a:lnTo>
                  <a:lnTo>
                    <a:pt x="2120" y="2848"/>
                  </a:lnTo>
                  <a:lnTo>
                    <a:pt x="2126" y="2842"/>
                  </a:lnTo>
                  <a:lnTo>
                    <a:pt x="2136" y="2832"/>
                  </a:lnTo>
                  <a:lnTo>
                    <a:pt x="2144" y="2822"/>
                  </a:lnTo>
                  <a:lnTo>
                    <a:pt x="2150" y="2816"/>
                  </a:lnTo>
                  <a:lnTo>
                    <a:pt x="2160" y="2812"/>
                  </a:lnTo>
                  <a:lnTo>
                    <a:pt x="2166" y="2808"/>
                  </a:lnTo>
                  <a:lnTo>
                    <a:pt x="2170" y="2804"/>
                  </a:lnTo>
                  <a:lnTo>
                    <a:pt x="2178" y="2794"/>
                  </a:lnTo>
                  <a:lnTo>
                    <a:pt x="2186" y="2780"/>
                  </a:lnTo>
                  <a:lnTo>
                    <a:pt x="2196" y="2764"/>
                  </a:lnTo>
                  <a:lnTo>
                    <a:pt x="2206" y="2750"/>
                  </a:lnTo>
                  <a:lnTo>
                    <a:pt x="2216" y="2740"/>
                  </a:lnTo>
                  <a:lnTo>
                    <a:pt x="2226" y="2734"/>
                  </a:lnTo>
                  <a:lnTo>
                    <a:pt x="2236" y="2728"/>
                  </a:lnTo>
                  <a:lnTo>
                    <a:pt x="2246" y="2724"/>
                  </a:lnTo>
                  <a:lnTo>
                    <a:pt x="2266" y="2718"/>
                  </a:lnTo>
                  <a:lnTo>
                    <a:pt x="2276" y="2714"/>
                  </a:lnTo>
                  <a:lnTo>
                    <a:pt x="2284" y="2708"/>
                  </a:lnTo>
                  <a:lnTo>
                    <a:pt x="2294" y="2700"/>
                  </a:lnTo>
                  <a:lnTo>
                    <a:pt x="2302" y="2690"/>
                  </a:lnTo>
                  <a:lnTo>
                    <a:pt x="2320" y="2666"/>
                  </a:lnTo>
                  <a:lnTo>
                    <a:pt x="2336" y="2636"/>
                  </a:lnTo>
                  <a:lnTo>
                    <a:pt x="2344" y="2622"/>
                  </a:lnTo>
                  <a:lnTo>
                    <a:pt x="2344" y="2620"/>
                  </a:lnTo>
                  <a:lnTo>
                    <a:pt x="2344" y="2616"/>
                  </a:lnTo>
                  <a:lnTo>
                    <a:pt x="2348" y="2606"/>
                  </a:lnTo>
                  <a:lnTo>
                    <a:pt x="2350" y="2598"/>
                  </a:lnTo>
                  <a:lnTo>
                    <a:pt x="2352" y="2594"/>
                  </a:lnTo>
                  <a:lnTo>
                    <a:pt x="2350" y="2590"/>
                  </a:lnTo>
                  <a:lnTo>
                    <a:pt x="2348" y="2586"/>
                  </a:lnTo>
                  <a:lnTo>
                    <a:pt x="2344" y="2582"/>
                  </a:lnTo>
                  <a:lnTo>
                    <a:pt x="2340" y="2576"/>
                  </a:lnTo>
                  <a:lnTo>
                    <a:pt x="2338" y="2566"/>
                  </a:lnTo>
                  <a:lnTo>
                    <a:pt x="2338" y="2552"/>
                  </a:lnTo>
                  <a:lnTo>
                    <a:pt x="2338" y="2500"/>
                  </a:lnTo>
                  <a:lnTo>
                    <a:pt x="2338" y="2478"/>
                  </a:lnTo>
                  <a:lnTo>
                    <a:pt x="2334" y="2454"/>
                  </a:lnTo>
                  <a:lnTo>
                    <a:pt x="2334" y="2440"/>
                  </a:lnTo>
                  <a:lnTo>
                    <a:pt x="2334" y="2432"/>
                  </a:lnTo>
                  <a:lnTo>
                    <a:pt x="2338" y="2426"/>
                  </a:lnTo>
                  <a:lnTo>
                    <a:pt x="2342" y="2424"/>
                  </a:lnTo>
                  <a:lnTo>
                    <a:pt x="2344" y="2420"/>
                  </a:lnTo>
                  <a:lnTo>
                    <a:pt x="2344" y="2414"/>
                  </a:lnTo>
                  <a:lnTo>
                    <a:pt x="2340" y="2406"/>
                  </a:lnTo>
                  <a:lnTo>
                    <a:pt x="2334" y="2394"/>
                  </a:lnTo>
                  <a:lnTo>
                    <a:pt x="2324" y="2384"/>
                  </a:lnTo>
                  <a:lnTo>
                    <a:pt x="2318" y="2380"/>
                  </a:lnTo>
                  <a:lnTo>
                    <a:pt x="2312" y="2376"/>
                  </a:lnTo>
                  <a:lnTo>
                    <a:pt x="2308" y="2368"/>
                  </a:lnTo>
                  <a:lnTo>
                    <a:pt x="2304" y="2358"/>
                  </a:lnTo>
                  <a:lnTo>
                    <a:pt x="2302" y="2348"/>
                  </a:lnTo>
                  <a:lnTo>
                    <a:pt x="2300" y="2334"/>
                  </a:lnTo>
                  <a:lnTo>
                    <a:pt x="2292" y="2310"/>
                  </a:lnTo>
                  <a:lnTo>
                    <a:pt x="2288" y="2298"/>
                  </a:lnTo>
                  <a:lnTo>
                    <a:pt x="2288" y="2290"/>
                  </a:lnTo>
                  <a:lnTo>
                    <a:pt x="2288" y="2286"/>
                  </a:lnTo>
                  <a:lnTo>
                    <a:pt x="2290" y="2280"/>
                  </a:lnTo>
                  <a:lnTo>
                    <a:pt x="2292" y="2278"/>
                  </a:lnTo>
                  <a:lnTo>
                    <a:pt x="2294" y="2274"/>
                  </a:lnTo>
                  <a:lnTo>
                    <a:pt x="2294" y="2268"/>
                  </a:lnTo>
                  <a:lnTo>
                    <a:pt x="2292" y="2258"/>
                  </a:lnTo>
                  <a:lnTo>
                    <a:pt x="2288" y="2248"/>
                  </a:lnTo>
                  <a:lnTo>
                    <a:pt x="2288" y="2240"/>
                  </a:lnTo>
                  <a:lnTo>
                    <a:pt x="2290" y="2236"/>
                  </a:lnTo>
                  <a:lnTo>
                    <a:pt x="2292" y="2232"/>
                  </a:lnTo>
                  <a:lnTo>
                    <a:pt x="2294" y="2230"/>
                  </a:lnTo>
                  <a:lnTo>
                    <a:pt x="2296" y="2228"/>
                  </a:lnTo>
                  <a:lnTo>
                    <a:pt x="2296" y="2226"/>
                  </a:lnTo>
                  <a:lnTo>
                    <a:pt x="2294" y="2220"/>
                  </a:lnTo>
                  <a:lnTo>
                    <a:pt x="2282" y="2206"/>
                  </a:lnTo>
                  <a:lnTo>
                    <a:pt x="2272" y="2192"/>
                  </a:lnTo>
                  <a:lnTo>
                    <a:pt x="2268" y="2184"/>
                  </a:lnTo>
                  <a:lnTo>
                    <a:pt x="2266" y="2174"/>
                  </a:lnTo>
                  <a:lnTo>
                    <a:pt x="2268" y="2164"/>
                  </a:lnTo>
                  <a:lnTo>
                    <a:pt x="2272" y="2150"/>
                  </a:lnTo>
                  <a:lnTo>
                    <a:pt x="2276" y="2138"/>
                  </a:lnTo>
                  <a:lnTo>
                    <a:pt x="2278" y="2130"/>
                  </a:lnTo>
                  <a:lnTo>
                    <a:pt x="2282" y="2122"/>
                  </a:lnTo>
                  <a:lnTo>
                    <a:pt x="2288" y="2108"/>
                  </a:lnTo>
                  <a:lnTo>
                    <a:pt x="2304" y="2084"/>
                  </a:lnTo>
                  <a:lnTo>
                    <a:pt x="2308" y="2074"/>
                  </a:lnTo>
                  <a:lnTo>
                    <a:pt x="2310" y="2058"/>
                  </a:lnTo>
                  <a:lnTo>
                    <a:pt x="2312" y="2052"/>
                  </a:lnTo>
                  <a:lnTo>
                    <a:pt x="2314" y="2048"/>
                  </a:lnTo>
                  <a:lnTo>
                    <a:pt x="2320" y="2046"/>
                  </a:lnTo>
                  <a:lnTo>
                    <a:pt x="2322" y="2044"/>
                  </a:lnTo>
                  <a:lnTo>
                    <a:pt x="2324" y="2042"/>
                  </a:lnTo>
                  <a:lnTo>
                    <a:pt x="2324" y="2036"/>
                  </a:lnTo>
                  <a:lnTo>
                    <a:pt x="2322" y="2026"/>
                  </a:lnTo>
                  <a:lnTo>
                    <a:pt x="2324" y="2016"/>
                  </a:lnTo>
                  <a:lnTo>
                    <a:pt x="2326" y="2008"/>
                  </a:lnTo>
                  <a:lnTo>
                    <a:pt x="2332" y="2004"/>
                  </a:lnTo>
                  <a:lnTo>
                    <a:pt x="2338" y="2002"/>
                  </a:lnTo>
                  <a:lnTo>
                    <a:pt x="2350" y="1998"/>
                  </a:lnTo>
                  <a:lnTo>
                    <a:pt x="2354" y="1994"/>
                  </a:lnTo>
                  <a:lnTo>
                    <a:pt x="2354" y="1988"/>
                  </a:lnTo>
                  <a:lnTo>
                    <a:pt x="2352" y="1980"/>
                  </a:lnTo>
                  <a:lnTo>
                    <a:pt x="2356" y="1980"/>
                  </a:lnTo>
                  <a:lnTo>
                    <a:pt x="2360" y="1980"/>
                  </a:lnTo>
                  <a:lnTo>
                    <a:pt x="2366" y="1978"/>
                  </a:lnTo>
                  <a:lnTo>
                    <a:pt x="2372" y="1972"/>
                  </a:lnTo>
                  <a:lnTo>
                    <a:pt x="2380" y="1962"/>
                  </a:lnTo>
                  <a:lnTo>
                    <a:pt x="2388" y="1950"/>
                  </a:lnTo>
                  <a:lnTo>
                    <a:pt x="2390" y="1944"/>
                  </a:lnTo>
                  <a:lnTo>
                    <a:pt x="2394" y="1932"/>
                  </a:lnTo>
                  <a:lnTo>
                    <a:pt x="2396" y="1926"/>
                  </a:lnTo>
                  <a:lnTo>
                    <a:pt x="2400" y="1918"/>
                  </a:lnTo>
                  <a:lnTo>
                    <a:pt x="2408" y="1908"/>
                  </a:lnTo>
                  <a:lnTo>
                    <a:pt x="2422" y="1892"/>
                  </a:lnTo>
                  <a:lnTo>
                    <a:pt x="2450" y="1860"/>
                  </a:lnTo>
                  <a:lnTo>
                    <a:pt x="2470" y="1836"/>
                  </a:lnTo>
                  <a:lnTo>
                    <a:pt x="2494" y="1812"/>
                  </a:lnTo>
                  <a:lnTo>
                    <a:pt x="2532" y="1780"/>
                  </a:lnTo>
                  <a:lnTo>
                    <a:pt x="2556" y="1760"/>
                  </a:lnTo>
                  <a:lnTo>
                    <a:pt x="2580" y="1736"/>
                  </a:lnTo>
                  <a:lnTo>
                    <a:pt x="2604" y="1710"/>
                  </a:lnTo>
                  <a:lnTo>
                    <a:pt x="2626" y="1680"/>
                  </a:lnTo>
                  <a:lnTo>
                    <a:pt x="2646" y="1646"/>
                  </a:lnTo>
                  <a:lnTo>
                    <a:pt x="2666" y="1610"/>
                  </a:lnTo>
                  <a:lnTo>
                    <a:pt x="2686" y="1570"/>
                  </a:lnTo>
                  <a:lnTo>
                    <a:pt x="2702" y="1526"/>
                  </a:lnTo>
                  <a:lnTo>
                    <a:pt x="2712" y="1502"/>
                  </a:lnTo>
                  <a:lnTo>
                    <a:pt x="2722" y="1482"/>
                  </a:lnTo>
                  <a:lnTo>
                    <a:pt x="2738" y="1452"/>
                  </a:lnTo>
                  <a:lnTo>
                    <a:pt x="2750" y="1426"/>
                  </a:lnTo>
                  <a:lnTo>
                    <a:pt x="2752" y="1416"/>
                  </a:lnTo>
                  <a:lnTo>
                    <a:pt x="2754" y="1404"/>
                  </a:lnTo>
                  <a:lnTo>
                    <a:pt x="2758" y="1388"/>
                  </a:lnTo>
                  <a:lnTo>
                    <a:pt x="2762" y="1378"/>
                  </a:lnTo>
                  <a:lnTo>
                    <a:pt x="2768" y="1376"/>
                  </a:lnTo>
                  <a:lnTo>
                    <a:pt x="2772" y="1376"/>
                  </a:lnTo>
                  <a:lnTo>
                    <a:pt x="2776" y="1376"/>
                  </a:lnTo>
                  <a:lnTo>
                    <a:pt x="2770" y="136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6155">
              <a:extLst>
                <a:ext uri="{FF2B5EF4-FFF2-40B4-BE49-F238E27FC236}">
                  <a16:creationId xmlns:a16="http://schemas.microsoft.com/office/drawing/2014/main" id="{39A06AE8-6A83-42B1-BB6B-3E343FD94050}"/>
                </a:ext>
              </a:extLst>
            </p:cNvPr>
            <p:cNvSpPr>
              <a:spLocks noEditPoints="1"/>
            </p:cNvSpPr>
            <p:nvPr/>
          </p:nvSpPr>
          <p:spPr bwMode="auto">
            <a:xfrm>
              <a:off x="4040675" y="2527450"/>
              <a:ext cx="1264689" cy="1655655"/>
            </a:xfrm>
            <a:custGeom>
              <a:avLst/>
              <a:gdLst>
                <a:gd name="T0" fmla="*/ 794599 w 2834"/>
                <a:gd name="T1" fmla="*/ 115556 h 4108"/>
                <a:gd name="T2" fmla="*/ 750173 w 2834"/>
                <a:gd name="T3" fmla="*/ 64762 h 4108"/>
                <a:gd name="T4" fmla="*/ 742557 w 2834"/>
                <a:gd name="T5" fmla="*/ 528256 h 4108"/>
                <a:gd name="T6" fmla="*/ 842833 w 2834"/>
                <a:gd name="T7" fmla="*/ 165080 h 4108"/>
                <a:gd name="T8" fmla="*/ 708285 w 2834"/>
                <a:gd name="T9" fmla="*/ 563811 h 4108"/>
                <a:gd name="T10" fmla="*/ 635933 w 2834"/>
                <a:gd name="T11" fmla="*/ 595557 h 4108"/>
                <a:gd name="T12" fmla="*/ 684167 w 2834"/>
                <a:gd name="T13" fmla="*/ 565081 h 4108"/>
                <a:gd name="T14" fmla="*/ 836487 w 2834"/>
                <a:gd name="T15" fmla="*/ 25397 h 4108"/>
                <a:gd name="T16" fmla="*/ 91392 w 2834"/>
                <a:gd name="T17" fmla="*/ 1043813 h 4108"/>
                <a:gd name="T18" fmla="*/ 44426 w 2834"/>
                <a:gd name="T19" fmla="*/ 1184766 h 4108"/>
                <a:gd name="T20" fmla="*/ 107893 w 2834"/>
                <a:gd name="T21" fmla="*/ 1048892 h 4108"/>
                <a:gd name="T22" fmla="*/ 119317 w 2834"/>
                <a:gd name="T23" fmla="*/ 1116194 h 4108"/>
                <a:gd name="T24" fmla="*/ 171359 w 2834"/>
                <a:gd name="T25" fmla="*/ 1036194 h 4108"/>
                <a:gd name="T26" fmla="*/ 129471 w 2834"/>
                <a:gd name="T27" fmla="*/ 1116194 h 4108"/>
                <a:gd name="T28" fmla="*/ 148511 w 2834"/>
                <a:gd name="T29" fmla="*/ 1240639 h 4108"/>
                <a:gd name="T30" fmla="*/ 200554 w 2834"/>
                <a:gd name="T31" fmla="*/ 1323179 h 4108"/>
                <a:gd name="T32" fmla="*/ 397299 w 2834"/>
                <a:gd name="T33" fmla="*/ 877463 h 4108"/>
                <a:gd name="T34" fmla="*/ 224671 w 2834"/>
                <a:gd name="T35" fmla="*/ 943495 h 4108"/>
                <a:gd name="T36" fmla="*/ 331294 w 2834"/>
                <a:gd name="T37" fmla="*/ 721272 h 4108"/>
                <a:gd name="T38" fmla="*/ 114239 w 2834"/>
                <a:gd name="T39" fmla="*/ 665399 h 4108"/>
                <a:gd name="T40" fmla="*/ 151050 w 2834"/>
                <a:gd name="T41" fmla="*/ 1219051 h 4108"/>
                <a:gd name="T42" fmla="*/ 576275 w 2834"/>
                <a:gd name="T43" fmla="*/ 1158099 h 4108"/>
                <a:gd name="T44" fmla="*/ 580083 w 2834"/>
                <a:gd name="T45" fmla="*/ 1159369 h 4108"/>
                <a:gd name="T46" fmla="*/ 694322 w 2834"/>
                <a:gd name="T47" fmla="*/ 1079368 h 4108"/>
                <a:gd name="T48" fmla="*/ 401107 w 2834"/>
                <a:gd name="T49" fmla="*/ 961273 h 4108"/>
                <a:gd name="T50" fmla="*/ 840295 w 2834"/>
                <a:gd name="T51" fmla="*/ 1010797 h 4108"/>
                <a:gd name="T52" fmla="*/ 605469 w 2834"/>
                <a:gd name="T53" fmla="*/ 1771434 h 4108"/>
                <a:gd name="T54" fmla="*/ 799676 w 2834"/>
                <a:gd name="T55" fmla="*/ 1789212 h 4108"/>
                <a:gd name="T56" fmla="*/ 858065 w 2834"/>
                <a:gd name="T57" fmla="*/ 1842545 h 4108"/>
                <a:gd name="T58" fmla="*/ 1586659 w 2834"/>
                <a:gd name="T59" fmla="*/ 2201912 h 4108"/>
                <a:gd name="T60" fmla="*/ 1488921 w 2834"/>
                <a:gd name="T61" fmla="*/ 2069848 h 4108"/>
                <a:gd name="T62" fmla="*/ 1391183 w 2834"/>
                <a:gd name="T63" fmla="*/ 620954 h 4108"/>
                <a:gd name="T64" fmla="*/ 1212208 w 2834"/>
                <a:gd name="T65" fmla="*/ 568891 h 4108"/>
                <a:gd name="T66" fmla="*/ 974843 w 2834"/>
                <a:gd name="T67" fmla="*/ 468573 h 4108"/>
                <a:gd name="T68" fmla="*/ 856796 w 2834"/>
                <a:gd name="T69" fmla="*/ 514287 h 4108"/>
                <a:gd name="T70" fmla="*/ 732402 w 2834"/>
                <a:gd name="T71" fmla="*/ 544764 h 4108"/>
                <a:gd name="T72" fmla="*/ 657512 w 2834"/>
                <a:gd name="T73" fmla="*/ 642542 h 4108"/>
                <a:gd name="T74" fmla="*/ 562312 w 2834"/>
                <a:gd name="T75" fmla="*/ 758098 h 4108"/>
                <a:gd name="T76" fmla="*/ 446803 w 2834"/>
                <a:gd name="T77" fmla="*/ 830479 h 4108"/>
                <a:gd name="T78" fmla="*/ 396030 w 2834"/>
                <a:gd name="T79" fmla="*/ 911749 h 4108"/>
                <a:gd name="T80" fmla="*/ 482344 w 2834"/>
                <a:gd name="T81" fmla="*/ 1027305 h 4108"/>
                <a:gd name="T82" fmla="*/ 679090 w 2834"/>
                <a:gd name="T83" fmla="*/ 1102226 h 4108"/>
                <a:gd name="T84" fmla="*/ 728594 w 2834"/>
                <a:gd name="T85" fmla="*/ 845717 h 4108"/>
                <a:gd name="T86" fmla="*/ 818716 w 2834"/>
                <a:gd name="T87" fmla="*/ 825399 h 4108"/>
                <a:gd name="T88" fmla="*/ 984998 w 2834"/>
                <a:gd name="T89" fmla="*/ 975241 h 4108"/>
                <a:gd name="T90" fmla="*/ 748903 w 2834"/>
                <a:gd name="T91" fmla="*/ 1168258 h 4108"/>
                <a:gd name="T92" fmla="*/ 514078 w 2834"/>
                <a:gd name="T93" fmla="*/ 1158099 h 4108"/>
                <a:gd name="T94" fmla="*/ 486152 w 2834"/>
                <a:gd name="T95" fmla="*/ 1146670 h 4108"/>
                <a:gd name="T96" fmla="*/ 392222 w 2834"/>
                <a:gd name="T97" fmla="*/ 1235559 h 4108"/>
                <a:gd name="T98" fmla="*/ 185322 w 2834"/>
                <a:gd name="T99" fmla="*/ 1389211 h 4108"/>
                <a:gd name="T100" fmla="*/ 171359 w 2834"/>
                <a:gd name="T101" fmla="*/ 1584767 h 4108"/>
                <a:gd name="T102" fmla="*/ 180244 w 2834"/>
                <a:gd name="T103" fmla="*/ 1823498 h 4108"/>
                <a:gd name="T104" fmla="*/ 542003 w 2834"/>
                <a:gd name="T105" fmla="*/ 1610164 h 4108"/>
                <a:gd name="T106" fmla="*/ 628317 w 2834"/>
                <a:gd name="T107" fmla="*/ 1615243 h 4108"/>
                <a:gd name="T108" fmla="*/ 786983 w 2834"/>
                <a:gd name="T109" fmla="*/ 1730799 h 4108"/>
                <a:gd name="T110" fmla="*/ 884721 w 2834"/>
                <a:gd name="T111" fmla="*/ 1789212 h 4108"/>
                <a:gd name="T112" fmla="*/ 972305 w 2834"/>
                <a:gd name="T113" fmla="*/ 1674926 h 4108"/>
                <a:gd name="T114" fmla="*/ 1124624 w 2834"/>
                <a:gd name="T115" fmla="*/ 1530163 h 4108"/>
                <a:gd name="T116" fmla="*/ 1213477 w 2834"/>
                <a:gd name="T117" fmla="*/ 1530163 h 4108"/>
                <a:gd name="T118" fmla="*/ 976113 w 2834"/>
                <a:gd name="T119" fmla="*/ 1692704 h 4108"/>
                <a:gd name="T120" fmla="*/ 1042118 w 2834"/>
                <a:gd name="T121" fmla="*/ 1838736 h 4108"/>
                <a:gd name="T122" fmla="*/ 1153819 w 2834"/>
                <a:gd name="T123" fmla="*/ 2114292 h 4108"/>
                <a:gd name="T124" fmla="*/ 1426724 w 2834"/>
                <a:gd name="T125" fmla="*/ 2595564 h 41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34"/>
                <a:gd name="T190" fmla="*/ 0 h 4108"/>
                <a:gd name="T191" fmla="*/ 2834 w 2834"/>
                <a:gd name="T192" fmla="*/ 4108 h 41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34" h="4108">
                  <a:moveTo>
                    <a:pt x="1216" y="808"/>
                  </a:moveTo>
                  <a:lnTo>
                    <a:pt x="1216" y="808"/>
                  </a:lnTo>
                  <a:lnTo>
                    <a:pt x="1216" y="806"/>
                  </a:lnTo>
                  <a:lnTo>
                    <a:pt x="1212" y="804"/>
                  </a:lnTo>
                  <a:lnTo>
                    <a:pt x="1208" y="804"/>
                  </a:lnTo>
                  <a:lnTo>
                    <a:pt x="1206" y="804"/>
                  </a:lnTo>
                  <a:lnTo>
                    <a:pt x="1206" y="806"/>
                  </a:lnTo>
                  <a:lnTo>
                    <a:pt x="1210" y="808"/>
                  </a:lnTo>
                  <a:lnTo>
                    <a:pt x="1214" y="808"/>
                  </a:lnTo>
                  <a:lnTo>
                    <a:pt x="1216" y="808"/>
                  </a:lnTo>
                  <a:close/>
                  <a:moveTo>
                    <a:pt x="1202" y="798"/>
                  </a:moveTo>
                  <a:lnTo>
                    <a:pt x="1202" y="798"/>
                  </a:lnTo>
                  <a:lnTo>
                    <a:pt x="1198" y="798"/>
                  </a:lnTo>
                  <a:lnTo>
                    <a:pt x="1194" y="802"/>
                  </a:lnTo>
                  <a:lnTo>
                    <a:pt x="1194" y="806"/>
                  </a:lnTo>
                  <a:lnTo>
                    <a:pt x="1196" y="806"/>
                  </a:lnTo>
                  <a:lnTo>
                    <a:pt x="1200" y="806"/>
                  </a:lnTo>
                  <a:lnTo>
                    <a:pt x="1202" y="802"/>
                  </a:lnTo>
                  <a:lnTo>
                    <a:pt x="1202" y="800"/>
                  </a:lnTo>
                  <a:lnTo>
                    <a:pt x="1202" y="798"/>
                  </a:lnTo>
                  <a:close/>
                  <a:moveTo>
                    <a:pt x="1082" y="898"/>
                  </a:moveTo>
                  <a:lnTo>
                    <a:pt x="1082" y="898"/>
                  </a:lnTo>
                  <a:lnTo>
                    <a:pt x="1078" y="896"/>
                  </a:lnTo>
                  <a:lnTo>
                    <a:pt x="1074" y="900"/>
                  </a:lnTo>
                  <a:lnTo>
                    <a:pt x="1072" y="902"/>
                  </a:lnTo>
                  <a:lnTo>
                    <a:pt x="1072" y="906"/>
                  </a:lnTo>
                  <a:lnTo>
                    <a:pt x="1072" y="910"/>
                  </a:lnTo>
                  <a:lnTo>
                    <a:pt x="1066" y="914"/>
                  </a:lnTo>
                  <a:lnTo>
                    <a:pt x="1062" y="916"/>
                  </a:lnTo>
                  <a:lnTo>
                    <a:pt x="1064" y="914"/>
                  </a:lnTo>
                  <a:lnTo>
                    <a:pt x="1066" y="910"/>
                  </a:lnTo>
                  <a:lnTo>
                    <a:pt x="1064" y="908"/>
                  </a:lnTo>
                  <a:lnTo>
                    <a:pt x="1062" y="908"/>
                  </a:lnTo>
                  <a:lnTo>
                    <a:pt x="1060" y="908"/>
                  </a:lnTo>
                  <a:lnTo>
                    <a:pt x="1060" y="906"/>
                  </a:lnTo>
                  <a:lnTo>
                    <a:pt x="1062" y="902"/>
                  </a:lnTo>
                  <a:lnTo>
                    <a:pt x="1066" y="896"/>
                  </a:lnTo>
                  <a:lnTo>
                    <a:pt x="1066" y="894"/>
                  </a:lnTo>
                  <a:lnTo>
                    <a:pt x="1064" y="892"/>
                  </a:lnTo>
                  <a:lnTo>
                    <a:pt x="1058" y="892"/>
                  </a:lnTo>
                  <a:lnTo>
                    <a:pt x="1054" y="896"/>
                  </a:lnTo>
                  <a:lnTo>
                    <a:pt x="1048" y="900"/>
                  </a:lnTo>
                  <a:lnTo>
                    <a:pt x="1046" y="906"/>
                  </a:lnTo>
                  <a:lnTo>
                    <a:pt x="1046" y="912"/>
                  </a:lnTo>
                  <a:lnTo>
                    <a:pt x="1046" y="916"/>
                  </a:lnTo>
                  <a:lnTo>
                    <a:pt x="1046" y="918"/>
                  </a:lnTo>
                  <a:lnTo>
                    <a:pt x="1042" y="920"/>
                  </a:lnTo>
                  <a:lnTo>
                    <a:pt x="1036" y="922"/>
                  </a:lnTo>
                  <a:lnTo>
                    <a:pt x="1036" y="924"/>
                  </a:lnTo>
                  <a:lnTo>
                    <a:pt x="1036" y="928"/>
                  </a:lnTo>
                  <a:lnTo>
                    <a:pt x="1032" y="938"/>
                  </a:lnTo>
                  <a:lnTo>
                    <a:pt x="1030" y="942"/>
                  </a:lnTo>
                  <a:lnTo>
                    <a:pt x="1034" y="940"/>
                  </a:lnTo>
                  <a:lnTo>
                    <a:pt x="1040" y="938"/>
                  </a:lnTo>
                  <a:lnTo>
                    <a:pt x="1044" y="938"/>
                  </a:lnTo>
                  <a:lnTo>
                    <a:pt x="1048" y="940"/>
                  </a:lnTo>
                  <a:lnTo>
                    <a:pt x="1050" y="940"/>
                  </a:lnTo>
                  <a:lnTo>
                    <a:pt x="1052" y="940"/>
                  </a:lnTo>
                  <a:lnTo>
                    <a:pt x="1054" y="936"/>
                  </a:lnTo>
                  <a:lnTo>
                    <a:pt x="1056" y="934"/>
                  </a:lnTo>
                  <a:lnTo>
                    <a:pt x="1058" y="932"/>
                  </a:lnTo>
                  <a:lnTo>
                    <a:pt x="1060" y="934"/>
                  </a:lnTo>
                  <a:lnTo>
                    <a:pt x="1062" y="936"/>
                  </a:lnTo>
                  <a:lnTo>
                    <a:pt x="1064" y="936"/>
                  </a:lnTo>
                  <a:lnTo>
                    <a:pt x="1068" y="930"/>
                  </a:lnTo>
                  <a:lnTo>
                    <a:pt x="1070" y="926"/>
                  </a:lnTo>
                  <a:lnTo>
                    <a:pt x="1072" y="924"/>
                  </a:lnTo>
                  <a:lnTo>
                    <a:pt x="1076" y="920"/>
                  </a:lnTo>
                  <a:lnTo>
                    <a:pt x="1084" y="920"/>
                  </a:lnTo>
                  <a:lnTo>
                    <a:pt x="1088" y="918"/>
                  </a:lnTo>
                  <a:lnTo>
                    <a:pt x="1090" y="916"/>
                  </a:lnTo>
                  <a:lnTo>
                    <a:pt x="1090" y="914"/>
                  </a:lnTo>
                  <a:lnTo>
                    <a:pt x="1090" y="910"/>
                  </a:lnTo>
                  <a:lnTo>
                    <a:pt x="1086" y="904"/>
                  </a:lnTo>
                  <a:lnTo>
                    <a:pt x="1082" y="898"/>
                  </a:lnTo>
                  <a:close/>
                  <a:moveTo>
                    <a:pt x="1190" y="808"/>
                  </a:moveTo>
                  <a:lnTo>
                    <a:pt x="1190" y="808"/>
                  </a:lnTo>
                  <a:lnTo>
                    <a:pt x="1188" y="808"/>
                  </a:lnTo>
                  <a:lnTo>
                    <a:pt x="1186" y="808"/>
                  </a:lnTo>
                  <a:lnTo>
                    <a:pt x="1184" y="808"/>
                  </a:lnTo>
                  <a:lnTo>
                    <a:pt x="1182" y="808"/>
                  </a:lnTo>
                  <a:lnTo>
                    <a:pt x="1180" y="808"/>
                  </a:lnTo>
                  <a:lnTo>
                    <a:pt x="1178" y="810"/>
                  </a:lnTo>
                  <a:lnTo>
                    <a:pt x="1176" y="814"/>
                  </a:lnTo>
                  <a:lnTo>
                    <a:pt x="1178" y="814"/>
                  </a:lnTo>
                  <a:lnTo>
                    <a:pt x="1178" y="816"/>
                  </a:lnTo>
                  <a:lnTo>
                    <a:pt x="1184" y="814"/>
                  </a:lnTo>
                  <a:lnTo>
                    <a:pt x="1188" y="810"/>
                  </a:lnTo>
                  <a:lnTo>
                    <a:pt x="1190" y="808"/>
                  </a:lnTo>
                  <a:close/>
                  <a:moveTo>
                    <a:pt x="1400" y="746"/>
                  </a:moveTo>
                  <a:lnTo>
                    <a:pt x="1400" y="746"/>
                  </a:lnTo>
                  <a:lnTo>
                    <a:pt x="1394" y="744"/>
                  </a:lnTo>
                  <a:lnTo>
                    <a:pt x="1390" y="744"/>
                  </a:lnTo>
                  <a:lnTo>
                    <a:pt x="1388" y="744"/>
                  </a:lnTo>
                  <a:lnTo>
                    <a:pt x="1390" y="748"/>
                  </a:lnTo>
                  <a:lnTo>
                    <a:pt x="1394" y="750"/>
                  </a:lnTo>
                  <a:lnTo>
                    <a:pt x="1398" y="750"/>
                  </a:lnTo>
                  <a:lnTo>
                    <a:pt x="1400" y="748"/>
                  </a:lnTo>
                  <a:lnTo>
                    <a:pt x="1400" y="746"/>
                  </a:lnTo>
                  <a:close/>
                  <a:moveTo>
                    <a:pt x="1252" y="182"/>
                  </a:moveTo>
                  <a:lnTo>
                    <a:pt x="1252" y="182"/>
                  </a:lnTo>
                  <a:lnTo>
                    <a:pt x="1256" y="186"/>
                  </a:lnTo>
                  <a:lnTo>
                    <a:pt x="1256" y="188"/>
                  </a:lnTo>
                  <a:lnTo>
                    <a:pt x="1258" y="190"/>
                  </a:lnTo>
                  <a:lnTo>
                    <a:pt x="1258" y="192"/>
                  </a:lnTo>
                  <a:lnTo>
                    <a:pt x="1262" y="192"/>
                  </a:lnTo>
                  <a:lnTo>
                    <a:pt x="1272" y="190"/>
                  </a:lnTo>
                  <a:lnTo>
                    <a:pt x="1290" y="186"/>
                  </a:lnTo>
                  <a:lnTo>
                    <a:pt x="1306" y="186"/>
                  </a:lnTo>
                  <a:lnTo>
                    <a:pt x="1312" y="184"/>
                  </a:lnTo>
                  <a:lnTo>
                    <a:pt x="1316" y="182"/>
                  </a:lnTo>
                  <a:lnTo>
                    <a:pt x="1318" y="178"/>
                  </a:lnTo>
                  <a:lnTo>
                    <a:pt x="1318" y="172"/>
                  </a:lnTo>
                  <a:lnTo>
                    <a:pt x="1316" y="166"/>
                  </a:lnTo>
                  <a:lnTo>
                    <a:pt x="1312" y="162"/>
                  </a:lnTo>
                  <a:lnTo>
                    <a:pt x="1306" y="160"/>
                  </a:lnTo>
                  <a:lnTo>
                    <a:pt x="1300" y="158"/>
                  </a:lnTo>
                  <a:lnTo>
                    <a:pt x="1284" y="158"/>
                  </a:lnTo>
                  <a:lnTo>
                    <a:pt x="1266" y="162"/>
                  </a:lnTo>
                  <a:lnTo>
                    <a:pt x="1250" y="166"/>
                  </a:lnTo>
                  <a:lnTo>
                    <a:pt x="1238" y="168"/>
                  </a:lnTo>
                  <a:lnTo>
                    <a:pt x="1238" y="170"/>
                  </a:lnTo>
                  <a:lnTo>
                    <a:pt x="1238" y="174"/>
                  </a:lnTo>
                  <a:lnTo>
                    <a:pt x="1252" y="182"/>
                  </a:lnTo>
                  <a:close/>
                  <a:moveTo>
                    <a:pt x="1236" y="808"/>
                  </a:moveTo>
                  <a:lnTo>
                    <a:pt x="1236" y="808"/>
                  </a:lnTo>
                  <a:lnTo>
                    <a:pt x="1238" y="806"/>
                  </a:lnTo>
                  <a:lnTo>
                    <a:pt x="1236" y="804"/>
                  </a:lnTo>
                  <a:lnTo>
                    <a:pt x="1228" y="802"/>
                  </a:lnTo>
                  <a:lnTo>
                    <a:pt x="1224" y="798"/>
                  </a:lnTo>
                  <a:lnTo>
                    <a:pt x="1220" y="796"/>
                  </a:lnTo>
                  <a:lnTo>
                    <a:pt x="1216" y="794"/>
                  </a:lnTo>
                  <a:lnTo>
                    <a:pt x="1216" y="798"/>
                  </a:lnTo>
                  <a:lnTo>
                    <a:pt x="1216" y="802"/>
                  </a:lnTo>
                  <a:lnTo>
                    <a:pt x="1220" y="806"/>
                  </a:lnTo>
                  <a:lnTo>
                    <a:pt x="1228" y="810"/>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886" y="130"/>
                  </a:lnTo>
                  <a:lnTo>
                    <a:pt x="884" y="132"/>
                  </a:lnTo>
                  <a:lnTo>
                    <a:pt x="886" y="136"/>
                  </a:lnTo>
                  <a:lnTo>
                    <a:pt x="898" y="148"/>
                  </a:lnTo>
                  <a:lnTo>
                    <a:pt x="922" y="172"/>
                  </a:lnTo>
                  <a:lnTo>
                    <a:pt x="936" y="184"/>
                  </a:lnTo>
                  <a:lnTo>
                    <a:pt x="948" y="192"/>
                  </a:lnTo>
                  <a:lnTo>
                    <a:pt x="960" y="194"/>
                  </a:lnTo>
                  <a:lnTo>
                    <a:pt x="970" y="192"/>
                  </a:lnTo>
                  <a:lnTo>
                    <a:pt x="980" y="188"/>
                  </a:lnTo>
                  <a:lnTo>
                    <a:pt x="990" y="182"/>
                  </a:lnTo>
                  <a:lnTo>
                    <a:pt x="1018" y="164"/>
                  </a:lnTo>
                  <a:lnTo>
                    <a:pt x="1038" y="152"/>
                  </a:lnTo>
                  <a:lnTo>
                    <a:pt x="1040" y="152"/>
                  </a:lnTo>
                  <a:lnTo>
                    <a:pt x="1042" y="154"/>
                  </a:lnTo>
                  <a:lnTo>
                    <a:pt x="1042" y="158"/>
                  </a:lnTo>
                  <a:lnTo>
                    <a:pt x="1048" y="160"/>
                  </a:lnTo>
                  <a:lnTo>
                    <a:pt x="1056" y="164"/>
                  </a:lnTo>
                  <a:lnTo>
                    <a:pt x="1072" y="166"/>
                  </a:lnTo>
                  <a:lnTo>
                    <a:pt x="1088" y="168"/>
                  </a:lnTo>
                  <a:lnTo>
                    <a:pt x="1096" y="170"/>
                  </a:lnTo>
                  <a:lnTo>
                    <a:pt x="1094" y="172"/>
                  </a:lnTo>
                  <a:lnTo>
                    <a:pt x="1088" y="176"/>
                  </a:lnTo>
                  <a:lnTo>
                    <a:pt x="1058" y="186"/>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994" y="250"/>
                  </a:lnTo>
                  <a:lnTo>
                    <a:pt x="988" y="252"/>
                  </a:lnTo>
                  <a:lnTo>
                    <a:pt x="984" y="256"/>
                  </a:lnTo>
                  <a:lnTo>
                    <a:pt x="986" y="260"/>
                  </a:lnTo>
                  <a:lnTo>
                    <a:pt x="990" y="264"/>
                  </a:lnTo>
                  <a:lnTo>
                    <a:pt x="1014" y="274"/>
                  </a:lnTo>
                  <a:lnTo>
                    <a:pt x="1028" y="280"/>
                  </a:lnTo>
                  <a:lnTo>
                    <a:pt x="1036" y="286"/>
                  </a:lnTo>
                  <a:lnTo>
                    <a:pt x="1048" y="296"/>
                  </a:lnTo>
                  <a:lnTo>
                    <a:pt x="1052" y="302"/>
                  </a:lnTo>
                  <a:lnTo>
                    <a:pt x="1060" y="308"/>
                  </a:lnTo>
                  <a:lnTo>
                    <a:pt x="1072" y="312"/>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72" y="152"/>
                  </a:lnTo>
                  <a:lnTo>
                    <a:pt x="1284" y="148"/>
                  </a:lnTo>
                  <a:lnTo>
                    <a:pt x="1290" y="146"/>
                  </a:lnTo>
                  <a:lnTo>
                    <a:pt x="1290" y="144"/>
                  </a:lnTo>
                  <a:lnTo>
                    <a:pt x="1290" y="142"/>
                  </a:lnTo>
                  <a:lnTo>
                    <a:pt x="1284" y="138"/>
                  </a:lnTo>
                  <a:lnTo>
                    <a:pt x="1274" y="136"/>
                  </a:lnTo>
                  <a:lnTo>
                    <a:pt x="1260" y="130"/>
                  </a:lnTo>
                  <a:lnTo>
                    <a:pt x="1244" y="126"/>
                  </a:lnTo>
                  <a:lnTo>
                    <a:pt x="1236" y="124"/>
                  </a:lnTo>
                  <a:lnTo>
                    <a:pt x="1226" y="118"/>
                  </a:lnTo>
                  <a:lnTo>
                    <a:pt x="1224" y="116"/>
                  </a:lnTo>
                  <a:lnTo>
                    <a:pt x="1220" y="114"/>
                  </a:lnTo>
                  <a:lnTo>
                    <a:pt x="1202" y="114"/>
                  </a:lnTo>
                  <a:lnTo>
                    <a:pt x="1190" y="112"/>
                  </a:lnTo>
                  <a:lnTo>
                    <a:pt x="1186" y="110"/>
                  </a:lnTo>
                  <a:lnTo>
                    <a:pt x="1184" y="106"/>
                  </a:lnTo>
                  <a:lnTo>
                    <a:pt x="1182" y="102"/>
                  </a:lnTo>
                  <a:lnTo>
                    <a:pt x="1182" y="96"/>
                  </a:lnTo>
                  <a:lnTo>
                    <a:pt x="1182" y="90"/>
                  </a:lnTo>
                  <a:lnTo>
                    <a:pt x="1178" y="84"/>
                  </a:lnTo>
                  <a:lnTo>
                    <a:pt x="1170" y="78"/>
                  </a:lnTo>
                  <a:lnTo>
                    <a:pt x="1162" y="74"/>
                  </a:lnTo>
                  <a:lnTo>
                    <a:pt x="1156" y="76"/>
                  </a:lnTo>
                  <a:lnTo>
                    <a:pt x="1152" y="82"/>
                  </a:lnTo>
                  <a:lnTo>
                    <a:pt x="1148" y="88"/>
                  </a:lnTo>
                  <a:lnTo>
                    <a:pt x="1144" y="96"/>
                  </a:lnTo>
                  <a:lnTo>
                    <a:pt x="1144" y="98"/>
                  </a:lnTo>
                  <a:lnTo>
                    <a:pt x="1142" y="94"/>
                  </a:lnTo>
                  <a:lnTo>
                    <a:pt x="1140" y="84"/>
                  </a:lnTo>
                  <a:lnTo>
                    <a:pt x="1140" y="78"/>
                  </a:lnTo>
                  <a:lnTo>
                    <a:pt x="1142" y="74"/>
                  </a:lnTo>
                  <a:lnTo>
                    <a:pt x="1144" y="70"/>
                  </a:lnTo>
                  <a:lnTo>
                    <a:pt x="1150" y="66"/>
                  </a:lnTo>
                  <a:lnTo>
                    <a:pt x="1152" y="64"/>
                  </a:lnTo>
                  <a:lnTo>
                    <a:pt x="1132" y="54"/>
                  </a:lnTo>
                  <a:lnTo>
                    <a:pt x="1124" y="50"/>
                  </a:lnTo>
                  <a:lnTo>
                    <a:pt x="1108" y="50"/>
                  </a:lnTo>
                  <a:lnTo>
                    <a:pt x="1100" y="50"/>
                  </a:lnTo>
                  <a:lnTo>
                    <a:pt x="1092" y="48"/>
                  </a:lnTo>
                  <a:lnTo>
                    <a:pt x="1084" y="42"/>
                  </a:lnTo>
                  <a:lnTo>
                    <a:pt x="1080" y="40"/>
                  </a:lnTo>
                  <a:lnTo>
                    <a:pt x="1076" y="40"/>
                  </a:lnTo>
                  <a:lnTo>
                    <a:pt x="1070" y="40"/>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998" y="68"/>
                  </a:lnTo>
                  <a:lnTo>
                    <a:pt x="994" y="70"/>
                  </a:lnTo>
                  <a:lnTo>
                    <a:pt x="990" y="78"/>
                  </a:lnTo>
                  <a:lnTo>
                    <a:pt x="988" y="88"/>
                  </a:lnTo>
                  <a:lnTo>
                    <a:pt x="986" y="96"/>
                  </a:lnTo>
                  <a:lnTo>
                    <a:pt x="986" y="108"/>
                  </a:lnTo>
                  <a:lnTo>
                    <a:pt x="984" y="106"/>
                  </a:lnTo>
                  <a:lnTo>
                    <a:pt x="980" y="100"/>
                  </a:lnTo>
                  <a:lnTo>
                    <a:pt x="974" y="90"/>
                  </a:lnTo>
                  <a:lnTo>
                    <a:pt x="968" y="84"/>
                  </a:lnTo>
                  <a:lnTo>
                    <a:pt x="960" y="80"/>
                  </a:lnTo>
                  <a:lnTo>
                    <a:pt x="954" y="78"/>
                  </a:lnTo>
                  <a:lnTo>
                    <a:pt x="950" y="76"/>
                  </a:lnTo>
                  <a:lnTo>
                    <a:pt x="948" y="76"/>
                  </a:lnTo>
                  <a:lnTo>
                    <a:pt x="960" y="72"/>
                  </a:lnTo>
                  <a:lnTo>
                    <a:pt x="972" y="70"/>
                  </a:lnTo>
                  <a:lnTo>
                    <a:pt x="978" y="66"/>
                  </a:lnTo>
                  <a:lnTo>
                    <a:pt x="984" y="62"/>
                  </a:lnTo>
                  <a:lnTo>
                    <a:pt x="984" y="60"/>
                  </a:lnTo>
                  <a:lnTo>
                    <a:pt x="982" y="56"/>
                  </a:lnTo>
                  <a:lnTo>
                    <a:pt x="978" y="56"/>
                  </a:lnTo>
                  <a:lnTo>
                    <a:pt x="970" y="56"/>
                  </a:lnTo>
                  <a:lnTo>
                    <a:pt x="958" y="60"/>
                  </a:lnTo>
                  <a:lnTo>
                    <a:pt x="946" y="62"/>
                  </a:lnTo>
                  <a:lnTo>
                    <a:pt x="938" y="62"/>
                  </a:lnTo>
                  <a:lnTo>
                    <a:pt x="934" y="62"/>
                  </a:lnTo>
                  <a:lnTo>
                    <a:pt x="930" y="58"/>
                  </a:lnTo>
                  <a:lnTo>
                    <a:pt x="928" y="56"/>
                  </a:lnTo>
                  <a:lnTo>
                    <a:pt x="926" y="56"/>
                  </a:lnTo>
                  <a:lnTo>
                    <a:pt x="922" y="58"/>
                  </a:lnTo>
                  <a:lnTo>
                    <a:pt x="916" y="60"/>
                  </a:lnTo>
                  <a:lnTo>
                    <a:pt x="908" y="64"/>
                  </a:lnTo>
                  <a:lnTo>
                    <a:pt x="904" y="64"/>
                  </a:lnTo>
                  <a:lnTo>
                    <a:pt x="902" y="64"/>
                  </a:lnTo>
                  <a:lnTo>
                    <a:pt x="900" y="60"/>
                  </a:lnTo>
                  <a:lnTo>
                    <a:pt x="896" y="58"/>
                  </a:lnTo>
                  <a:lnTo>
                    <a:pt x="892" y="58"/>
                  </a:lnTo>
                  <a:lnTo>
                    <a:pt x="884" y="60"/>
                  </a:lnTo>
                  <a:lnTo>
                    <a:pt x="874" y="64"/>
                  </a:lnTo>
                  <a:lnTo>
                    <a:pt x="862" y="72"/>
                  </a:lnTo>
                  <a:lnTo>
                    <a:pt x="856" y="78"/>
                  </a:lnTo>
                  <a:lnTo>
                    <a:pt x="854" y="82"/>
                  </a:lnTo>
                  <a:lnTo>
                    <a:pt x="854" y="88"/>
                  </a:lnTo>
                  <a:lnTo>
                    <a:pt x="858" y="92"/>
                  </a:lnTo>
                  <a:lnTo>
                    <a:pt x="862" y="98"/>
                  </a:lnTo>
                  <a:lnTo>
                    <a:pt x="872" y="112"/>
                  </a:lnTo>
                  <a:lnTo>
                    <a:pt x="878" y="116"/>
                  </a:lnTo>
                  <a:lnTo>
                    <a:pt x="884" y="118"/>
                  </a:lnTo>
                  <a:lnTo>
                    <a:pt x="890" y="114"/>
                  </a:lnTo>
                  <a:lnTo>
                    <a:pt x="894" y="110"/>
                  </a:lnTo>
                  <a:lnTo>
                    <a:pt x="902" y="104"/>
                  </a:lnTo>
                  <a:lnTo>
                    <a:pt x="902" y="108"/>
                  </a:lnTo>
                  <a:close/>
                  <a:moveTo>
                    <a:pt x="1272" y="818"/>
                  </a:moveTo>
                  <a:lnTo>
                    <a:pt x="1272" y="818"/>
                  </a:lnTo>
                  <a:lnTo>
                    <a:pt x="1272" y="816"/>
                  </a:lnTo>
                  <a:lnTo>
                    <a:pt x="1270" y="814"/>
                  </a:lnTo>
                  <a:lnTo>
                    <a:pt x="1266" y="812"/>
                  </a:lnTo>
                  <a:lnTo>
                    <a:pt x="1264" y="814"/>
                  </a:lnTo>
                  <a:lnTo>
                    <a:pt x="1264" y="818"/>
                  </a:lnTo>
                  <a:lnTo>
                    <a:pt x="1264" y="820"/>
                  </a:lnTo>
                  <a:lnTo>
                    <a:pt x="1272" y="818"/>
                  </a:lnTo>
                  <a:close/>
                  <a:moveTo>
                    <a:pt x="1168" y="848"/>
                  </a:moveTo>
                  <a:lnTo>
                    <a:pt x="1168" y="848"/>
                  </a:lnTo>
                  <a:lnTo>
                    <a:pt x="1176" y="848"/>
                  </a:lnTo>
                  <a:lnTo>
                    <a:pt x="1180" y="848"/>
                  </a:lnTo>
                  <a:lnTo>
                    <a:pt x="1182" y="844"/>
                  </a:lnTo>
                  <a:lnTo>
                    <a:pt x="1184" y="840"/>
                  </a:lnTo>
                  <a:lnTo>
                    <a:pt x="1190" y="836"/>
                  </a:lnTo>
                  <a:lnTo>
                    <a:pt x="1192" y="834"/>
                  </a:lnTo>
                  <a:lnTo>
                    <a:pt x="1192" y="832"/>
                  </a:lnTo>
                  <a:lnTo>
                    <a:pt x="1192" y="830"/>
                  </a:lnTo>
                  <a:lnTo>
                    <a:pt x="1188" y="828"/>
                  </a:lnTo>
                  <a:lnTo>
                    <a:pt x="1182" y="826"/>
                  </a:lnTo>
                  <a:lnTo>
                    <a:pt x="1180" y="826"/>
                  </a:lnTo>
                  <a:lnTo>
                    <a:pt x="1180" y="828"/>
                  </a:lnTo>
                  <a:lnTo>
                    <a:pt x="1176" y="830"/>
                  </a:lnTo>
                  <a:lnTo>
                    <a:pt x="1174" y="830"/>
                  </a:lnTo>
                  <a:lnTo>
                    <a:pt x="1172" y="832"/>
                  </a:lnTo>
                  <a:lnTo>
                    <a:pt x="1170" y="832"/>
                  </a:lnTo>
                  <a:lnTo>
                    <a:pt x="1166" y="832"/>
                  </a:lnTo>
                  <a:lnTo>
                    <a:pt x="1164" y="832"/>
                  </a:lnTo>
                  <a:lnTo>
                    <a:pt x="1162" y="834"/>
                  </a:lnTo>
                  <a:lnTo>
                    <a:pt x="1162" y="838"/>
                  </a:lnTo>
                  <a:lnTo>
                    <a:pt x="1160" y="842"/>
                  </a:lnTo>
                  <a:lnTo>
                    <a:pt x="1156" y="842"/>
                  </a:lnTo>
                  <a:lnTo>
                    <a:pt x="1154" y="842"/>
                  </a:lnTo>
                  <a:lnTo>
                    <a:pt x="1152" y="844"/>
                  </a:lnTo>
                  <a:lnTo>
                    <a:pt x="1152" y="846"/>
                  </a:lnTo>
                  <a:lnTo>
                    <a:pt x="1154" y="848"/>
                  </a:lnTo>
                  <a:lnTo>
                    <a:pt x="1168" y="848"/>
                  </a:lnTo>
                  <a:close/>
                  <a:moveTo>
                    <a:pt x="1214" y="822"/>
                  </a:moveTo>
                  <a:lnTo>
                    <a:pt x="1214" y="822"/>
                  </a:lnTo>
                  <a:lnTo>
                    <a:pt x="1218" y="816"/>
                  </a:lnTo>
                  <a:lnTo>
                    <a:pt x="1218" y="814"/>
                  </a:lnTo>
                  <a:lnTo>
                    <a:pt x="1216" y="814"/>
                  </a:lnTo>
                  <a:lnTo>
                    <a:pt x="1212" y="812"/>
                  </a:lnTo>
                  <a:lnTo>
                    <a:pt x="1208" y="814"/>
                  </a:lnTo>
                  <a:lnTo>
                    <a:pt x="1206" y="814"/>
                  </a:lnTo>
                  <a:lnTo>
                    <a:pt x="1202" y="812"/>
                  </a:lnTo>
                  <a:lnTo>
                    <a:pt x="1198" y="810"/>
                  </a:lnTo>
                  <a:lnTo>
                    <a:pt x="1196" y="812"/>
                  </a:lnTo>
                  <a:lnTo>
                    <a:pt x="1192" y="814"/>
                  </a:lnTo>
                  <a:lnTo>
                    <a:pt x="1190" y="814"/>
                  </a:lnTo>
                  <a:lnTo>
                    <a:pt x="1188" y="814"/>
                  </a:lnTo>
                  <a:lnTo>
                    <a:pt x="1188" y="816"/>
                  </a:lnTo>
                  <a:lnTo>
                    <a:pt x="1184" y="820"/>
                  </a:lnTo>
                  <a:lnTo>
                    <a:pt x="1182" y="822"/>
                  </a:lnTo>
                  <a:lnTo>
                    <a:pt x="1184" y="824"/>
                  </a:lnTo>
                  <a:lnTo>
                    <a:pt x="1190" y="824"/>
                  </a:lnTo>
                  <a:lnTo>
                    <a:pt x="1196" y="828"/>
                  </a:lnTo>
                  <a:lnTo>
                    <a:pt x="1200" y="830"/>
                  </a:lnTo>
                  <a:lnTo>
                    <a:pt x="1204" y="830"/>
                  </a:lnTo>
                  <a:lnTo>
                    <a:pt x="1214" y="822"/>
                  </a:lnTo>
                  <a:close/>
                  <a:moveTo>
                    <a:pt x="1352" y="792"/>
                  </a:moveTo>
                  <a:lnTo>
                    <a:pt x="1352" y="792"/>
                  </a:lnTo>
                  <a:lnTo>
                    <a:pt x="1348" y="790"/>
                  </a:lnTo>
                  <a:lnTo>
                    <a:pt x="1344" y="788"/>
                  </a:lnTo>
                  <a:lnTo>
                    <a:pt x="1338" y="788"/>
                  </a:lnTo>
                  <a:lnTo>
                    <a:pt x="1330" y="790"/>
                  </a:lnTo>
                  <a:lnTo>
                    <a:pt x="1328" y="792"/>
                  </a:lnTo>
                  <a:lnTo>
                    <a:pt x="1330" y="794"/>
                  </a:lnTo>
                  <a:lnTo>
                    <a:pt x="1340" y="798"/>
                  </a:lnTo>
                  <a:lnTo>
                    <a:pt x="1350" y="796"/>
                  </a:lnTo>
                  <a:lnTo>
                    <a:pt x="1352" y="796"/>
                  </a:lnTo>
                  <a:lnTo>
                    <a:pt x="1352" y="792"/>
                  </a:lnTo>
                  <a:close/>
                  <a:moveTo>
                    <a:pt x="1326" y="780"/>
                  </a:moveTo>
                  <a:lnTo>
                    <a:pt x="1326" y="780"/>
                  </a:lnTo>
                  <a:lnTo>
                    <a:pt x="1330" y="778"/>
                  </a:lnTo>
                  <a:lnTo>
                    <a:pt x="1334" y="776"/>
                  </a:lnTo>
                  <a:lnTo>
                    <a:pt x="1338" y="776"/>
                  </a:lnTo>
                  <a:lnTo>
                    <a:pt x="1342" y="776"/>
                  </a:lnTo>
                  <a:lnTo>
                    <a:pt x="1346" y="778"/>
                  </a:lnTo>
                  <a:lnTo>
                    <a:pt x="1350" y="776"/>
                  </a:lnTo>
                  <a:lnTo>
                    <a:pt x="1364" y="766"/>
                  </a:lnTo>
                  <a:lnTo>
                    <a:pt x="1372" y="760"/>
                  </a:lnTo>
                  <a:lnTo>
                    <a:pt x="1372" y="758"/>
                  </a:lnTo>
                  <a:lnTo>
                    <a:pt x="1372" y="756"/>
                  </a:lnTo>
                  <a:lnTo>
                    <a:pt x="1368" y="756"/>
                  </a:lnTo>
                  <a:lnTo>
                    <a:pt x="1362" y="756"/>
                  </a:lnTo>
                  <a:lnTo>
                    <a:pt x="1356" y="758"/>
                  </a:lnTo>
                  <a:lnTo>
                    <a:pt x="1358" y="760"/>
                  </a:lnTo>
                  <a:lnTo>
                    <a:pt x="1358" y="762"/>
                  </a:lnTo>
                  <a:lnTo>
                    <a:pt x="1356" y="764"/>
                  </a:lnTo>
                  <a:lnTo>
                    <a:pt x="1350" y="762"/>
                  </a:lnTo>
                  <a:lnTo>
                    <a:pt x="1348" y="762"/>
                  </a:lnTo>
                  <a:lnTo>
                    <a:pt x="1346" y="762"/>
                  </a:lnTo>
                  <a:lnTo>
                    <a:pt x="1342" y="766"/>
                  </a:lnTo>
                  <a:lnTo>
                    <a:pt x="1342" y="770"/>
                  </a:lnTo>
                  <a:lnTo>
                    <a:pt x="1340" y="768"/>
                  </a:lnTo>
                  <a:lnTo>
                    <a:pt x="1338" y="766"/>
                  </a:lnTo>
                  <a:lnTo>
                    <a:pt x="1332" y="766"/>
                  </a:lnTo>
                  <a:lnTo>
                    <a:pt x="1318" y="770"/>
                  </a:lnTo>
                  <a:lnTo>
                    <a:pt x="1314" y="774"/>
                  </a:lnTo>
                  <a:lnTo>
                    <a:pt x="1318" y="776"/>
                  </a:lnTo>
                  <a:lnTo>
                    <a:pt x="1320" y="776"/>
                  </a:lnTo>
                  <a:lnTo>
                    <a:pt x="1322" y="778"/>
                  </a:lnTo>
                  <a:lnTo>
                    <a:pt x="1320"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56" y="208"/>
                  </a:lnTo>
                  <a:lnTo>
                    <a:pt x="1354" y="204"/>
                  </a:lnTo>
                  <a:lnTo>
                    <a:pt x="1356" y="200"/>
                  </a:lnTo>
                  <a:lnTo>
                    <a:pt x="1360" y="198"/>
                  </a:lnTo>
                  <a:lnTo>
                    <a:pt x="1370" y="194"/>
                  </a:lnTo>
                  <a:lnTo>
                    <a:pt x="1370" y="192"/>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92" y="214"/>
                  </a:lnTo>
                  <a:lnTo>
                    <a:pt x="1292" y="216"/>
                  </a:lnTo>
                  <a:lnTo>
                    <a:pt x="1292" y="218"/>
                  </a:lnTo>
                  <a:lnTo>
                    <a:pt x="1286" y="224"/>
                  </a:lnTo>
                  <a:lnTo>
                    <a:pt x="1272" y="236"/>
                  </a:lnTo>
                  <a:lnTo>
                    <a:pt x="1264" y="242"/>
                  </a:lnTo>
                  <a:lnTo>
                    <a:pt x="1262" y="246"/>
                  </a:lnTo>
                  <a:lnTo>
                    <a:pt x="1264" y="248"/>
                  </a:lnTo>
                  <a:lnTo>
                    <a:pt x="1270" y="250"/>
                  </a:lnTo>
                  <a:lnTo>
                    <a:pt x="1288" y="250"/>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76" y="250"/>
                  </a:lnTo>
                  <a:lnTo>
                    <a:pt x="1402" y="238"/>
                  </a:lnTo>
                  <a:lnTo>
                    <a:pt x="1412" y="234"/>
                  </a:lnTo>
                  <a:lnTo>
                    <a:pt x="1418" y="228"/>
                  </a:lnTo>
                  <a:lnTo>
                    <a:pt x="1420" y="226"/>
                  </a:lnTo>
                  <a:lnTo>
                    <a:pt x="1420" y="224"/>
                  </a:lnTo>
                  <a:lnTo>
                    <a:pt x="1418" y="222"/>
                  </a:lnTo>
                  <a:lnTo>
                    <a:pt x="1414" y="220"/>
                  </a:lnTo>
                  <a:close/>
                  <a:moveTo>
                    <a:pt x="1370" y="792"/>
                  </a:moveTo>
                  <a:lnTo>
                    <a:pt x="1370" y="792"/>
                  </a:lnTo>
                  <a:lnTo>
                    <a:pt x="1378" y="782"/>
                  </a:lnTo>
                  <a:lnTo>
                    <a:pt x="1380" y="776"/>
                  </a:lnTo>
                  <a:lnTo>
                    <a:pt x="1378" y="774"/>
                  </a:lnTo>
                  <a:lnTo>
                    <a:pt x="1376" y="772"/>
                  </a:lnTo>
                  <a:lnTo>
                    <a:pt x="1372" y="770"/>
                  </a:lnTo>
                  <a:lnTo>
                    <a:pt x="1370" y="774"/>
                  </a:lnTo>
                  <a:lnTo>
                    <a:pt x="1362" y="776"/>
                  </a:lnTo>
                  <a:lnTo>
                    <a:pt x="1354" y="780"/>
                  </a:lnTo>
                  <a:lnTo>
                    <a:pt x="1350" y="784"/>
                  </a:lnTo>
                  <a:lnTo>
                    <a:pt x="1350" y="786"/>
                  </a:lnTo>
                  <a:lnTo>
                    <a:pt x="1350" y="788"/>
                  </a:lnTo>
                  <a:lnTo>
                    <a:pt x="1356" y="792"/>
                  </a:lnTo>
                  <a:lnTo>
                    <a:pt x="1364" y="794"/>
                  </a:lnTo>
                  <a:lnTo>
                    <a:pt x="1366" y="794"/>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94" y="776"/>
                  </a:lnTo>
                  <a:lnTo>
                    <a:pt x="1396" y="772"/>
                  </a:lnTo>
                  <a:lnTo>
                    <a:pt x="1396" y="770"/>
                  </a:lnTo>
                  <a:lnTo>
                    <a:pt x="1396" y="766"/>
                  </a:lnTo>
                  <a:lnTo>
                    <a:pt x="1392" y="764"/>
                  </a:lnTo>
                  <a:lnTo>
                    <a:pt x="1388" y="762"/>
                  </a:lnTo>
                  <a:close/>
                  <a:moveTo>
                    <a:pt x="1264" y="804"/>
                  </a:moveTo>
                  <a:lnTo>
                    <a:pt x="1264" y="804"/>
                  </a:lnTo>
                  <a:lnTo>
                    <a:pt x="1264" y="800"/>
                  </a:lnTo>
                  <a:lnTo>
                    <a:pt x="1262" y="798"/>
                  </a:lnTo>
                  <a:lnTo>
                    <a:pt x="1258" y="798"/>
                  </a:lnTo>
                  <a:lnTo>
                    <a:pt x="1252" y="802"/>
                  </a:lnTo>
                  <a:lnTo>
                    <a:pt x="1248" y="804"/>
                  </a:lnTo>
                  <a:lnTo>
                    <a:pt x="1248" y="808"/>
                  </a:lnTo>
                  <a:lnTo>
                    <a:pt x="1250" y="810"/>
                  </a:lnTo>
                  <a:lnTo>
                    <a:pt x="1254" y="812"/>
                  </a:lnTo>
                  <a:lnTo>
                    <a:pt x="1260" y="814"/>
                  </a:lnTo>
                  <a:lnTo>
                    <a:pt x="1262" y="812"/>
                  </a:lnTo>
                  <a:lnTo>
                    <a:pt x="1264" y="804"/>
                  </a:lnTo>
                  <a:close/>
                  <a:moveTo>
                    <a:pt x="1102" y="904"/>
                  </a:moveTo>
                  <a:lnTo>
                    <a:pt x="1102" y="904"/>
                  </a:lnTo>
                  <a:lnTo>
                    <a:pt x="1102" y="908"/>
                  </a:lnTo>
                  <a:lnTo>
                    <a:pt x="1104" y="908"/>
                  </a:lnTo>
                  <a:lnTo>
                    <a:pt x="1112" y="908"/>
                  </a:lnTo>
                  <a:lnTo>
                    <a:pt x="1114" y="906"/>
                  </a:lnTo>
                  <a:lnTo>
                    <a:pt x="1112" y="902"/>
                  </a:lnTo>
                  <a:lnTo>
                    <a:pt x="1106" y="902"/>
                  </a:lnTo>
                  <a:lnTo>
                    <a:pt x="1104" y="902"/>
                  </a:lnTo>
                  <a:lnTo>
                    <a:pt x="1102" y="904"/>
                  </a:lnTo>
                  <a:close/>
                  <a:moveTo>
                    <a:pt x="1116" y="898"/>
                  </a:moveTo>
                  <a:lnTo>
                    <a:pt x="1116" y="898"/>
                  </a:lnTo>
                  <a:lnTo>
                    <a:pt x="1120" y="900"/>
                  </a:lnTo>
                  <a:lnTo>
                    <a:pt x="1122" y="898"/>
                  </a:lnTo>
                  <a:lnTo>
                    <a:pt x="1124" y="896"/>
                  </a:lnTo>
                  <a:lnTo>
                    <a:pt x="1124" y="894"/>
                  </a:lnTo>
                  <a:lnTo>
                    <a:pt x="1120" y="892"/>
                  </a:lnTo>
                  <a:lnTo>
                    <a:pt x="1116" y="894"/>
                  </a:lnTo>
                  <a:lnTo>
                    <a:pt x="1114" y="896"/>
                  </a:lnTo>
                  <a:lnTo>
                    <a:pt x="1116" y="898"/>
                  </a:lnTo>
                  <a:close/>
                  <a:moveTo>
                    <a:pt x="1150" y="850"/>
                  </a:moveTo>
                  <a:lnTo>
                    <a:pt x="1150" y="850"/>
                  </a:lnTo>
                  <a:lnTo>
                    <a:pt x="1148" y="850"/>
                  </a:lnTo>
                  <a:lnTo>
                    <a:pt x="1148" y="848"/>
                  </a:lnTo>
                  <a:lnTo>
                    <a:pt x="1146" y="846"/>
                  </a:lnTo>
                  <a:lnTo>
                    <a:pt x="1144" y="846"/>
                  </a:lnTo>
                  <a:lnTo>
                    <a:pt x="1142" y="848"/>
                  </a:lnTo>
                  <a:lnTo>
                    <a:pt x="1140" y="846"/>
                  </a:lnTo>
                  <a:lnTo>
                    <a:pt x="1138" y="844"/>
                  </a:lnTo>
                  <a:lnTo>
                    <a:pt x="1136" y="846"/>
                  </a:lnTo>
                  <a:lnTo>
                    <a:pt x="1136" y="848"/>
                  </a:lnTo>
                  <a:lnTo>
                    <a:pt x="1132" y="848"/>
                  </a:lnTo>
                  <a:lnTo>
                    <a:pt x="1130" y="846"/>
                  </a:lnTo>
                  <a:lnTo>
                    <a:pt x="1130" y="850"/>
                  </a:lnTo>
                  <a:lnTo>
                    <a:pt x="1130" y="852"/>
                  </a:lnTo>
                  <a:lnTo>
                    <a:pt x="1128" y="850"/>
                  </a:lnTo>
                  <a:lnTo>
                    <a:pt x="1124" y="850"/>
                  </a:lnTo>
                  <a:lnTo>
                    <a:pt x="1120" y="850"/>
                  </a:lnTo>
                  <a:lnTo>
                    <a:pt x="1118" y="854"/>
                  </a:lnTo>
                  <a:lnTo>
                    <a:pt x="1120" y="856"/>
                  </a:lnTo>
                  <a:lnTo>
                    <a:pt x="1124" y="856"/>
                  </a:lnTo>
                  <a:lnTo>
                    <a:pt x="1124" y="858"/>
                  </a:lnTo>
                  <a:lnTo>
                    <a:pt x="1120" y="860"/>
                  </a:lnTo>
                  <a:lnTo>
                    <a:pt x="1114" y="860"/>
                  </a:lnTo>
                  <a:lnTo>
                    <a:pt x="1108" y="860"/>
                  </a:lnTo>
                  <a:lnTo>
                    <a:pt x="1108" y="862"/>
                  </a:lnTo>
                  <a:lnTo>
                    <a:pt x="1110" y="862"/>
                  </a:lnTo>
                  <a:lnTo>
                    <a:pt x="1110" y="864"/>
                  </a:lnTo>
                  <a:lnTo>
                    <a:pt x="1108" y="866"/>
                  </a:lnTo>
                  <a:lnTo>
                    <a:pt x="1106" y="866"/>
                  </a:lnTo>
                  <a:lnTo>
                    <a:pt x="1108" y="868"/>
                  </a:lnTo>
                  <a:lnTo>
                    <a:pt x="1110" y="870"/>
                  </a:lnTo>
                  <a:lnTo>
                    <a:pt x="1108" y="870"/>
                  </a:lnTo>
                  <a:lnTo>
                    <a:pt x="1108" y="872"/>
                  </a:lnTo>
                  <a:lnTo>
                    <a:pt x="1108" y="874"/>
                  </a:lnTo>
                  <a:lnTo>
                    <a:pt x="1108" y="876"/>
                  </a:lnTo>
                  <a:lnTo>
                    <a:pt x="1108" y="878"/>
                  </a:lnTo>
                  <a:lnTo>
                    <a:pt x="1106" y="880"/>
                  </a:lnTo>
                  <a:lnTo>
                    <a:pt x="1104" y="882"/>
                  </a:lnTo>
                  <a:lnTo>
                    <a:pt x="1108" y="884"/>
                  </a:lnTo>
                  <a:lnTo>
                    <a:pt x="1114" y="884"/>
                  </a:lnTo>
                  <a:lnTo>
                    <a:pt x="1114" y="886"/>
                  </a:lnTo>
                  <a:lnTo>
                    <a:pt x="1114" y="888"/>
                  </a:lnTo>
                  <a:lnTo>
                    <a:pt x="1116" y="888"/>
                  </a:lnTo>
                  <a:lnTo>
                    <a:pt x="1120" y="884"/>
                  </a:lnTo>
                  <a:lnTo>
                    <a:pt x="1122" y="880"/>
                  </a:lnTo>
                  <a:lnTo>
                    <a:pt x="1126" y="876"/>
                  </a:lnTo>
                  <a:lnTo>
                    <a:pt x="1130" y="874"/>
                  </a:lnTo>
                  <a:lnTo>
                    <a:pt x="1132" y="876"/>
                  </a:lnTo>
                  <a:lnTo>
                    <a:pt x="1132" y="878"/>
                  </a:lnTo>
                  <a:lnTo>
                    <a:pt x="1134" y="878"/>
                  </a:lnTo>
                  <a:lnTo>
                    <a:pt x="1142" y="878"/>
                  </a:lnTo>
                  <a:lnTo>
                    <a:pt x="1146" y="876"/>
                  </a:lnTo>
                  <a:lnTo>
                    <a:pt x="1148" y="874"/>
                  </a:lnTo>
                  <a:lnTo>
                    <a:pt x="1146" y="870"/>
                  </a:lnTo>
                  <a:lnTo>
                    <a:pt x="1146" y="866"/>
                  </a:lnTo>
                  <a:lnTo>
                    <a:pt x="1148" y="864"/>
                  </a:lnTo>
                  <a:lnTo>
                    <a:pt x="1150" y="862"/>
                  </a:lnTo>
                  <a:lnTo>
                    <a:pt x="1150" y="860"/>
                  </a:lnTo>
                  <a:lnTo>
                    <a:pt x="1152" y="852"/>
                  </a:lnTo>
                  <a:lnTo>
                    <a:pt x="1152" y="850"/>
                  </a:lnTo>
                  <a:lnTo>
                    <a:pt x="1150" y="850"/>
                  </a:lnTo>
                  <a:close/>
                  <a:moveTo>
                    <a:pt x="1254" y="830"/>
                  </a:moveTo>
                  <a:lnTo>
                    <a:pt x="1254" y="830"/>
                  </a:lnTo>
                  <a:lnTo>
                    <a:pt x="1260" y="826"/>
                  </a:lnTo>
                  <a:lnTo>
                    <a:pt x="1262" y="824"/>
                  </a:lnTo>
                  <a:lnTo>
                    <a:pt x="1260" y="820"/>
                  </a:lnTo>
                  <a:lnTo>
                    <a:pt x="1258" y="822"/>
                  </a:lnTo>
                  <a:lnTo>
                    <a:pt x="1256" y="826"/>
                  </a:lnTo>
                  <a:lnTo>
                    <a:pt x="1254" y="830"/>
                  </a:lnTo>
                  <a:close/>
                  <a:moveTo>
                    <a:pt x="1226" y="818"/>
                  </a:moveTo>
                  <a:lnTo>
                    <a:pt x="1226" y="818"/>
                  </a:lnTo>
                  <a:lnTo>
                    <a:pt x="1222" y="818"/>
                  </a:lnTo>
                  <a:lnTo>
                    <a:pt x="1218" y="820"/>
                  </a:lnTo>
                  <a:lnTo>
                    <a:pt x="1214" y="826"/>
                  </a:lnTo>
                  <a:lnTo>
                    <a:pt x="1216" y="826"/>
                  </a:lnTo>
                  <a:lnTo>
                    <a:pt x="1220" y="824"/>
                  </a:lnTo>
                  <a:lnTo>
                    <a:pt x="1224" y="822"/>
                  </a:lnTo>
                  <a:lnTo>
                    <a:pt x="1226" y="818"/>
                  </a:lnTo>
                  <a:close/>
                  <a:moveTo>
                    <a:pt x="1074" y="928"/>
                  </a:moveTo>
                  <a:lnTo>
                    <a:pt x="1074" y="928"/>
                  </a:lnTo>
                  <a:lnTo>
                    <a:pt x="1074" y="930"/>
                  </a:lnTo>
                  <a:lnTo>
                    <a:pt x="1074" y="932"/>
                  </a:lnTo>
                  <a:lnTo>
                    <a:pt x="1078" y="932"/>
                  </a:lnTo>
                  <a:lnTo>
                    <a:pt x="1082" y="930"/>
                  </a:lnTo>
                  <a:lnTo>
                    <a:pt x="1084" y="926"/>
                  </a:lnTo>
                  <a:lnTo>
                    <a:pt x="1084" y="924"/>
                  </a:lnTo>
                  <a:lnTo>
                    <a:pt x="1080" y="924"/>
                  </a:lnTo>
                  <a:lnTo>
                    <a:pt x="1076" y="924"/>
                  </a:lnTo>
                  <a:lnTo>
                    <a:pt x="1074" y="928"/>
                  </a:lnTo>
                  <a:close/>
                  <a:moveTo>
                    <a:pt x="772" y="1274"/>
                  </a:moveTo>
                  <a:lnTo>
                    <a:pt x="772" y="1274"/>
                  </a:lnTo>
                  <a:lnTo>
                    <a:pt x="784" y="1270"/>
                  </a:lnTo>
                  <a:lnTo>
                    <a:pt x="788" y="1270"/>
                  </a:lnTo>
                  <a:lnTo>
                    <a:pt x="790" y="1268"/>
                  </a:lnTo>
                  <a:lnTo>
                    <a:pt x="790" y="1266"/>
                  </a:lnTo>
                  <a:lnTo>
                    <a:pt x="788" y="1264"/>
                  </a:lnTo>
                  <a:lnTo>
                    <a:pt x="786" y="1264"/>
                  </a:lnTo>
                  <a:lnTo>
                    <a:pt x="784" y="1262"/>
                  </a:lnTo>
                  <a:lnTo>
                    <a:pt x="784" y="1260"/>
                  </a:lnTo>
                  <a:lnTo>
                    <a:pt x="778" y="1262"/>
                  </a:lnTo>
                  <a:lnTo>
                    <a:pt x="768" y="1266"/>
                  </a:lnTo>
                  <a:lnTo>
                    <a:pt x="760" y="1268"/>
                  </a:lnTo>
                  <a:lnTo>
                    <a:pt x="758" y="1270"/>
                  </a:lnTo>
                  <a:lnTo>
                    <a:pt x="756" y="1274"/>
                  </a:lnTo>
                  <a:lnTo>
                    <a:pt x="758" y="1276"/>
                  </a:lnTo>
                  <a:lnTo>
                    <a:pt x="760" y="1276"/>
                  </a:lnTo>
                  <a:lnTo>
                    <a:pt x="772" y="1274"/>
                  </a:lnTo>
                  <a:close/>
                  <a:moveTo>
                    <a:pt x="776" y="1258"/>
                  </a:moveTo>
                  <a:lnTo>
                    <a:pt x="776" y="1258"/>
                  </a:lnTo>
                  <a:lnTo>
                    <a:pt x="780" y="1256"/>
                  </a:lnTo>
                  <a:lnTo>
                    <a:pt x="778" y="1252"/>
                  </a:lnTo>
                  <a:lnTo>
                    <a:pt x="776" y="1250"/>
                  </a:lnTo>
                  <a:lnTo>
                    <a:pt x="774" y="1252"/>
                  </a:lnTo>
                  <a:lnTo>
                    <a:pt x="772" y="1254"/>
                  </a:lnTo>
                  <a:lnTo>
                    <a:pt x="764" y="1256"/>
                  </a:lnTo>
                  <a:lnTo>
                    <a:pt x="760" y="1258"/>
                  </a:lnTo>
                  <a:lnTo>
                    <a:pt x="758" y="1258"/>
                  </a:lnTo>
                  <a:lnTo>
                    <a:pt x="758" y="1260"/>
                  </a:lnTo>
                  <a:lnTo>
                    <a:pt x="764" y="1260"/>
                  </a:lnTo>
                  <a:lnTo>
                    <a:pt x="776" y="1258"/>
                  </a:lnTo>
                  <a:close/>
                  <a:moveTo>
                    <a:pt x="892" y="180"/>
                  </a:moveTo>
                  <a:lnTo>
                    <a:pt x="892" y="180"/>
                  </a:lnTo>
                  <a:lnTo>
                    <a:pt x="904" y="186"/>
                  </a:lnTo>
                  <a:lnTo>
                    <a:pt x="912" y="188"/>
                  </a:lnTo>
                  <a:lnTo>
                    <a:pt x="912" y="186"/>
                  </a:lnTo>
                  <a:lnTo>
                    <a:pt x="910" y="182"/>
                  </a:lnTo>
                  <a:lnTo>
                    <a:pt x="906" y="176"/>
                  </a:lnTo>
                  <a:lnTo>
                    <a:pt x="900" y="170"/>
                  </a:lnTo>
                  <a:lnTo>
                    <a:pt x="894" y="164"/>
                  </a:lnTo>
                  <a:lnTo>
                    <a:pt x="888" y="164"/>
                  </a:lnTo>
                  <a:lnTo>
                    <a:pt x="882" y="162"/>
                  </a:lnTo>
                  <a:lnTo>
                    <a:pt x="878" y="158"/>
                  </a:lnTo>
                  <a:lnTo>
                    <a:pt x="870" y="144"/>
                  </a:lnTo>
                  <a:lnTo>
                    <a:pt x="866" y="138"/>
                  </a:lnTo>
                  <a:lnTo>
                    <a:pt x="860" y="134"/>
                  </a:lnTo>
                  <a:lnTo>
                    <a:pt x="856" y="132"/>
                  </a:lnTo>
                  <a:lnTo>
                    <a:pt x="850" y="132"/>
                  </a:lnTo>
                  <a:lnTo>
                    <a:pt x="846" y="136"/>
                  </a:lnTo>
                  <a:lnTo>
                    <a:pt x="846" y="142"/>
                  </a:lnTo>
                  <a:lnTo>
                    <a:pt x="860" y="164"/>
                  </a:lnTo>
                  <a:lnTo>
                    <a:pt x="866" y="174"/>
                  </a:lnTo>
                  <a:lnTo>
                    <a:pt x="868" y="174"/>
                  </a:lnTo>
                  <a:lnTo>
                    <a:pt x="870" y="174"/>
                  </a:lnTo>
                  <a:lnTo>
                    <a:pt x="872" y="172"/>
                  </a:lnTo>
                  <a:lnTo>
                    <a:pt x="876" y="172"/>
                  </a:lnTo>
                  <a:lnTo>
                    <a:pt x="884" y="174"/>
                  </a:lnTo>
                  <a:lnTo>
                    <a:pt x="892" y="180"/>
                  </a:lnTo>
                  <a:close/>
                  <a:moveTo>
                    <a:pt x="1006" y="948"/>
                  </a:moveTo>
                  <a:lnTo>
                    <a:pt x="1006" y="948"/>
                  </a:lnTo>
                  <a:lnTo>
                    <a:pt x="1016" y="944"/>
                  </a:lnTo>
                  <a:lnTo>
                    <a:pt x="1026" y="934"/>
                  </a:lnTo>
                  <a:lnTo>
                    <a:pt x="1030" y="932"/>
                  </a:lnTo>
                  <a:lnTo>
                    <a:pt x="1030" y="930"/>
                  </a:lnTo>
                  <a:lnTo>
                    <a:pt x="1026" y="930"/>
                  </a:lnTo>
                  <a:lnTo>
                    <a:pt x="1018" y="930"/>
                  </a:lnTo>
                  <a:lnTo>
                    <a:pt x="1008" y="932"/>
                  </a:lnTo>
                  <a:lnTo>
                    <a:pt x="1004" y="934"/>
                  </a:lnTo>
                  <a:lnTo>
                    <a:pt x="1006" y="936"/>
                  </a:lnTo>
                  <a:lnTo>
                    <a:pt x="1006" y="938"/>
                  </a:lnTo>
                  <a:lnTo>
                    <a:pt x="1002" y="938"/>
                  </a:lnTo>
                  <a:lnTo>
                    <a:pt x="998" y="938"/>
                  </a:lnTo>
                  <a:lnTo>
                    <a:pt x="998" y="940"/>
                  </a:lnTo>
                  <a:lnTo>
                    <a:pt x="1000" y="942"/>
                  </a:lnTo>
                  <a:lnTo>
                    <a:pt x="998" y="946"/>
                  </a:lnTo>
                  <a:lnTo>
                    <a:pt x="996" y="948"/>
                  </a:lnTo>
                  <a:lnTo>
                    <a:pt x="1000" y="948"/>
                  </a:lnTo>
                  <a:lnTo>
                    <a:pt x="1006" y="948"/>
                  </a:lnTo>
                  <a:close/>
                  <a:moveTo>
                    <a:pt x="1028" y="900"/>
                  </a:moveTo>
                  <a:lnTo>
                    <a:pt x="1028" y="900"/>
                  </a:lnTo>
                  <a:lnTo>
                    <a:pt x="1024" y="900"/>
                  </a:lnTo>
                  <a:lnTo>
                    <a:pt x="1022" y="902"/>
                  </a:lnTo>
                  <a:lnTo>
                    <a:pt x="1022" y="904"/>
                  </a:lnTo>
                  <a:lnTo>
                    <a:pt x="1018" y="906"/>
                  </a:lnTo>
                  <a:lnTo>
                    <a:pt x="1016" y="904"/>
                  </a:lnTo>
                  <a:lnTo>
                    <a:pt x="1014" y="902"/>
                  </a:lnTo>
                  <a:lnTo>
                    <a:pt x="1012" y="902"/>
                  </a:lnTo>
                  <a:lnTo>
                    <a:pt x="1010" y="904"/>
                  </a:lnTo>
                  <a:lnTo>
                    <a:pt x="1008" y="904"/>
                  </a:lnTo>
                  <a:lnTo>
                    <a:pt x="1006" y="904"/>
                  </a:lnTo>
                  <a:lnTo>
                    <a:pt x="1004" y="906"/>
                  </a:lnTo>
                  <a:lnTo>
                    <a:pt x="1004" y="910"/>
                  </a:lnTo>
                  <a:lnTo>
                    <a:pt x="1002" y="912"/>
                  </a:lnTo>
                  <a:lnTo>
                    <a:pt x="1002" y="914"/>
                  </a:lnTo>
                  <a:lnTo>
                    <a:pt x="1004" y="916"/>
                  </a:lnTo>
                  <a:lnTo>
                    <a:pt x="1008" y="918"/>
                  </a:lnTo>
                  <a:lnTo>
                    <a:pt x="1012" y="916"/>
                  </a:lnTo>
                  <a:lnTo>
                    <a:pt x="1016" y="914"/>
                  </a:lnTo>
                  <a:lnTo>
                    <a:pt x="1026" y="910"/>
                  </a:lnTo>
                  <a:lnTo>
                    <a:pt x="1030" y="910"/>
                  </a:lnTo>
                  <a:lnTo>
                    <a:pt x="1026" y="914"/>
                  </a:lnTo>
                  <a:lnTo>
                    <a:pt x="1020" y="918"/>
                  </a:lnTo>
                  <a:lnTo>
                    <a:pt x="1020" y="920"/>
                  </a:lnTo>
                  <a:lnTo>
                    <a:pt x="1030" y="918"/>
                  </a:lnTo>
                  <a:lnTo>
                    <a:pt x="1040" y="916"/>
                  </a:lnTo>
                  <a:lnTo>
                    <a:pt x="1042" y="914"/>
                  </a:lnTo>
                  <a:lnTo>
                    <a:pt x="1042" y="912"/>
                  </a:lnTo>
                  <a:lnTo>
                    <a:pt x="1042" y="910"/>
                  </a:lnTo>
                  <a:lnTo>
                    <a:pt x="1040" y="906"/>
                  </a:lnTo>
                  <a:lnTo>
                    <a:pt x="1040" y="904"/>
                  </a:lnTo>
                  <a:lnTo>
                    <a:pt x="1042" y="902"/>
                  </a:lnTo>
                  <a:lnTo>
                    <a:pt x="1042" y="900"/>
                  </a:lnTo>
                  <a:lnTo>
                    <a:pt x="1038" y="896"/>
                  </a:lnTo>
                  <a:lnTo>
                    <a:pt x="1034" y="890"/>
                  </a:lnTo>
                  <a:lnTo>
                    <a:pt x="1032" y="890"/>
                  </a:lnTo>
                  <a:lnTo>
                    <a:pt x="1030" y="890"/>
                  </a:lnTo>
                  <a:lnTo>
                    <a:pt x="1028" y="890"/>
                  </a:lnTo>
                  <a:lnTo>
                    <a:pt x="1028" y="892"/>
                  </a:lnTo>
                  <a:lnTo>
                    <a:pt x="1030" y="896"/>
                  </a:lnTo>
                  <a:lnTo>
                    <a:pt x="1032" y="900"/>
                  </a:lnTo>
                  <a:lnTo>
                    <a:pt x="1028" y="900"/>
                  </a:lnTo>
                  <a:close/>
                  <a:moveTo>
                    <a:pt x="996" y="942"/>
                  </a:moveTo>
                  <a:lnTo>
                    <a:pt x="996" y="942"/>
                  </a:lnTo>
                  <a:lnTo>
                    <a:pt x="996" y="940"/>
                  </a:lnTo>
                  <a:lnTo>
                    <a:pt x="994" y="938"/>
                  </a:lnTo>
                  <a:lnTo>
                    <a:pt x="990" y="938"/>
                  </a:lnTo>
                  <a:lnTo>
                    <a:pt x="988" y="938"/>
                  </a:lnTo>
                  <a:lnTo>
                    <a:pt x="990" y="940"/>
                  </a:lnTo>
                  <a:lnTo>
                    <a:pt x="992" y="942"/>
                  </a:lnTo>
                  <a:lnTo>
                    <a:pt x="994" y="942"/>
                  </a:lnTo>
                  <a:lnTo>
                    <a:pt x="996" y="942"/>
                  </a:lnTo>
                  <a:close/>
                  <a:moveTo>
                    <a:pt x="942" y="966"/>
                  </a:moveTo>
                  <a:lnTo>
                    <a:pt x="942" y="966"/>
                  </a:lnTo>
                  <a:lnTo>
                    <a:pt x="940" y="974"/>
                  </a:lnTo>
                  <a:lnTo>
                    <a:pt x="946" y="970"/>
                  </a:lnTo>
                  <a:lnTo>
                    <a:pt x="948" y="968"/>
                  </a:lnTo>
                  <a:lnTo>
                    <a:pt x="950" y="964"/>
                  </a:lnTo>
                  <a:lnTo>
                    <a:pt x="950" y="958"/>
                  </a:lnTo>
                  <a:lnTo>
                    <a:pt x="950" y="956"/>
                  </a:lnTo>
                  <a:lnTo>
                    <a:pt x="948" y="956"/>
                  </a:lnTo>
                  <a:lnTo>
                    <a:pt x="942" y="966"/>
                  </a:lnTo>
                  <a:close/>
                  <a:moveTo>
                    <a:pt x="970" y="956"/>
                  </a:moveTo>
                  <a:lnTo>
                    <a:pt x="970" y="956"/>
                  </a:lnTo>
                  <a:lnTo>
                    <a:pt x="972" y="956"/>
                  </a:lnTo>
                  <a:lnTo>
                    <a:pt x="974" y="956"/>
                  </a:lnTo>
                  <a:lnTo>
                    <a:pt x="976" y="956"/>
                  </a:lnTo>
                  <a:lnTo>
                    <a:pt x="978" y="954"/>
                  </a:lnTo>
                  <a:lnTo>
                    <a:pt x="982" y="952"/>
                  </a:lnTo>
                  <a:lnTo>
                    <a:pt x="984" y="950"/>
                  </a:lnTo>
                  <a:lnTo>
                    <a:pt x="988" y="946"/>
                  </a:lnTo>
                  <a:lnTo>
                    <a:pt x="992" y="946"/>
                  </a:lnTo>
                  <a:lnTo>
                    <a:pt x="990" y="944"/>
                  </a:lnTo>
                  <a:lnTo>
                    <a:pt x="980" y="942"/>
                  </a:lnTo>
                  <a:lnTo>
                    <a:pt x="976" y="940"/>
                  </a:lnTo>
                  <a:lnTo>
                    <a:pt x="972" y="942"/>
                  </a:lnTo>
                  <a:lnTo>
                    <a:pt x="970" y="944"/>
                  </a:lnTo>
                  <a:lnTo>
                    <a:pt x="966" y="948"/>
                  </a:lnTo>
                  <a:lnTo>
                    <a:pt x="966" y="952"/>
                  </a:lnTo>
                  <a:lnTo>
                    <a:pt x="966" y="954"/>
                  </a:lnTo>
                  <a:lnTo>
                    <a:pt x="964" y="956"/>
                  </a:lnTo>
                  <a:lnTo>
                    <a:pt x="966" y="958"/>
                  </a:lnTo>
                  <a:lnTo>
                    <a:pt x="968" y="958"/>
                  </a:lnTo>
                  <a:lnTo>
                    <a:pt x="970" y="956"/>
                  </a:lnTo>
                  <a:close/>
                  <a:moveTo>
                    <a:pt x="958" y="954"/>
                  </a:moveTo>
                  <a:lnTo>
                    <a:pt x="958" y="954"/>
                  </a:lnTo>
                  <a:lnTo>
                    <a:pt x="958" y="956"/>
                  </a:lnTo>
                  <a:lnTo>
                    <a:pt x="956" y="956"/>
                  </a:lnTo>
                  <a:lnTo>
                    <a:pt x="954" y="956"/>
                  </a:lnTo>
                  <a:lnTo>
                    <a:pt x="954" y="960"/>
                  </a:lnTo>
                  <a:lnTo>
                    <a:pt x="956" y="962"/>
                  </a:lnTo>
                  <a:lnTo>
                    <a:pt x="962" y="958"/>
                  </a:lnTo>
                  <a:lnTo>
                    <a:pt x="964" y="954"/>
                  </a:lnTo>
                  <a:lnTo>
                    <a:pt x="962" y="950"/>
                  </a:lnTo>
                  <a:lnTo>
                    <a:pt x="960" y="950"/>
                  </a:lnTo>
                  <a:lnTo>
                    <a:pt x="958" y="954"/>
                  </a:lnTo>
                  <a:close/>
                  <a:moveTo>
                    <a:pt x="1028" y="966"/>
                  </a:moveTo>
                  <a:lnTo>
                    <a:pt x="1028" y="966"/>
                  </a:lnTo>
                  <a:lnTo>
                    <a:pt x="1032" y="966"/>
                  </a:lnTo>
                  <a:lnTo>
                    <a:pt x="1034" y="964"/>
                  </a:lnTo>
                  <a:lnTo>
                    <a:pt x="1030" y="962"/>
                  </a:lnTo>
                  <a:lnTo>
                    <a:pt x="1028" y="962"/>
                  </a:lnTo>
                  <a:lnTo>
                    <a:pt x="1026" y="964"/>
                  </a:lnTo>
                  <a:lnTo>
                    <a:pt x="1026" y="966"/>
                  </a:lnTo>
                  <a:lnTo>
                    <a:pt x="1028" y="966"/>
                  </a:lnTo>
                  <a:close/>
                  <a:moveTo>
                    <a:pt x="1078" y="890"/>
                  </a:moveTo>
                  <a:lnTo>
                    <a:pt x="1078" y="890"/>
                  </a:lnTo>
                  <a:lnTo>
                    <a:pt x="1080" y="892"/>
                  </a:lnTo>
                  <a:lnTo>
                    <a:pt x="1082" y="894"/>
                  </a:lnTo>
                  <a:lnTo>
                    <a:pt x="1088" y="896"/>
                  </a:lnTo>
                  <a:lnTo>
                    <a:pt x="1092" y="896"/>
                  </a:lnTo>
                  <a:lnTo>
                    <a:pt x="1092" y="894"/>
                  </a:lnTo>
                  <a:lnTo>
                    <a:pt x="1088" y="892"/>
                  </a:lnTo>
                  <a:lnTo>
                    <a:pt x="1082" y="890"/>
                  </a:lnTo>
                  <a:lnTo>
                    <a:pt x="1078" y="890"/>
                  </a:lnTo>
                  <a:close/>
                  <a:moveTo>
                    <a:pt x="1054" y="890"/>
                  </a:moveTo>
                  <a:lnTo>
                    <a:pt x="1054" y="890"/>
                  </a:lnTo>
                  <a:lnTo>
                    <a:pt x="1060" y="890"/>
                  </a:lnTo>
                  <a:lnTo>
                    <a:pt x="1062" y="888"/>
                  </a:lnTo>
                  <a:lnTo>
                    <a:pt x="1068" y="878"/>
                  </a:lnTo>
                  <a:lnTo>
                    <a:pt x="1072" y="872"/>
                  </a:lnTo>
                  <a:lnTo>
                    <a:pt x="1074" y="868"/>
                  </a:lnTo>
                  <a:lnTo>
                    <a:pt x="1072" y="868"/>
                  </a:lnTo>
                  <a:lnTo>
                    <a:pt x="1066" y="870"/>
                  </a:lnTo>
                  <a:lnTo>
                    <a:pt x="1054" y="878"/>
                  </a:lnTo>
                  <a:lnTo>
                    <a:pt x="1050" y="882"/>
                  </a:lnTo>
                  <a:lnTo>
                    <a:pt x="1046" y="890"/>
                  </a:lnTo>
                  <a:lnTo>
                    <a:pt x="1044" y="894"/>
                  </a:lnTo>
                  <a:lnTo>
                    <a:pt x="1044" y="896"/>
                  </a:lnTo>
                  <a:lnTo>
                    <a:pt x="1046" y="898"/>
                  </a:lnTo>
                  <a:lnTo>
                    <a:pt x="1048" y="898"/>
                  </a:lnTo>
                  <a:lnTo>
                    <a:pt x="1048" y="894"/>
                  </a:lnTo>
                  <a:lnTo>
                    <a:pt x="1050" y="892"/>
                  </a:lnTo>
                  <a:lnTo>
                    <a:pt x="1054" y="890"/>
                  </a:lnTo>
                  <a:close/>
                  <a:moveTo>
                    <a:pt x="752" y="1276"/>
                  </a:moveTo>
                  <a:lnTo>
                    <a:pt x="752" y="1276"/>
                  </a:lnTo>
                  <a:lnTo>
                    <a:pt x="750" y="1274"/>
                  </a:lnTo>
                  <a:lnTo>
                    <a:pt x="742" y="1274"/>
                  </a:lnTo>
                  <a:lnTo>
                    <a:pt x="738" y="1276"/>
                  </a:lnTo>
                  <a:lnTo>
                    <a:pt x="736" y="1278"/>
                  </a:lnTo>
                  <a:lnTo>
                    <a:pt x="742" y="1282"/>
                  </a:lnTo>
                  <a:lnTo>
                    <a:pt x="748" y="1282"/>
                  </a:lnTo>
                  <a:lnTo>
                    <a:pt x="750" y="1278"/>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86" y="66"/>
                  </a:lnTo>
                  <a:lnTo>
                    <a:pt x="1194" y="68"/>
                  </a:lnTo>
                  <a:lnTo>
                    <a:pt x="1204" y="68"/>
                  </a:lnTo>
                  <a:lnTo>
                    <a:pt x="1214" y="66"/>
                  </a:lnTo>
                  <a:lnTo>
                    <a:pt x="1238" y="62"/>
                  </a:lnTo>
                  <a:lnTo>
                    <a:pt x="1252" y="60"/>
                  </a:lnTo>
                  <a:lnTo>
                    <a:pt x="1270" y="58"/>
                  </a:lnTo>
                  <a:lnTo>
                    <a:pt x="1296" y="58"/>
                  </a:lnTo>
                  <a:lnTo>
                    <a:pt x="1298" y="60"/>
                  </a:lnTo>
                  <a:lnTo>
                    <a:pt x="1294" y="62"/>
                  </a:lnTo>
                  <a:lnTo>
                    <a:pt x="1274" y="66"/>
                  </a:lnTo>
                  <a:lnTo>
                    <a:pt x="1236" y="74"/>
                  </a:lnTo>
                  <a:lnTo>
                    <a:pt x="1220" y="78"/>
                  </a:lnTo>
                  <a:lnTo>
                    <a:pt x="1216" y="80"/>
                  </a:lnTo>
                  <a:lnTo>
                    <a:pt x="1216" y="82"/>
                  </a:lnTo>
                  <a:lnTo>
                    <a:pt x="1216" y="84"/>
                  </a:lnTo>
                  <a:lnTo>
                    <a:pt x="1220" y="86"/>
                  </a:lnTo>
                  <a:lnTo>
                    <a:pt x="1232" y="88"/>
                  </a:lnTo>
                  <a:lnTo>
                    <a:pt x="1270" y="92"/>
                  </a:lnTo>
                  <a:lnTo>
                    <a:pt x="1308" y="94"/>
                  </a:lnTo>
                  <a:lnTo>
                    <a:pt x="1324" y="96"/>
                  </a:lnTo>
                  <a:lnTo>
                    <a:pt x="1336" y="100"/>
                  </a:lnTo>
                  <a:lnTo>
                    <a:pt x="1360" y="110"/>
                  </a:lnTo>
                  <a:lnTo>
                    <a:pt x="1370" y="114"/>
                  </a:lnTo>
                  <a:lnTo>
                    <a:pt x="1380" y="114"/>
                  </a:lnTo>
                  <a:lnTo>
                    <a:pt x="1390" y="112"/>
                  </a:lnTo>
                  <a:lnTo>
                    <a:pt x="1402" y="106"/>
                  </a:lnTo>
                  <a:lnTo>
                    <a:pt x="1412" y="98"/>
                  </a:lnTo>
                  <a:lnTo>
                    <a:pt x="1420" y="96"/>
                  </a:lnTo>
                  <a:lnTo>
                    <a:pt x="1424" y="94"/>
                  </a:lnTo>
                  <a:lnTo>
                    <a:pt x="1430" y="96"/>
                  </a:lnTo>
                  <a:lnTo>
                    <a:pt x="1438" y="98"/>
                  </a:lnTo>
                  <a:lnTo>
                    <a:pt x="1446" y="98"/>
                  </a:lnTo>
                  <a:lnTo>
                    <a:pt x="1456" y="96"/>
                  </a:lnTo>
                  <a:lnTo>
                    <a:pt x="1464" y="92"/>
                  </a:lnTo>
                  <a:lnTo>
                    <a:pt x="1468" y="88"/>
                  </a:lnTo>
                  <a:lnTo>
                    <a:pt x="1468" y="84"/>
                  </a:lnTo>
                  <a:lnTo>
                    <a:pt x="1468" y="80"/>
                  </a:lnTo>
                  <a:lnTo>
                    <a:pt x="1470" y="76"/>
                  </a:lnTo>
                  <a:lnTo>
                    <a:pt x="1476" y="72"/>
                  </a:lnTo>
                  <a:lnTo>
                    <a:pt x="1488" y="66"/>
                  </a:lnTo>
                  <a:lnTo>
                    <a:pt x="1506" y="58"/>
                  </a:lnTo>
                  <a:lnTo>
                    <a:pt x="1516" y="54"/>
                  </a:lnTo>
                  <a:lnTo>
                    <a:pt x="1522" y="48"/>
                  </a:lnTo>
                  <a:lnTo>
                    <a:pt x="1520" y="42"/>
                  </a:lnTo>
                  <a:lnTo>
                    <a:pt x="1516" y="38"/>
                  </a:lnTo>
                  <a:lnTo>
                    <a:pt x="1510" y="34"/>
                  </a:lnTo>
                  <a:lnTo>
                    <a:pt x="1502" y="30"/>
                  </a:lnTo>
                  <a:lnTo>
                    <a:pt x="1492" y="28"/>
                  </a:lnTo>
                  <a:lnTo>
                    <a:pt x="1484" y="28"/>
                  </a:lnTo>
                  <a:lnTo>
                    <a:pt x="1468" y="28"/>
                  </a:lnTo>
                  <a:lnTo>
                    <a:pt x="1450" y="24"/>
                  </a:lnTo>
                  <a:lnTo>
                    <a:pt x="1430" y="18"/>
                  </a:lnTo>
                  <a:lnTo>
                    <a:pt x="1406" y="14"/>
                  </a:lnTo>
                  <a:lnTo>
                    <a:pt x="1394" y="12"/>
                  </a:lnTo>
                  <a:lnTo>
                    <a:pt x="1388" y="14"/>
                  </a:lnTo>
                  <a:lnTo>
                    <a:pt x="1384" y="16"/>
                  </a:lnTo>
                  <a:lnTo>
                    <a:pt x="1382" y="20"/>
                  </a:lnTo>
                  <a:lnTo>
                    <a:pt x="1378" y="28"/>
                  </a:lnTo>
                  <a:lnTo>
                    <a:pt x="1374" y="30"/>
                  </a:lnTo>
                  <a:lnTo>
                    <a:pt x="1366" y="30"/>
                  </a:lnTo>
                  <a:lnTo>
                    <a:pt x="1360" y="28"/>
                  </a:lnTo>
                  <a:lnTo>
                    <a:pt x="1358" y="24"/>
                  </a:lnTo>
                  <a:lnTo>
                    <a:pt x="1358" y="20"/>
                  </a:lnTo>
                  <a:lnTo>
                    <a:pt x="1360" y="16"/>
                  </a:lnTo>
                  <a:lnTo>
                    <a:pt x="1362" y="10"/>
                  </a:lnTo>
                  <a:lnTo>
                    <a:pt x="1362" y="6"/>
                  </a:lnTo>
                  <a:lnTo>
                    <a:pt x="1360" y="4"/>
                  </a:lnTo>
                  <a:lnTo>
                    <a:pt x="1350" y="0"/>
                  </a:lnTo>
                  <a:lnTo>
                    <a:pt x="1344" y="0"/>
                  </a:lnTo>
                  <a:lnTo>
                    <a:pt x="1340" y="2"/>
                  </a:lnTo>
                  <a:lnTo>
                    <a:pt x="1334" y="4"/>
                  </a:lnTo>
                  <a:lnTo>
                    <a:pt x="1332" y="8"/>
                  </a:lnTo>
                  <a:lnTo>
                    <a:pt x="1328" y="14"/>
                  </a:lnTo>
                  <a:lnTo>
                    <a:pt x="1326" y="22"/>
                  </a:lnTo>
                  <a:lnTo>
                    <a:pt x="1324" y="36"/>
                  </a:lnTo>
                  <a:lnTo>
                    <a:pt x="1322" y="40"/>
                  </a:lnTo>
                  <a:lnTo>
                    <a:pt x="1320" y="40"/>
                  </a:lnTo>
                  <a:lnTo>
                    <a:pt x="1318" y="40"/>
                  </a:lnTo>
                  <a:lnTo>
                    <a:pt x="1314" y="36"/>
                  </a:lnTo>
                  <a:lnTo>
                    <a:pt x="1306" y="24"/>
                  </a:lnTo>
                  <a:lnTo>
                    <a:pt x="1300" y="20"/>
                  </a:lnTo>
                  <a:lnTo>
                    <a:pt x="1296" y="18"/>
                  </a:lnTo>
                  <a:lnTo>
                    <a:pt x="1292" y="18"/>
                  </a:lnTo>
                  <a:lnTo>
                    <a:pt x="1286" y="18"/>
                  </a:lnTo>
                  <a:lnTo>
                    <a:pt x="1278" y="20"/>
                  </a:lnTo>
                  <a:lnTo>
                    <a:pt x="1268" y="18"/>
                  </a:lnTo>
                  <a:lnTo>
                    <a:pt x="1252" y="16"/>
                  </a:lnTo>
                  <a:lnTo>
                    <a:pt x="1232" y="8"/>
                  </a:lnTo>
                  <a:lnTo>
                    <a:pt x="1216" y="2"/>
                  </a:lnTo>
                  <a:lnTo>
                    <a:pt x="1208" y="2"/>
                  </a:lnTo>
                  <a:lnTo>
                    <a:pt x="1208" y="4"/>
                  </a:lnTo>
                  <a:lnTo>
                    <a:pt x="1212" y="10"/>
                  </a:lnTo>
                  <a:lnTo>
                    <a:pt x="1216" y="16"/>
                  </a:lnTo>
                  <a:lnTo>
                    <a:pt x="1216" y="20"/>
                  </a:lnTo>
                  <a:lnTo>
                    <a:pt x="1216" y="22"/>
                  </a:lnTo>
                  <a:lnTo>
                    <a:pt x="1212" y="22"/>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66" y="26"/>
                  </a:lnTo>
                  <a:lnTo>
                    <a:pt x="1154" y="24"/>
                  </a:lnTo>
                  <a:lnTo>
                    <a:pt x="1148" y="24"/>
                  </a:lnTo>
                  <a:lnTo>
                    <a:pt x="1142" y="26"/>
                  </a:lnTo>
                  <a:lnTo>
                    <a:pt x="1142" y="30"/>
                  </a:lnTo>
                  <a:lnTo>
                    <a:pt x="1144" y="34"/>
                  </a:lnTo>
                  <a:lnTo>
                    <a:pt x="1148" y="38"/>
                  </a:lnTo>
                  <a:lnTo>
                    <a:pt x="1156" y="42"/>
                  </a:lnTo>
                  <a:close/>
                  <a:moveTo>
                    <a:pt x="388" y="1446"/>
                  </a:moveTo>
                  <a:lnTo>
                    <a:pt x="388" y="1446"/>
                  </a:lnTo>
                  <a:lnTo>
                    <a:pt x="384" y="1448"/>
                  </a:lnTo>
                  <a:lnTo>
                    <a:pt x="384" y="1450"/>
                  </a:lnTo>
                  <a:lnTo>
                    <a:pt x="384" y="1452"/>
                  </a:lnTo>
                  <a:lnTo>
                    <a:pt x="386" y="1456"/>
                  </a:lnTo>
                  <a:lnTo>
                    <a:pt x="388" y="1454"/>
                  </a:lnTo>
                  <a:lnTo>
                    <a:pt x="390" y="1452"/>
                  </a:lnTo>
                  <a:lnTo>
                    <a:pt x="390" y="1448"/>
                  </a:lnTo>
                  <a:lnTo>
                    <a:pt x="388" y="1446"/>
                  </a:lnTo>
                  <a:close/>
                  <a:moveTo>
                    <a:pt x="164" y="1358"/>
                  </a:moveTo>
                  <a:lnTo>
                    <a:pt x="164" y="1358"/>
                  </a:lnTo>
                  <a:lnTo>
                    <a:pt x="166" y="1356"/>
                  </a:lnTo>
                  <a:lnTo>
                    <a:pt x="168" y="1358"/>
                  </a:lnTo>
                  <a:lnTo>
                    <a:pt x="170" y="1356"/>
                  </a:lnTo>
                  <a:lnTo>
                    <a:pt x="172" y="1354"/>
                  </a:lnTo>
                  <a:lnTo>
                    <a:pt x="170" y="1354"/>
                  </a:lnTo>
                  <a:lnTo>
                    <a:pt x="168" y="1350"/>
                  </a:lnTo>
                  <a:lnTo>
                    <a:pt x="164" y="1346"/>
                  </a:lnTo>
                  <a:lnTo>
                    <a:pt x="164" y="1348"/>
                  </a:lnTo>
                  <a:lnTo>
                    <a:pt x="164" y="1350"/>
                  </a:lnTo>
                  <a:lnTo>
                    <a:pt x="164" y="1352"/>
                  </a:lnTo>
                  <a:lnTo>
                    <a:pt x="164" y="1354"/>
                  </a:lnTo>
                  <a:lnTo>
                    <a:pt x="164" y="1358"/>
                  </a:lnTo>
                  <a:close/>
                  <a:moveTo>
                    <a:pt x="148" y="1644"/>
                  </a:moveTo>
                  <a:lnTo>
                    <a:pt x="148" y="1644"/>
                  </a:lnTo>
                  <a:lnTo>
                    <a:pt x="150" y="1642"/>
                  </a:lnTo>
                  <a:lnTo>
                    <a:pt x="150" y="1640"/>
                  </a:lnTo>
                  <a:lnTo>
                    <a:pt x="152" y="1636"/>
                  </a:lnTo>
                  <a:lnTo>
                    <a:pt x="156" y="1634"/>
                  </a:lnTo>
                  <a:lnTo>
                    <a:pt x="160" y="1634"/>
                  </a:lnTo>
                  <a:lnTo>
                    <a:pt x="162" y="1634"/>
                  </a:lnTo>
                  <a:lnTo>
                    <a:pt x="162" y="1632"/>
                  </a:lnTo>
                  <a:lnTo>
                    <a:pt x="162" y="1630"/>
                  </a:lnTo>
                  <a:lnTo>
                    <a:pt x="164" y="1630"/>
                  </a:lnTo>
                  <a:lnTo>
                    <a:pt x="166" y="1628"/>
                  </a:lnTo>
                  <a:lnTo>
                    <a:pt x="166" y="1626"/>
                  </a:lnTo>
                  <a:lnTo>
                    <a:pt x="164" y="1624"/>
                  </a:lnTo>
                  <a:lnTo>
                    <a:pt x="166" y="1622"/>
                  </a:lnTo>
                  <a:lnTo>
                    <a:pt x="164" y="1620"/>
                  </a:lnTo>
                  <a:lnTo>
                    <a:pt x="166" y="1618"/>
                  </a:lnTo>
                  <a:lnTo>
                    <a:pt x="168" y="1618"/>
                  </a:lnTo>
                  <a:lnTo>
                    <a:pt x="170" y="1618"/>
                  </a:lnTo>
                  <a:lnTo>
                    <a:pt x="174" y="1616"/>
                  </a:lnTo>
                  <a:lnTo>
                    <a:pt x="176" y="1614"/>
                  </a:lnTo>
                  <a:lnTo>
                    <a:pt x="172" y="1614"/>
                  </a:lnTo>
                  <a:lnTo>
                    <a:pt x="168" y="1614"/>
                  </a:lnTo>
                  <a:lnTo>
                    <a:pt x="172" y="1610"/>
                  </a:lnTo>
                  <a:lnTo>
                    <a:pt x="174" y="1606"/>
                  </a:lnTo>
                  <a:lnTo>
                    <a:pt x="174" y="1600"/>
                  </a:lnTo>
                  <a:lnTo>
                    <a:pt x="172" y="1598"/>
                  </a:lnTo>
                  <a:lnTo>
                    <a:pt x="170" y="1598"/>
                  </a:lnTo>
                  <a:lnTo>
                    <a:pt x="164" y="1602"/>
                  </a:lnTo>
                  <a:lnTo>
                    <a:pt x="158" y="1606"/>
                  </a:lnTo>
                  <a:lnTo>
                    <a:pt x="150" y="1610"/>
                  </a:lnTo>
                  <a:lnTo>
                    <a:pt x="148" y="1612"/>
                  </a:lnTo>
                  <a:lnTo>
                    <a:pt x="148" y="1614"/>
                  </a:lnTo>
                  <a:lnTo>
                    <a:pt x="148" y="1616"/>
                  </a:lnTo>
                  <a:lnTo>
                    <a:pt x="148" y="1620"/>
                  </a:lnTo>
                  <a:lnTo>
                    <a:pt x="146" y="1620"/>
                  </a:lnTo>
                  <a:lnTo>
                    <a:pt x="144" y="1618"/>
                  </a:lnTo>
                  <a:lnTo>
                    <a:pt x="142" y="1616"/>
                  </a:lnTo>
                  <a:lnTo>
                    <a:pt x="140" y="1616"/>
                  </a:lnTo>
                  <a:lnTo>
                    <a:pt x="136" y="1622"/>
                  </a:lnTo>
                  <a:lnTo>
                    <a:pt x="136" y="1624"/>
                  </a:lnTo>
                  <a:lnTo>
                    <a:pt x="138" y="1628"/>
                  </a:lnTo>
                  <a:lnTo>
                    <a:pt x="140" y="1630"/>
                  </a:lnTo>
                  <a:lnTo>
                    <a:pt x="138" y="1632"/>
                  </a:lnTo>
                  <a:lnTo>
                    <a:pt x="144" y="1636"/>
                  </a:lnTo>
                  <a:lnTo>
                    <a:pt x="146" y="1636"/>
                  </a:lnTo>
                  <a:lnTo>
                    <a:pt x="142" y="1638"/>
                  </a:lnTo>
                  <a:lnTo>
                    <a:pt x="138" y="1642"/>
                  </a:lnTo>
                  <a:lnTo>
                    <a:pt x="136" y="1644"/>
                  </a:lnTo>
                  <a:lnTo>
                    <a:pt x="138" y="1646"/>
                  </a:lnTo>
                  <a:lnTo>
                    <a:pt x="140" y="1648"/>
                  </a:lnTo>
                  <a:lnTo>
                    <a:pt x="142" y="1648"/>
                  </a:lnTo>
                  <a:lnTo>
                    <a:pt x="144" y="1644"/>
                  </a:lnTo>
                  <a:lnTo>
                    <a:pt x="148" y="1644"/>
                  </a:lnTo>
                  <a:close/>
                  <a:moveTo>
                    <a:pt x="84" y="2020"/>
                  </a:moveTo>
                  <a:lnTo>
                    <a:pt x="84" y="2020"/>
                  </a:lnTo>
                  <a:lnTo>
                    <a:pt x="88" y="2008"/>
                  </a:lnTo>
                  <a:lnTo>
                    <a:pt x="90" y="2008"/>
                  </a:lnTo>
                  <a:lnTo>
                    <a:pt x="92" y="2012"/>
                  </a:lnTo>
                  <a:lnTo>
                    <a:pt x="94" y="2014"/>
                  </a:lnTo>
                  <a:lnTo>
                    <a:pt x="96" y="2014"/>
                  </a:lnTo>
                  <a:lnTo>
                    <a:pt x="106" y="2008"/>
                  </a:lnTo>
                  <a:lnTo>
                    <a:pt x="120" y="2000"/>
                  </a:lnTo>
                  <a:lnTo>
                    <a:pt x="126" y="1996"/>
                  </a:lnTo>
                  <a:lnTo>
                    <a:pt x="132" y="1994"/>
                  </a:lnTo>
                  <a:lnTo>
                    <a:pt x="142" y="1992"/>
                  </a:lnTo>
                  <a:lnTo>
                    <a:pt x="148" y="1990"/>
                  </a:lnTo>
                  <a:lnTo>
                    <a:pt x="152" y="1990"/>
                  </a:lnTo>
                  <a:lnTo>
                    <a:pt x="160" y="1990"/>
                  </a:lnTo>
                  <a:lnTo>
                    <a:pt x="166" y="1992"/>
                  </a:lnTo>
                  <a:lnTo>
                    <a:pt x="168" y="1988"/>
                  </a:lnTo>
                  <a:lnTo>
                    <a:pt x="168" y="1980"/>
                  </a:lnTo>
                  <a:lnTo>
                    <a:pt x="168" y="1974"/>
                  </a:lnTo>
                  <a:lnTo>
                    <a:pt x="172" y="1966"/>
                  </a:lnTo>
                  <a:lnTo>
                    <a:pt x="176" y="1958"/>
                  </a:lnTo>
                  <a:lnTo>
                    <a:pt x="178" y="1950"/>
                  </a:lnTo>
                  <a:lnTo>
                    <a:pt x="180" y="1934"/>
                  </a:lnTo>
                  <a:lnTo>
                    <a:pt x="178" y="1920"/>
                  </a:lnTo>
                  <a:lnTo>
                    <a:pt x="174" y="1906"/>
                  </a:lnTo>
                  <a:lnTo>
                    <a:pt x="168" y="1888"/>
                  </a:lnTo>
                  <a:lnTo>
                    <a:pt x="166" y="1884"/>
                  </a:lnTo>
                  <a:lnTo>
                    <a:pt x="170" y="1884"/>
                  </a:lnTo>
                  <a:lnTo>
                    <a:pt x="172" y="1882"/>
                  </a:lnTo>
                  <a:lnTo>
                    <a:pt x="172" y="1880"/>
                  </a:lnTo>
                  <a:lnTo>
                    <a:pt x="168" y="1874"/>
                  </a:lnTo>
                  <a:lnTo>
                    <a:pt x="172" y="1874"/>
                  </a:lnTo>
                  <a:lnTo>
                    <a:pt x="176" y="1876"/>
                  </a:lnTo>
                  <a:lnTo>
                    <a:pt x="178" y="1878"/>
                  </a:lnTo>
                  <a:lnTo>
                    <a:pt x="180" y="1878"/>
                  </a:lnTo>
                  <a:lnTo>
                    <a:pt x="186" y="1870"/>
                  </a:lnTo>
                  <a:lnTo>
                    <a:pt x="190" y="1866"/>
                  </a:lnTo>
                  <a:lnTo>
                    <a:pt x="194" y="1866"/>
                  </a:lnTo>
                  <a:lnTo>
                    <a:pt x="196" y="1864"/>
                  </a:lnTo>
                  <a:lnTo>
                    <a:pt x="198" y="1862"/>
                  </a:lnTo>
                  <a:lnTo>
                    <a:pt x="196" y="1858"/>
                  </a:lnTo>
                  <a:lnTo>
                    <a:pt x="194" y="1858"/>
                  </a:lnTo>
                  <a:lnTo>
                    <a:pt x="192" y="1858"/>
                  </a:lnTo>
                  <a:lnTo>
                    <a:pt x="194" y="1854"/>
                  </a:lnTo>
                  <a:lnTo>
                    <a:pt x="196" y="1850"/>
                  </a:lnTo>
                  <a:lnTo>
                    <a:pt x="196" y="1848"/>
                  </a:lnTo>
                  <a:lnTo>
                    <a:pt x="196" y="1850"/>
                  </a:lnTo>
                  <a:lnTo>
                    <a:pt x="200" y="1858"/>
                  </a:lnTo>
                  <a:lnTo>
                    <a:pt x="202" y="1858"/>
                  </a:lnTo>
                  <a:lnTo>
                    <a:pt x="204" y="1856"/>
                  </a:lnTo>
                  <a:lnTo>
                    <a:pt x="204" y="1850"/>
                  </a:lnTo>
                  <a:lnTo>
                    <a:pt x="202" y="1844"/>
                  </a:lnTo>
                  <a:lnTo>
                    <a:pt x="198" y="1840"/>
                  </a:lnTo>
                  <a:lnTo>
                    <a:pt x="196" y="1838"/>
                  </a:lnTo>
                  <a:lnTo>
                    <a:pt x="194" y="1838"/>
                  </a:lnTo>
                  <a:lnTo>
                    <a:pt x="186" y="1840"/>
                  </a:lnTo>
                  <a:lnTo>
                    <a:pt x="184" y="1840"/>
                  </a:lnTo>
                  <a:lnTo>
                    <a:pt x="186" y="1838"/>
                  </a:lnTo>
                  <a:lnTo>
                    <a:pt x="192" y="1834"/>
                  </a:lnTo>
                  <a:lnTo>
                    <a:pt x="194" y="1832"/>
                  </a:lnTo>
                  <a:lnTo>
                    <a:pt x="192" y="1828"/>
                  </a:lnTo>
                  <a:lnTo>
                    <a:pt x="190" y="1828"/>
                  </a:lnTo>
                  <a:lnTo>
                    <a:pt x="186" y="1826"/>
                  </a:lnTo>
                  <a:lnTo>
                    <a:pt x="182" y="1820"/>
                  </a:lnTo>
                  <a:lnTo>
                    <a:pt x="176" y="1808"/>
                  </a:lnTo>
                  <a:lnTo>
                    <a:pt x="174" y="1806"/>
                  </a:lnTo>
                  <a:lnTo>
                    <a:pt x="172" y="1804"/>
                  </a:lnTo>
                  <a:lnTo>
                    <a:pt x="164" y="1806"/>
                  </a:lnTo>
                  <a:lnTo>
                    <a:pt x="156" y="1808"/>
                  </a:lnTo>
                  <a:lnTo>
                    <a:pt x="148" y="1808"/>
                  </a:lnTo>
                  <a:lnTo>
                    <a:pt x="142" y="1810"/>
                  </a:lnTo>
                  <a:lnTo>
                    <a:pt x="140" y="1812"/>
                  </a:lnTo>
                  <a:lnTo>
                    <a:pt x="138" y="1814"/>
                  </a:lnTo>
                  <a:lnTo>
                    <a:pt x="130" y="1816"/>
                  </a:lnTo>
                  <a:lnTo>
                    <a:pt x="126" y="1818"/>
                  </a:lnTo>
                  <a:lnTo>
                    <a:pt x="124" y="1822"/>
                  </a:lnTo>
                  <a:lnTo>
                    <a:pt x="122" y="1828"/>
                  </a:lnTo>
                  <a:lnTo>
                    <a:pt x="120" y="1834"/>
                  </a:lnTo>
                  <a:lnTo>
                    <a:pt x="116" y="1836"/>
                  </a:lnTo>
                  <a:lnTo>
                    <a:pt x="112" y="1836"/>
                  </a:lnTo>
                  <a:lnTo>
                    <a:pt x="116" y="1836"/>
                  </a:lnTo>
                  <a:lnTo>
                    <a:pt x="120" y="1832"/>
                  </a:lnTo>
                  <a:lnTo>
                    <a:pt x="122" y="1826"/>
                  </a:lnTo>
                  <a:lnTo>
                    <a:pt x="124" y="1818"/>
                  </a:lnTo>
                  <a:lnTo>
                    <a:pt x="128" y="1816"/>
                  </a:lnTo>
                  <a:lnTo>
                    <a:pt x="132" y="1814"/>
                  </a:lnTo>
                  <a:lnTo>
                    <a:pt x="132" y="1810"/>
                  </a:lnTo>
                  <a:lnTo>
                    <a:pt x="134" y="1808"/>
                  </a:lnTo>
                  <a:lnTo>
                    <a:pt x="138" y="1806"/>
                  </a:lnTo>
                  <a:lnTo>
                    <a:pt x="140" y="1804"/>
                  </a:lnTo>
                  <a:lnTo>
                    <a:pt x="134" y="1798"/>
                  </a:lnTo>
                  <a:lnTo>
                    <a:pt x="130" y="1796"/>
                  </a:lnTo>
                  <a:lnTo>
                    <a:pt x="126" y="1796"/>
                  </a:lnTo>
                  <a:lnTo>
                    <a:pt x="124" y="1798"/>
                  </a:lnTo>
                  <a:lnTo>
                    <a:pt x="122" y="1800"/>
                  </a:lnTo>
                  <a:lnTo>
                    <a:pt x="118" y="1804"/>
                  </a:lnTo>
                  <a:lnTo>
                    <a:pt x="116" y="1804"/>
                  </a:lnTo>
                  <a:lnTo>
                    <a:pt x="112" y="1804"/>
                  </a:lnTo>
                  <a:lnTo>
                    <a:pt x="104" y="1806"/>
                  </a:lnTo>
                  <a:lnTo>
                    <a:pt x="94" y="1810"/>
                  </a:lnTo>
                  <a:lnTo>
                    <a:pt x="86" y="1816"/>
                  </a:lnTo>
                  <a:lnTo>
                    <a:pt x="84" y="1820"/>
                  </a:lnTo>
                  <a:lnTo>
                    <a:pt x="84" y="1824"/>
                  </a:lnTo>
                  <a:lnTo>
                    <a:pt x="84" y="1828"/>
                  </a:lnTo>
                  <a:lnTo>
                    <a:pt x="82" y="1830"/>
                  </a:lnTo>
                  <a:lnTo>
                    <a:pt x="76" y="1834"/>
                  </a:lnTo>
                  <a:lnTo>
                    <a:pt x="70" y="1836"/>
                  </a:lnTo>
                  <a:lnTo>
                    <a:pt x="68" y="1838"/>
                  </a:lnTo>
                  <a:lnTo>
                    <a:pt x="68" y="1840"/>
                  </a:lnTo>
                  <a:lnTo>
                    <a:pt x="70" y="1842"/>
                  </a:lnTo>
                  <a:lnTo>
                    <a:pt x="76" y="1842"/>
                  </a:lnTo>
                  <a:lnTo>
                    <a:pt x="86" y="1842"/>
                  </a:lnTo>
                  <a:lnTo>
                    <a:pt x="94" y="1844"/>
                  </a:lnTo>
                  <a:lnTo>
                    <a:pt x="94" y="1846"/>
                  </a:lnTo>
                  <a:lnTo>
                    <a:pt x="90" y="1848"/>
                  </a:lnTo>
                  <a:lnTo>
                    <a:pt x="82" y="1856"/>
                  </a:lnTo>
                  <a:lnTo>
                    <a:pt x="78" y="1862"/>
                  </a:lnTo>
                  <a:lnTo>
                    <a:pt x="74" y="1866"/>
                  </a:lnTo>
                  <a:lnTo>
                    <a:pt x="70" y="1866"/>
                  </a:lnTo>
                  <a:lnTo>
                    <a:pt x="62" y="1864"/>
                  </a:lnTo>
                  <a:lnTo>
                    <a:pt x="58" y="1866"/>
                  </a:lnTo>
                  <a:lnTo>
                    <a:pt x="54" y="1866"/>
                  </a:lnTo>
                  <a:lnTo>
                    <a:pt x="48" y="1864"/>
                  </a:lnTo>
                  <a:lnTo>
                    <a:pt x="40" y="1860"/>
                  </a:lnTo>
                  <a:lnTo>
                    <a:pt x="30" y="1860"/>
                  </a:lnTo>
                  <a:lnTo>
                    <a:pt x="22" y="1862"/>
                  </a:lnTo>
                  <a:lnTo>
                    <a:pt x="14" y="1868"/>
                  </a:lnTo>
                  <a:lnTo>
                    <a:pt x="14" y="1870"/>
                  </a:lnTo>
                  <a:lnTo>
                    <a:pt x="18" y="1870"/>
                  </a:lnTo>
                  <a:lnTo>
                    <a:pt x="20" y="1870"/>
                  </a:lnTo>
                  <a:lnTo>
                    <a:pt x="20" y="1872"/>
                  </a:lnTo>
                  <a:lnTo>
                    <a:pt x="20" y="1874"/>
                  </a:lnTo>
                  <a:lnTo>
                    <a:pt x="18" y="1878"/>
                  </a:lnTo>
                  <a:lnTo>
                    <a:pt x="16" y="1884"/>
                  </a:lnTo>
                  <a:lnTo>
                    <a:pt x="18" y="1886"/>
                  </a:lnTo>
                  <a:lnTo>
                    <a:pt x="22" y="1888"/>
                  </a:lnTo>
                  <a:lnTo>
                    <a:pt x="28" y="1888"/>
                  </a:lnTo>
                  <a:lnTo>
                    <a:pt x="38" y="1888"/>
                  </a:lnTo>
                  <a:lnTo>
                    <a:pt x="38" y="1890"/>
                  </a:lnTo>
                  <a:lnTo>
                    <a:pt x="34" y="1892"/>
                  </a:lnTo>
                  <a:lnTo>
                    <a:pt x="24" y="1898"/>
                  </a:lnTo>
                  <a:lnTo>
                    <a:pt x="22" y="1900"/>
                  </a:lnTo>
                  <a:lnTo>
                    <a:pt x="20" y="1904"/>
                  </a:lnTo>
                  <a:lnTo>
                    <a:pt x="16" y="1908"/>
                  </a:lnTo>
                  <a:lnTo>
                    <a:pt x="14" y="1912"/>
                  </a:lnTo>
                  <a:lnTo>
                    <a:pt x="16" y="1914"/>
                  </a:lnTo>
                  <a:lnTo>
                    <a:pt x="24" y="1922"/>
                  </a:lnTo>
                  <a:lnTo>
                    <a:pt x="36" y="1928"/>
                  </a:lnTo>
                  <a:lnTo>
                    <a:pt x="40" y="1928"/>
                  </a:lnTo>
                  <a:lnTo>
                    <a:pt x="44" y="1928"/>
                  </a:lnTo>
                  <a:lnTo>
                    <a:pt x="52" y="1926"/>
                  </a:lnTo>
                  <a:lnTo>
                    <a:pt x="58" y="1928"/>
                  </a:lnTo>
                  <a:lnTo>
                    <a:pt x="60" y="1928"/>
                  </a:lnTo>
                  <a:lnTo>
                    <a:pt x="60" y="1930"/>
                  </a:lnTo>
                  <a:lnTo>
                    <a:pt x="50" y="1934"/>
                  </a:lnTo>
                  <a:lnTo>
                    <a:pt x="44" y="1936"/>
                  </a:lnTo>
                  <a:lnTo>
                    <a:pt x="42" y="1938"/>
                  </a:lnTo>
                  <a:lnTo>
                    <a:pt x="42" y="1940"/>
                  </a:lnTo>
                  <a:lnTo>
                    <a:pt x="42" y="1944"/>
                  </a:lnTo>
                  <a:lnTo>
                    <a:pt x="42" y="1948"/>
                  </a:lnTo>
                  <a:lnTo>
                    <a:pt x="40" y="1952"/>
                  </a:lnTo>
                  <a:lnTo>
                    <a:pt x="36" y="1956"/>
                  </a:lnTo>
                  <a:lnTo>
                    <a:pt x="28" y="1962"/>
                  </a:lnTo>
                  <a:lnTo>
                    <a:pt x="22" y="1966"/>
                  </a:lnTo>
                  <a:lnTo>
                    <a:pt x="22" y="1968"/>
                  </a:lnTo>
                  <a:lnTo>
                    <a:pt x="26" y="1968"/>
                  </a:lnTo>
                  <a:lnTo>
                    <a:pt x="30" y="1968"/>
                  </a:lnTo>
                  <a:lnTo>
                    <a:pt x="58" y="1960"/>
                  </a:lnTo>
                  <a:lnTo>
                    <a:pt x="64" y="1960"/>
                  </a:lnTo>
                  <a:lnTo>
                    <a:pt x="66" y="1960"/>
                  </a:lnTo>
                  <a:lnTo>
                    <a:pt x="66" y="1962"/>
                  </a:lnTo>
                  <a:lnTo>
                    <a:pt x="66" y="1964"/>
                  </a:lnTo>
                  <a:lnTo>
                    <a:pt x="62" y="1966"/>
                  </a:lnTo>
                  <a:lnTo>
                    <a:pt x="50" y="1968"/>
                  </a:lnTo>
                  <a:lnTo>
                    <a:pt x="36" y="1970"/>
                  </a:lnTo>
                  <a:lnTo>
                    <a:pt x="28" y="1974"/>
                  </a:lnTo>
                  <a:lnTo>
                    <a:pt x="24" y="1978"/>
                  </a:lnTo>
                  <a:lnTo>
                    <a:pt x="26" y="1982"/>
                  </a:lnTo>
                  <a:lnTo>
                    <a:pt x="28" y="1984"/>
                  </a:lnTo>
                  <a:lnTo>
                    <a:pt x="26" y="1986"/>
                  </a:lnTo>
                  <a:lnTo>
                    <a:pt x="22" y="1984"/>
                  </a:lnTo>
                  <a:lnTo>
                    <a:pt x="14" y="1984"/>
                  </a:lnTo>
                  <a:lnTo>
                    <a:pt x="10" y="1986"/>
                  </a:lnTo>
                  <a:lnTo>
                    <a:pt x="4" y="1988"/>
                  </a:lnTo>
                  <a:lnTo>
                    <a:pt x="0" y="1994"/>
                  </a:lnTo>
                  <a:lnTo>
                    <a:pt x="0" y="1996"/>
                  </a:lnTo>
                  <a:lnTo>
                    <a:pt x="2" y="1996"/>
                  </a:lnTo>
                  <a:lnTo>
                    <a:pt x="6" y="1996"/>
                  </a:lnTo>
                  <a:lnTo>
                    <a:pt x="10" y="1996"/>
                  </a:lnTo>
                  <a:lnTo>
                    <a:pt x="14" y="1996"/>
                  </a:lnTo>
                  <a:lnTo>
                    <a:pt x="14" y="2000"/>
                  </a:lnTo>
                  <a:lnTo>
                    <a:pt x="10" y="2004"/>
                  </a:lnTo>
                  <a:lnTo>
                    <a:pt x="6" y="2010"/>
                  </a:lnTo>
                  <a:lnTo>
                    <a:pt x="4" y="2012"/>
                  </a:lnTo>
                  <a:lnTo>
                    <a:pt x="8" y="2014"/>
                  </a:lnTo>
                  <a:lnTo>
                    <a:pt x="12" y="2016"/>
                  </a:lnTo>
                  <a:lnTo>
                    <a:pt x="18" y="2018"/>
                  </a:lnTo>
                  <a:lnTo>
                    <a:pt x="20" y="2020"/>
                  </a:lnTo>
                  <a:lnTo>
                    <a:pt x="16" y="2024"/>
                  </a:lnTo>
                  <a:lnTo>
                    <a:pt x="14" y="2026"/>
                  </a:lnTo>
                  <a:lnTo>
                    <a:pt x="16" y="2026"/>
                  </a:lnTo>
                  <a:lnTo>
                    <a:pt x="28" y="2022"/>
                  </a:lnTo>
                  <a:lnTo>
                    <a:pt x="36" y="2020"/>
                  </a:lnTo>
                  <a:lnTo>
                    <a:pt x="36" y="2022"/>
                  </a:lnTo>
                  <a:lnTo>
                    <a:pt x="30" y="2026"/>
                  </a:lnTo>
                  <a:lnTo>
                    <a:pt x="28" y="2030"/>
                  </a:lnTo>
                  <a:lnTo>
                    <a:pt x="28" y="2032"/>
                  </a:lnTo>
                  <a:lnTo>
                    <a:pt x="30" y="2034"/>
                  </a:lnTo>
                  <a:lnTo>
                    <a:pt x="38" y="2034"/>
                  </a:lnTo>
                  <a:lnTo>
                    <a:pt x="48" y="2032"/>
                  </a:lnTo>
                  <a:lnTo>
                    <a:pt x="70" y="2028"/>
                  </a:lnTo>
                  <a:lnTo>
                    <a:pt x="78" y="2024"/>
                  </a:lnTo>
                  <a:lnTo>
                    <a:pt x="84" y="2020"/>
                  </a:lnTo>
                  <a:close/>
                  <a:moveTo>
                    <a:pt x="154" y="1672"/>
                  </a:moveTo>
                  <a:lnTo>
                    <a:pt x="154" y="1672"/>
                  </a:lnTo>
                  <a:lnTo>
                    <a:pt x="156" y="1672"/>
                  </a:lnTo>
                  <a:lnTo>
                    <a:pt x="158" y="1670"/>
                  </a:lnTo>
                  <a:lnTo>
                    <a:pt x="162" y="1672"/>
                  </a:lnTo>
                  <a:lnTo>
                    <a:pt x="162" y="1674"/>
                  </a:lnTo>
                  <a:lnTo>
                    <a:pt x="162" y="1676"/>
                  </a:lnTo>
                  <a:lnTo>
                    <a:pt x="162" y="1678"/>
                  </a:lnTo>
                  <a:lnTo>
                    <a:pt x="164" y="1682"/>
                  </a:lnTo>
                  <a:lnTo>
                    <a:pt x="168" y="1684"/>
                  </a:lnTo>
                  <a:lnTo>
                    <a:pt x="170" y="1684"/>
                  </a:lnTo>
                  <a:lnTo>
                    <a:pt x="174" y="1682"/>
                  </a:lnTo>
                  <a:lnTo>
                    <a:pt x="180" y="1682"/>
                  </a:lnTo>
                  <a:lnTo>
                    <a:pt x="182" y="1684"/>
                  </a:lnTo>
                  <a:lnTo>
                    <a:pt x="182" y="1688"/>
                  </a:lnTo>
                  <a:lnTo>
                    <a:pt x="180" y="1692"/>
                  </a:lnTo>
                  <a:lnTo>
                    <a:pt x="180" y="1694"/>
                  </a:lnTo>
                  <a:lnTo>
                    <a:pt x="182" y="1692"/>
                  </a:lnTo>
                  <a:lnTo>
                    <a:pt x="186" y="1688"/>
                  </a:lnTo>
                  <a:lnTo>
                    <a:pt x="192" y="1678"/>
                  </a:lnTo>
                  <a:lnTo>
                    <a:pt x="192" y="1676"/>
                  </a:lnTo>
                  <a:lnTo>
                    <a:pt x="190" y="1676"/>
                  </a:lnTo>
                  <a:lnTo>
                    <a:pt x="184" y="1678"/>
                  </a:lnTo>
                  <a:lnTo>
                    <a:pt x="180" y="1676"/>
                  </a:lnTo>
                  <a:lnTo>
                    <a:pt x="178" y="1674"/>
                  </a:lnTo>
                  <a:lnTo>
                    <a:pt x="176" y="1672"/>
                  </a:lnTo>
                  <a:lnTo>
                    <a:pt x="174" y="1662"/>
                  </a:lnTo>
                  <a:lnTo>
                    <a:pt x="172" y="1654"/>
                  </a:lnTo>
                  <a:lnTo>
                    <a:pt x="170" y="1652"/>
                  </a:lnTo>
                  <a:lnTo>
                    <a:pt x="168" y="1650"/>
                  </a:lnTo>
                  <a:lnTo>
                    <a:pt x="166" y="1650"/>
                  </a:lnTo>
                  <a:lnTo>
                    <a:pt x="166" y="1652"/>
                  </a:lnTo>
                  <a:lnTo>
                    <a:pt x="166" y="1656"/>
                  </a:lnTo>
                  <a:lnTo>
                    <a:pt x="166" y="1662"/>
                  </a:lnTo>
                  <a:lnTo>
                    <a:pt x="166" y="1664"/>
                  </a:lnTo>
                  <a:lnTo>
                    <a:pt x="162" y="1664"/>
                  </a:lnTo>
                  <a:lnTo>
                    <a:pt x="160" y="1660"/>
                  </a:lnTo>
                  <a:lnTo>
                    <a:pt x="158" y="1658"/>
                  </a:lnTo>
                  <a:lnTo>
                    <a:pt x="154" y="1656"/>
                  </a:lnTo>
                  <a:lnTo>
                    <a:pt x="154" y="1658"/>
                  </a:lnTo>
                  <a:lnTo>
                    <a:pt x="154" y="1660"/>
                  </a:lnTo>
                  <a:lnTo>
                    <a:pt x="156" y="1664"/>
                  </a:lnTo>
                  <a:lnTo>
                    <a:pt x="154" y="1666"/>
                  </a:lnTo>
                  <a:lnTo>
                    <a:pt x="150" y="1666"/>
                  </a:lnTo>
                  <a:lnTo>
                    <a:pt x="150" y="1668"/>
                  </a:lnTo>
                  <a:lnTo>
                    <a:pt x="154" y="1672"/>
                  </a:lnTo>
                  <a:close/>
                  <a:moveTo>
                    <a:pt x="146" y="1346"/>
                  </a:moveTo>
                  <a:lnTo>
                    <a:pt x="146" y="1346"/>
                  </a:lnTo>
                  <a:lnTo>
                    <a:pt x="142" y="1346"/>
                  </a:lnTo>
                  <a:lnTo>
                    <a:pt x="144" y="1352"/>
                  </a:lnTo>
                  <a:lnTo>
                    <a:pt x="148" y="1358"/>
                  </a:lnTo>
                  <a:lnTo>
                    <a:pt x="154" y="1362"/>
                  </a:lnTo>
                  <a:lnTo>
                    <a:pt x="158" y="1364"/>
                  </a:lnTo>
                  <a:lnTo>
                    <a:pt x="160" y="1364"/>
                  </a:lnTo>
                  <a:lnTo>
                    <a:pt x="162" y="1362"/>
                  </a:lnTo>
                  <a:lnTo>
                    <a:pt x="160" y="1360"/>
                  </a:lnTo>
                  <a:lnTo>
                    <a:pt x="158" y="1358"/>
                  </a:lnTo>
                  <a:lnTo>
                    <a:pt x="160" y="1358"/>
                  </a:lnTo>
                  <a:lnTo>
                    <a:pt x="160" y="1356"/>
                  </a:lnTo>
                  <a:lnTo>
                    <a:pt x="158" y="1356"/>
                  </a:lnTo>
                  <a:lnTo>
                    <a:pt x="154" y="1354"/>
                  </a:lnTo>
                  <a:lnTo>
                    <a:pt x="154" y="1352"/>
                  </a:lnTo>
                  <a:lnTo>
                    <a:pt x="154" y="1350"/>
                  </a:lnTo>
                  <a:lnTo>
                    <a:pt x="152" y="1350"/>
                  </a:lnTo>
                  <a:lnTo>
                    <a:pt x="148" y="1350"/>
                  </a:lnTo>
                  <a:lnTo>
                    <a:pt x="148" y="1348"/>
                  </a:lnTo>
                  <a:lnTo>
                    <a:pt x="148" y="1346"/>
                  </a:lnTo>
                  <a:lnTo>
                    <a:pt x="146" y="1346"/>
                  </a:lnTo>
                  <a:close/>
                  <a:moveTo>
                    <a:pt x="166" y="1740"/>
                  </a:moveTo>
                  <a:lnTo>
                    <a:pt x="166" y="1740"/>
                  </a:lnTo>
                  <a:lnTo>
                    <a:pt x="166" y="1742"/>
                  </a:lnTo>
                  <a:lnTo>
                    <a:pt x="168" y="1742"/>
                  </a:lnTo>
                  <a:lnTo>
                    <a:pt x="174" y="1740"/>
                  </a:lnTo>
                  <a:lnTo>
                    <a:pt x="188" y="1736"/>
                  </a:lnTo>
                  <a:lnTo>
                    <a:pt x="194" y="1734"/>
                  </a:lnTo>
                  <a:lnTo>
                    <a:pt x="192" y="1732"/>
                  </a:lnTo>
                  <a:lnTo>
                    <a:pt x="190" y="1728"/>
                  </a:lnTo>
                  <a:lnTo>
                    <a:pt x="184" y="1724"/>
                  </a:lnTo>
                  <a:lnTo>
                    <a:pt x="178" y="1722"/>
                  </a:lnTo>
                  <a:lnTo>
                    <a:pt x="176" y="1718"/>
                  </a:lnTo>
                  <a:lnTo>
                    <a:pt x="174" y="1718"/>
                  </a:lnTo>
                  <a:lnTo>
                    <a:pt x="170" y="1720"/>
                  </a:lnTo>
                  <a:lnTo>
                    <a:pt x="168" y="1722"/>
                  </a:lnTo>
                  <a:lnTo>
                    <a:pt x="166" y="1724"/>
                  </a:lnTo>
                  <a:lnTo>
                    <a:pt x="174" y="1728"/>
                  </a:lnTo>
                  <a:lnTo>
                    <a:pt x="176" y="1730"/>
                  </a:lnTo>
                  <a:lnTo>
                    <a:pt x="174" y="1730"/>
                  </a:lnTo>
                  <a:lnTo>
                    <a:pt x="172" y="1732"/>
                  </a:lnTo>
                  <a:lnTo>
                    <a:pt x="172" y="1734"/>
                  </a:lnTo>
                  <a:lnTo>
                    <a:pt x="172" y="1736"/>
                  </a:lnTo>
                  <a:lnTo>
                    <a:pt x="170" y="1736"/>
                  </a:lnTo>
                  <a:lnTo>
                    <a:pt x="168" y="1738"/>
                  </a:lnTo>
                  <a:lnTo>
                    <a:pt x="166" y="1740"/>
                  </a:lnTo>
                  <a:close/>
                  <a:moveTo>
                    <a:pt x="362" y="2084"/>
                  </a:moveTo>
                  <a:lnTo>
                    <a:pt x="362" y="2084"/>
                  </a:lnTo>
                  <a:lnTo>
                    <a:pt x="370" y="2088"/>
                  </a:lnTo>
                  <a:lnTo>
                    <a:pt x="376" y="2088"/>
                  </a:lnTo>
                  <a:lnTo>
                    <a:pt x="380" y="2086"/>
                  </a:lnTo>
                  <a:lnTo>
                    <a:pt x="378" y="2082"/>
                  </a:lnTo>
                  <a:lnTo>
                    <a:pt x="376" y="2080"/>
                  </a:lnTo>
                  <a:lnTo>
                    <a:pt x="372" y="2078"/>
                  </a:lnTo>
                  <a:lnTo>
                    <a:pt x="366" y="2080"/>
                  </a:lnTo>
                  <a:lnTo>
                    <a:pt x="362" y="2084"/>
                  </a:lnTo>
                  <a:close/>
                  <a:moveTo>
                    <a:pt x="174" y="1354"/>
                  </a:moveTo>
                  <a:lnTo>
                    <a:pt x="174" y="1354"/>
                  </a:lnTo>
                  <a:lnTo>
                    <a:pt x="176" y="1352"/>
                  </a:lnTo>
                  <a:lnTo>
                    <a:pt x="176" y="1350"/>
                  </a:lnTo>
                  <a:lnTo>
                    <a:pt x="174" y="1348"/>
                  </a:lnTo>
                  <a:lnTo>
                    <a:pt x="174" y="1350"/>
                  </a:lnTo>
                  <a:lnTo>
                    <a:pt x="172" y="1350"/>
                  </a:lnTo>
                  <a:lnTo>
                    <a:pt x="172" y="1352"/>
                  </a:lnTo>
                  <a:lnTo>
                    <a:pt x="174" y="1354"/>
                  </a:lnTo>
                  <a:close/>
                  <a:moveTo>
                    <a:pt x="168" y="1784"/>
                  </a:moveTo>
                  <a:lnTo>
                    <a:pt x="168" y="1784"/>
                  </a:lnTo>
                  <a:lnTo>
                    <a:pt x="170" y="1784"/>
                  </a:lnTo>
                  <a:lnTo>
                    <a:pt x="176" y="1780"/>
                  </a:lnTo>
                  <a:lnTo>
                    <a:pt x="178" y="1776"/>
                  </a:lnTo>
                  <a:lnTo>
                    <a:pt x="178" y="1772"/>
                  </a:lnTo>
                  <a:lnTo>
                    <a:pt x="176" y="1768"/>
                  </a:lnTo>
                  <a:lnTo>
                    <a:pt x="176" y="1764"/>
                  </a:lnTo>
                  <a:lnTo>
                    <a:pt x="176" y="1762"/>
                  </a:lnTo>
                  <a:lnTo>
                    <a:pt x="174" y="1762"/>
                  </a:lnTo>
                  <a:lnTo>
                    <a:pt x="172" y="1764"/>
                  </a:lnTo>
                  <a:lnTo>
                    <a:pt x="170" y="1766"/>
                  </a:lnTo>
                  <a:lnTo>
                    <a:pt x="168" y="1766"/>
                  </a:lnTo>
                  <a:lnTo>
                    <a:pt x="166" y="1764"/>
                  </a:lnTo>
                  <a:lnTo>
                    <a:pt x="166" y="1766"/>
                  </a:lnTo>
                  <a:lnTo>
                    <a:pt x="162" y="1768"/>
                  </a:lnTo>
                  <a:lnTo>
                    <a:pt x="158" y="1772"/>
                  </a:lnTo>
                  <a:lnTo>
                    <a:pt x="158" y="1774"/>
                  </a:lnTo>
                  <a:lnTo>
                    <a:pt x="160" y="1776"/>
                  </a:lnTo>
                  <a:lnTo>
                    <a:pt x="162" y="1776"/>
                  </a:lnTo>
                  <a:lnTo>
                    <a:pt x="166" y="1774"/>
                  </a:lnTo>
                  <a:lnTo>
                    <a:pt x="168" y="1774"/>
                  </a:lnTo>
                  <a:lnTo>
                    <a:pt x="170" y="1776"/>
                  </a:lnTo>
                  <a:lnTo>
                    <a:pt x="170" y="1778"/>
                  </a:lnTo>
                  <a:lnTo>
                    <a:pt x="168" y="1780"/>
                  </a:lnTo>
                  <a:lnTo>
                    <a:pt x="166" y="1782"/>
                  </a:lnTo>
                  <a:lnTo>
                    <a:pt x="168" y="1784"/>
                  </a:lnTo>
                  <a:close/>
                  <a:moveTo>
                    <a:pt x="190" y="1748"/>
                  </a:moveTo>
                  <a:lnTo>
                    <a:pt x="190" y="1748"/>
                  </a:lnTo>
                  <a:lnTo>
                    <a:pt x="186" y="1752"/>
                  </a:lnTo>
                  <a:lnTo>
                    <a:pt x="182" y="1756"/>
                  </a:lnTo>
                  <a:lnTo>
                    <a:pt x="178" y="1762"/>
                  </a:lnTo>
                  <a:lnTo>
                    <a:pt x="178" y="1768"/>
                  </a:lnTo>
                  <a:lnTo>
                    <a:pt x="180" y="1768"/>
                  </a:lnTo>
                  <a:lnTo>
                    <a:pt x="182" y="1766"/>
                  </a:lnTo>
                  <a:lnTo>
                    <a:pt x="188" y="1758"/>
                  </a:lnTo>
                  <a:lnTo>
                    <a:pt x="192" y="1750"/>
                  </a:lnTo>
                  <a:lnTo>
                    <a:pt x="192" y="1748"/>
                  </a:lnTo>
                  <a:lnTo>
                    <a:pt x="190" y="1748"/>
                  </a:lnTo>
                  <a:close/>
                  <a:moveTo>
                    <a:pt x="700" y="1324"/>
                  </a:moveTo>
                  <a:lnTo>
                    <a:pt x="700" y="1324"/>
                  </a:lnTo>
                  <a:lnTo>
                    <a:pt x="698" y="1322"/>
                  </a:lnTo>
                  <a:lnTo>
                    <a:pt x="694" y="1322"/>
                  </a:lnTo>
                  <a:lnTo>
                    <a:pt x="690" y="1324"/>
                  </a:lnTo>
                  <a:lnTo>
                    <a:pt x="690" y="1326"/>
                  </a:lnTo>
                  <a:lnTo>
                    <a:pt x="692" y="1326"/>
                  </a:lnTo>
                  <a:lnTo>
                    <a:pt x="696" y="1326"/>
                  </a:lnTo>
                  <a:lnTo>
                    <a:pt x="700" y="1326"/>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38" y="1954"/>
                  </a:lnTo>
                  <a:lnTo>
                    <a:pt x="434" y="1954"/>
                  </a:lnTo>
                  <a:lnTo>
                    <a:pt x="432" y="1952"/>
                  </a:lnTo>
                  <a:lnTo>
                    <a:pt x="428" y="1950"/>
                  </a:lnTo>
                  <a:lnTo>
                    <a:pt x="424" y="1948"/>
                  </a:lnTo>
                  <a:lnTo>
                    <a:pt x="424" y="1946"/>
                  </a:lnTo>
                  <a:lnTo>
                    <a:pt x="428" y="1942"/>
                  </a:lnTo>
                  <a:lnTo>
                    <a:pt x="434" y="1938"/>
                  </a:lnTo>
                  <a:lnTo>
                    <a:pt x="436" y="1936"/>
                  </a:lnTo>
                  <a:lnTo>
                    <a:pt x="438" y="1932"/>
                  </a:lnTo>
                  <a:lnTo>
                    <a:pt x="434" y="1924"/>
                  </a:lnTo>
                  <a:lnTo>
                    <a:pt x="428" y="1914"/>
                  </a:lnTo>
                  <a:lnTo>
                    <a:pt x="418" y="1906"/>
                  </a:lnTo>
                  <a:lnTo>
                    <a:pt x="410" y="1902"/>
                  </a:lnTo>
                  <a:lnTo>
                    <a:pt x="408" y="1898"/>
                  </a:lnTo>
                  <a:lnTo>
                    <a:pt x="410" y="1898"/>
                  </a:lnTo>
                  <a:lnTo>
                    <a:pt x="418" y="1902"/>
                  </a:lnTo>
                  <a:lnTo>
                    <a:pt x="424" y="1906"/>
                  </a:lnTo>
                  <a:lnTo>
                    <a:pt x="428" y="1906"/>
                  </a:lnTo>
                  <a:lnTo>
                    <a:pt x="430" y="1904"/>
                  </a:lnTo>
                  <a:lnTo>
                    <a:pt x="428" y="1902"/>
                  </a:lnTo>
                  <a:lnTo>
                    <a:pt x="422" y="1894"/>
                  </a:lnTo>
                  <a:lnTo>
                    <a:pt x="418" y="1888"/>
                  </a:lnTo>
                  <a:lnTo>
                    <a:pt x="416" y="1884"/>
                  </a:lnTo>
                  <a:lnTo>
                    <a:pt x="416" y="1876"/>
                  </a:lnTo>
                  <a:lnTo>
                    <a:pt x="416" y="1872"/>
                  </a:lnTo>
                  <a:lnTo>
                    <a:pt x="416" y="1870"/>
                  </a:lnTo>
                  <a:lnTo>
                    <a:pt x="412" y="1868"/>
                  </a:lnTo>
                  <a:lnTo>
                    <a:pt x="408" y="1866"/>
                  </a:lnTo>
                  <a:lnTo>
                    <a:pt x="406" y="1864"/>
                  </a:lnTo>
                  <a:lnTo>
                    <a:pt x="404" y="1858"/>
                  </a:lnTo>
                  <a:lnTo>
                    <a:pt x="400" y="1852"/>
                  </a:lnTo>
                  <a:lnTo>
                    <a:pt x="396" y="1850"/>
                  </a:lnTo>
                  <a:lnTo>
                    <a:pt x="390" y="1848"/>
                  </a:lnTo>
                  <a:lnTo>
                    <a:pt x="380" y="1844"/>
                  </a:lnTo>
                  <a:lnTo>
                    <a:pt x="376" y="1842"/>
                  </a:lnTo>
                  <a:lnTo>
                    <a:pt x="372" y="1836"/>
                  </a:lnTo>
                  <a:lnTo>
                    <a:pt x="366" y="1822"/>
                  </a:lnTo>
                  <a:lnTo>
                    <a:pt x="360" y="1806"/>
                  </a:lnTo>
                  <a:lnTo>
                    <a:pt x="358" y="1794"/>
                  </a:lnTo>
                  <a:lnTo>
                    <a:pt x="356" y="1786"/>
                  </a:lnTo>
                  <a:lnTo>
                    <a:pt x="354" y="1782"/>
                  </a:lnTo>
                  <a:lnTo>
                    <a:pt x="352" y="1780"/>
                  </a:lnTo>
                  <a:lnTo>
                    <a:pt x="346" y="1774"/>
                  </a:lnTo>
                  <a:lnTo>
                    <a:pt x="342" y="1768"/>
                  </a:lnTo>
                  <a:lnTo>
                    <a:pt x="336" y="1762"/>
                  </a:lnTo>
                  <a:lnTo>
                    <a:pt x="322" y="1756"/>
                  </a:lnTo>
                  <a:lnTo>
                    <a:pt x="314" y="1754"/>
                  </a:lnTo>
                  <a:lnTo>
                    <a:pt x="310" y="1754"/>
                  </a:lnTo>
                  <a:lnTo>
                    <a:pt x="308" y="1754"/>
                  </a:lnTo>
                  <a:lnTo>
                    <a:pt x="306" y="1756"/>
                  </a:lnTo>
                  <a:lnTo>
                    <a:pt x="302" y="1758"/>
                  </a:lnTo>
                  <a:lnTo>
                    <a:pt x="298" y="1760"/>
                  </a:lnTo>
                  <a:lnTo>
                    <a:pt x="290" y="1758"/>
                  </a:lnTo>
                  <a:lnTo>
                    <a:pt x="286" y="1758"/>
                  </a:lnTo>
                  <a:lnTo>
                    <a:pt x="288" y="1756"/>
                  </a:lnTo>
                  <a:lnTo>
                    <a:pt x="294" y="1754"/>
                  </a:lnTo>
                  <a:lnTo>
                    <a:pt x="300" y="1748"/>
                  </a:lnTo>
                  <a:lnTo>
                    <a:pt x="302" y="1746"/>
                  </a:lnTo>
                  <a:lnTo>
                    <a:pt x="304" y="1746"/>
                  </a:lnTo>
                  <a:lnTo>
                    <a:pt x="308" y="1746"/>
                  </a:lnTo>
                  <a:lnTo>
                    <a:pt x="316" y="1742"/>
                  </a:lnTo>
                  <a:lnTo>
                    <a:pt x="318" y="1742"/>
                  </a:lnTo>
                  <a:lnTo>
                    <a:pt x="318" y="1740"/>
                  </a:lnTo>
                  <a:lnTo>
                    <a:pt x="316" y="1738"/>
                  </a:lnTo>
                  <a:lnTo>
                    <a:pt x="310" y="1736"/>
                  </a:lnTo>
                  <a:lnTo>
                    <a:pt x="308" y="1734"/>
                  </a:lnTo>
                  <a:lnTo>
                    <a:pt x="308" y="1730"/>
                  </a:lnTo>
                  <a:lnTo>
                    <a:pt x="304" y="1728"/>
                  </a:lnTo>
                  <a:lnTo>
                    <a:pt x="304" y="1726"/>
                  </a:lnTo>
                  <a:lnTo>
                    <a:pt x="306" y="1728"/>
                  </a:lnTo>
                  <a:lnTo>
                    <a:pt x="312" y="1728"/>
                  </a:lnTo>
                  <a:lnTo>
                    <a:pt x="314" y="1728"/>
                  </a:lnTo>
                  <a:lnTo>
                    <a:pt x="318" y="1726"/>
                  </a:lnTo>
                  <a:lnTo>
                    <a:pt x="326" y="1716"/>
                  </a:lnTo>
                  <a:lnTo>
                    <a:pt x="334" y="1696"/>
                  </a:lnTo>
                  <a:lnTo>
                    <a:pt x="342" y="1678"/>
                  </a:lnTo>
                  <a:lnTo>
                    <a:pt x="348" y="1668"/>
                  </a:lnTo>
                  <a:lnTo>
                    <a:pt x="350" y="1664"/>
                  </a:lnTo>
                  <a:lnTo>
                    <a:pt x="348" y="1656"/>
                  </a:lnTo>
                  <a:lnTo>
                    <a:pt x="346" y="1652"/>
                  </a:lnTo>
                  <a:lnTo>
                    <a:pt x="342" y="1650"/>
                  </a:lnTo>
                  <a:lnTo>
                    <a:pt x="332" y="1650"/>
                  </a:lnTo>
                  <a:lnTo>
                    <a:pt x="320" y="1650"/>
                  </a:lnTo>
                  <a:lnTo>
                    <a:pt x="302" y="1650"/>
                  </a:lnTo>
                  <a:lnTo>
                    <a:pt x="286" y="1650"/>
                  </a:lnTo>
                  <a:lnTo>
                    <a:pt x="274" y="1652"/>
                  </a:lnTo>
                  <a:lnTo>
                    <a:pt x="268" y="1656"/>
                  </a:lnTo>
                  <a:lnTo>
                    <a:pt x="262" y="1658"/>
                  </a:lnTo>
                  <a:lnTo>
                    <a:pt x="258" y="1658"/>
                  </a:lnTo>
                  <a:lnTo>
                    <a:pt x="258" y="1654"/>
                  </a:lnTo>
                  <a:lnTo>
                    <a:pt x="268" y="1644"/>
                  </a:lnTo>
                  <a:lnTo>
                    <a:pt x="270" y="1642"/>
                  </a:lnTo>
                  <a:lnTo>
                    <a:pt x="268" y="1642"/>
                  </a:lnTo>
                  <a:lnTo>
                    <a:pt x="264" y="1642"/>
                  </a:lnTo>
                  <a:lnTo>
                    <a:pt x="258" y="1642"/>
                  </a:lnTo>
                  <a:lnTo>
                    <a:pt x="260" y="1640"/>
                  </a:lnTo>
                  <a:lnTo>
                    <a:pt x="270" y="1632"/>
                  </a:lnTo>
                  <a:lnTo>
                    <a:pt x="284" y="1620"/>
                  </a:lnTo>
                  <a:lnTo>
                    <a:pt x="296" y="1608"/>
                  </a:lnTo>
                  <a:lnTo>
                    <a:pt x="300" y="1604"/>
                  </a:lnTo>
                  <a:lnTo>
                    <a:pt x="300" y="1600"/>
                  </a:lnTo>
                  <a:lnTo>
                    <a:pt x="298" y="1598"/>
                  </a:lnTo>
                  <a:lnTo>
                    <a:pt x="298" y="1596"/>
                  </a:lnTo>
                  <a:lnTo>
                    <a:pt x="300" y="1592"/>
                  </a:lnTo>
                  <a:lnTo>
                    <a:pt x="300" y="1590"/>
                  </a:lnTo>
                  <a:lnTo>
                    <a:pt x="292" y="1588"/>
                  </a:lnTo>
                  <a:lnTo>
                    <a:pt x="286" y="1588"/>
                  </a:lnTo>
                  <a:lnTo>
                    <a:pt x="284" y="1590"/>
                  </a:lnTo>
                  <a:lnTo>
                    <a:pt x="284" y="1592"/>
                  </a:lnTo>
                  <a:lnTo>
                    <a:pt x="280" y="1592"/>
                  </a:lnTo>
                  <a:lnTo>
                    <a:pt x="272" y="1592"/>
                  </a:lnTo>
                  <a:lnTo>
                    <a:pt x="262" y="1594"/>
                  </a:lnTo>
                  <a:lnTo>
                    <a:pt x="254" y="1596"/>
                  </a:lnTo>
                  <a:lnTo>
                    <a:pt x="246" y="1596"/>
                  </a:lnTo>
                  <a:lnTo>
                    <a:pt x="242" y="1594"/>
                  </a:lnTo>
                  <a:lnTo>
                    <a:pt x="238" y="1596"/>
                  </a:lnTo>
                  <a:lnTo>
                    <a:pt x="236" y="1596"/>
                  </a:lnTo>
                  <a:lnTo>
                    <a:pt x="232" y="1594"/>
                  </a:lnTo>
                  <a:lnTo>
                    <a:pt x="226" y="1592"/>
                  </a:lnTo>
                  <a:lnTo>
                    <a:pt x="222" y="1590"/>
                  </a:lnTo>
                  <a:lnTo>
                    <a:pt x="218" y="1594"/>
                  </a:lnTo>
                  <a:lnTo>
                    <a:pt x="218" y="1600"/>
                  </a:lnTo>
                  <a:lnTo>
                    <a:pt x="218" y="1602"/>
                  </a:lnTo>
                  <a:lnTo>
                    <a:pt x="218" y="1604"/>
                  </a:lnTo>
                  <a:lnTo>
                    <a:pt x="214" y="1606"/>
                  </a:lnTo>
                  <a:lnTo>
                    <a:pt x="212" y="1606"/>
                  </a:lnTo>
                  <a:lnTo>
                    <a:pt x="216" y="1612"/>
                  </a:lnTo>
                  <a:lnTo>
                    <a:pt x="218" y="1616"/>
                  </a:lnTo>
                  <a:lnTo>
                    <a:pt x="212" y="1616"/>
                  </a:lnTo>
                  <a:lnTo>
                    <a:pt x="206" y="1614"/>
                  </a:lnTo>
                  <a:lnTo>
                    <a:pt x="206" y="1618"/>
                  </a:lnTo>
                  <a:lnTo>
                    <a:pt x="210" y="1622"/>
                  </a:lnTo>
                  <a:lnTo>
                    <a:pt x="210" y="1624"/>
                  </a:lnTo>
                  <a:lnTo>
                    <a:pt x="210" y="1626"/>
                  </a:lnTo>
                  <a:lnTo>
                    <a:pt x="208" y="1626"/>
                  </a:lnTo>
                  <a:lnTo>
                    <a:pt x="204" y="1626"/>
                  </a:lnTo>
                  <a:lnTo>
                    <a:pt x="202" y="1626"/>
                  </a:lnTo>
                  <a:lnTo>
                    <a:pt x="204" y="1628"/>
                  </a:lnTo>
                  <a:lnTo>
                    <a:pt x="206" y="1632"/>
                  </a:lnTo>
                  <a:lnTo>
                    <a:pt x="206" y="1636"/>
                  </a:lnTo>
                  <a:lnTo>
                    <a:pt x="206" y="1638"/>
                  </a:lnTo>
                  <a:lnTo>
                    <a:pt x="202" y="1638"/>
                  </a:lnTo>
                  <a:lnTo>
                    <a:pt x="190" y="1638"/>
                  </a:lnTo>
                  <a:lnTo>
                    <a:pt x="188" y="1640"/>
                  </a:lnTo>
                  <a:lnTo>
                    <a:pt x="188" y="1646"/>
                  </a:lnTo>
                  <a:lnTo>
                    <a:pt x="190" y="1650"/>
                  </a:lnTo>
                  <a:lnTo>
                    <a:pt x="190" y="1654"/>
                  </a:lnTo>
                  <a:lnTo>
                    <a:pt x="188" y="1660"/>
                  </a:lnTo>
                  <a:lnTo>
                    <a:pt x="188" y="1668"/>
                  </a:lnTo>
                  <a:lnTo>
                    <a:pt x="188" y="1672"/>
                  </a:lnTo>
                  <a:lnTo>
                    <a:pt x="190" y="1674"/>
                  </a:lnTo>
                  <a:lnTo>
                    <a:pt x="194" y="1674"/>
                  </a:lnTo>
                  <a:lnTo>
                    <a:pt x="196" y="1676"/>
                  </a:lnTo>
                  <a:lnTo>
                    <a:pt x="194" y="1682"/>
                  </a:lnTo>
                  <a:lnTo>
                    <a:pt x="192" y="1686"/>
                  </a:lnTo>
                  <a:lnTo>
                    <a:pt x="190" y="1690"/>
                  </a:lnTo>
                  <a:lnTo>
                    <a:pt x="188" y="1690"/>
                  </a:lnTo>
                  <a:lnTo>
                    <a:pt x="190" y="1692"/>
                  </a:lnTo>
                  <a:lnTo>
                    <a:pt x="190" y="1694"/>
                  </a:lnTo>
                  <a:lnTo>
                    <a:pt x="190" y="1696"/>
                  </a:lnTo>
                  <a:lnTo>
                    <a:pt x="186" y="1698"/>
                  </a:lnTo>
                  <a:lnTo>
                    <a:pt x="184" y="1700"/>
                  </a:lnTo>
                  <a:lnTo>
                    <a:pt x="188" y="1702"/>
                  </a:lnTo>
                  <a:lnTo>
                    <a:pt x="188" y="1704"/>
                  </a:lnTo>
                  <a:lnTo>
                    <a:pt x="186" y="1706"/>
                  </a:lnTo>
                  <a:lnTo>
                    <a:pt x="182" y="1708"/>
                  </a:lnTo>
                  <a:lnTo>
                    <a:pt x="178" y="1708"/>
                  </a:lnTo>
                  <a:lnTo>
                    <a:pt x="174" y="1708"/>
                  </a:lnTo>
                  <a:lnTo>
                    <a:pt x="172" y="1710"/>
                  </a:lnTo>
                  <a:lnTo>
                    <a:pt x="172" y="1712"/>
                  </a:lnTo>
                  <a:lnTo>
                    <a:pt x="174" y="1714"/>
                  </a:lnTo>
                  <a:lnTo>
                    <a:pt x="182" y="1714"/>
                  </a:lnTo>
                  <a:lnTo>
                    <a:pt x="190" y="1712"/>
                  </a:lnTo>
                  <a:lnTo>
                    <a:pt x="192" y="1714"/>
                  </a:lnTo>
                  <a:lnTo>
                    <a:pt x="184" y="1716"/>
                  </a:lnTo>
                  <a:lnTo>
                    <a:pt x="180" y="1718"/>
                  </a:lnTo>
                  <a:lnTo>
                    <a:pt x="180" y="1720"/>
                  </a:lnTo>
                  <a:lnTo>
                    <a:pt x="184" y="1722"/>
                  </a:lnTo>
                  <a:lnTo>
                    <a:pt x="188" y="1722"/>
                  </a:lnTo>
                  <a:lnTo>
                    <a:pt x="190" y="1722"/>
                  </a:lnTo>
                  <a:lnTo>
                    <a:pt x="192" y="1724"/>
                  </a:lnTo>
                  <a:lnTo>
                    <a:pt x="196" y="1724"/>
                  </a:lnTo>
                  <a:lnTo>
                    <a:pt x="200" y="1720"/>
                  </a:lnTo>
                  <a:lnTo>
                    <a:pt x="208" y="1714"/>
                  </a:lnTo>
                  <a:lnTo>
                    <a:pt x="206" y="1720"/>
                  </a:lnTo>
                  <a:lnTo>
                    <a:pt x="202" y="1726"/>
                  </a:lnTo>
                  <a:lnTo>
                    <a:pt x="202" y="1730"/>
                  </a:lnTo>
                  <a:lnTo>
                    <a:pt x="202" y="1734"/>
                  </a:lnTo>
                  <a:lnTo>
                    <a:pt x="198" y="1738"/>
                  </a:lnTo>
                  <a:lnTo>
                    <a:pt x="196" y="1740"/>
                  </a:lnTo>
                  <a:lnTo>
                    <a:pt x="196" y="1744"/>
                  </a:lnTo>
                  <a:lnTo>
                    <a:pt x="198" y="1748"/>
                  </a:lnTo>
                  <a:lnTo>
                    <a:pt x="194" y="1754"/>
                  </a:lnTo>
                  <a:lnTo>
                    <a:pt x="192" y="1758"/>
                  </a:lnTo>
                  <a:lnTo>
                    <a:pt x="192" y="1762"/>
                  </a:lnTo>
                  <a:lnTo>
                    <a:pt x="194" y="1764"/>
                  </a:lnTo>
                  <a:lnTo>
                    <a:pt x="194" y="1768"/>
                  </a:lnTo>
                  <a:lnTo>
                    <a:pt x="194" y="1772"/>
                  </a:lnTo>
                  <a:lnTo>
                    <a:pt x="194" y="1774"/>
                  </a:lnTo>
                  <a:lnTo>
                    <a:pt x="200" y="1770"/>
                  </a:lnTo>
                  <a:lnTo>
                    <a:pt x="198" y="1774"/>
                  </a:lnTo>
                  <a:lnTo>
                    <a:pt x="194" y="1784"/>
                  </a:lnTo>
                  <a:lnTo>
                    <a:pt x="188" y="1794"/>
                  </a:lnTo>
                  <a:lnTo>
                    <a:pt x="188" y="1800"/>
                  </a:lnTo>
                  <a:lnTo>
                    <a:pt x="192" y="1802"/>
                  </a:lnTo>
                  <a:lnTo>
                    <a:pt x="194" y="1802"/>
                  </a:lnTo>
                  <a:lnTo>
                    <a:pt x="196" y="1800"/>
                  </a:lnTo>
                  <a:lnTo>
                    <a:pt x="198" y="1792"/>
                  </a:lnTo>
                  <a:lnTo>
                    <a:pt x="202" y="1780"/>
                  </a:lnTo>
                  <a:lnTo>
                    <a:pt x="204" y="1776"/>
                  </a:lnTo>
                  <a:lnTo>
                    <a:pt x="206" y="1772"/>
                  </a:lnTo>
                  <a:lnTo>
                    <a:pt x="208" y="1770"/>
                  </a:lnTo>
                  <a:lnTo>
                    <a:pt x="208" y="1768"/>
                  </a:lnTo>
                  <a:lnTo>
                    <a:pt x="204" y="1764"/>
                  </a:lnTo>
                  <a:lnTo>
                    <a:pt x="202" y="1760"/>
                  </a:lnTo>
                  <a:lnTo>
                    <a:pt x="204" y="1758"/>
                  </a:lnTo>
                  <a:lnTo>
                    <a:pt x="206" y="1756"/>
                  </a:lnTo>
                  <a:lnTo>
                    <a:pt x="210" y="1754"/>
                  </a:lnTo>
                  <a:lnTo>
                    <a:pt x="208" y="1756"/>
                  </a:lnTo>
                  <a:lnTo>
                    <a:pt x="208" y="1762"/>
                  </a:lnTo>
                  <a:lnTo>
                    <a:pt x="208" y="1764"/>
                  </a:lnTo>
                  <a:lnTo>
                    <a:pt x="210" y="1766"/>
                  </a:lnTo>
                  <a:lnTo>
                    <a:pt x="214" y="1766"/>
                  </a:lnTo>
                  <a:lnTo>
                    <a:pt x="216" y="1764"/>
                  </a:lnTo>
                  <a:lnTo>
                    <a:pt x="216" y="1762"/>
                  </a:lnTo>
                  <a:lnTo>
                    <a:pt x="220" y="1764"/>
                  </a:lnTo>
                  <a:lnTo>
                    <a:pt x="222" y="1764"/>
                  </a:lnTo>
                  <a:lnTo>
                    <a:pt x="224" y="1758"/>
                  </a:lnTo>
                  <a:lnTo>
                    <a:pt x="224" y="1756"/>
                  </a:lnTo>
                  <a:lnTo>
                    <a:pt x="228" y="1756"/>
                  </a:lnTo>
                  <a:lnTo>
                    <a:pt x="232" y="1758"/>
                  </a:lnTo>
                  <a:lnTo>
                    <a:pt x="238" y="1762"/>
                  </a:lnTo>
                  <a:lnTo>
                    <a:pt x="230" y="1764"/>
                  </a:lnTo>
                  <a:lnTo>
                    <a:pt x="224" y="1766"/>
                  </a:lnTo>
                  <a:lnTo>
                    <a:pt x="224" y="1768"/>
                  </a:lnTo>
                  <a:lnTo>
                    <a:pt x="224" y="1772"/>
                  </a:lnTo>
                  <a:lnTo>
                    <a:pt x="230" y="1780"/>
                  </a:lnTo>
                  <a:lnTo>
                    <a:pt x="234" y="1786"/>
                  </a:lnTo>
                  <a:lnTo>
                    <a:pt x="234" y="1790"/>
                  </a:lnTo>
                  <a:lnTo>
                    <a:pt x="234" y="1794"/>
                  </a:lnTo>
                  <a:lnTo>
                    <a:pt x="230" y="1798"/>
                  </a:lnTo>
                  <a:lnTo>
                    <a:pt x="224" y="1806"/>
                  </a:lnTo>
                  <a:lnTo>
                    <a:pt x="222" y="1810"/>
                  </a:lnTo>
                  <a:lnTo>
                    <a:pt x="220" y="1816"/>
                  </a:lnTo>
                  <a:lnTo>
                    <a:pt x="222" y="1822"/>
                  </a:lnTo>
                  <a:lnTo>
                    <a:pt x="220" y="1822"/>
                  </a:lnTo>
                  <a:lnTo>
                    <a:pt x="216" y="1818"/>
                  </a:lnTo>
                  <a:lnTo>
                    <a:pt x="214" y="1820"/>
                  </a:lnTo>
                  <a:lnTo>
                    <a:pt x="214" y="1822"/>
                  </a:lnTo>
                  <a:lnTo>
                    <a:pt x="214" y="1826"/>
                  </a:lnTo>
                  <a:lnTo>
                    <a:pt x="220" y="1834"/>
                  </a:lnTo>
                  <a:lnTo>
                    <a:pt x="224" y="1840"/>
                  </a:lnTo>
                  <a:lnTo>
                    <a:pt x="224" y="1838"/>
                  </a:lnTo>
                  <a:lnTo>
                    <a:pt x="224" y="1836"/>
                  </a:lnTo>
                  <a:lnTo>
                    <a:pt x="222" y="1830"/>
                  </a:lnTo>
                  <a:lnTo>
                    <a:pt x="224" y="1828"/>
                  </a:lnTo>
                  <a:lnTo>
                    <a:pt x="228" y="1828"/>
                  </a:lnTo>
                  <a:lnTo>
                    <a:pt x="234" y="1832"/>
                  </a:lnTo>
                  <a:lnTo>
                    <a:pt x="240" y="1838"/>
                  </a:lnTo>
                  <a:lnTo>
                    <a:pt x="244" y="1840"/>
                  </a:lnTo>
                  <a:lnTo>
                    <a:pt x="246" y="1838"/>
                  </a:lnTo>
                  <a:lnTo>
                    <a:pt x="246" y="1834"/>
                  </a:lnTo>
                  <a:lnTo>
                    <a:pt x="246" y="1828"/>
                  </a:lnTo>
                  <a:lnTo>
                    <a:pt x="246" y="1826"/>
                  </a:lnTo>
                  <a:lnTo>
                    <a:pt x="246" y="1828"/>
                  </a:lnTo>
                  <a:lnTo>
                    <a:pt x="252" y="1830"/>
                  </a:lnTo>
                  <a:lnTo>
                    <a:pt x="260" y="1834"/>
                  </a:lnTo>
                  <a:lnTo>
                    <a:pt x="264" y="1834"/>
                  </a:lnTo>
                  <a:lnTo>
                    <a:pt x="266" y="1830"/>
                  </a:lnTo>
                  <a:lnTo>
                    <a:pt x="270" y="1826"/>
                  </a:lnTo>
                  <a:lnTo>
                    <a:pt x="274" y="1826"/>
                  </a:lnTo>
                  <a:lnTo>
                    <a:pt x="276" y="1828"/>
                  </a:lnTo>
                  <a:lnTo>
                    <a:pt x="278" y="1824"/>
                  </a:lnTo>
                  <a:lnTo>
                    <a:pt x="282" y="1822"/>
                  </a:lnTo>
                  <a:lnTo>
                    <a:pt x="286" y="1820"/>
                  </a:lnTo>
                  <a:lnTo>
                    <a:pt x="292" y="1820"/>
                  </a:lnTo>
                  <a:lnTo>
                    <a:pt x="292" y="1822"/>
                  </a:lnTo>
                  <a:lnTo>
                    <a:pt x="288" y="1826"/>
                  </a:lnTo>
                  <a:lnTo>
                    <a:pt x="280" y="1838"/>
                  </a:lnTo>
                  <a:lnTo>
                    <a:pt x="276" y="1844"/>
                  </a:lnTo>
                  <a:lnTo>
                    <a:pt x="276" y="1850"/>
                  </a:lnTo>
                  <a:lnTo>
                    <a:pt x="276" y="1854"/>
                  </a:lnTo>
                  <a:lnTo>
                    <a:pt x="278" y="1858"/>
                  </a:lnTo>
                  <a:lnTo>
                    <a:pt x="286" y="1866"/>
                  </a:lnTo>
                  <a:lnTo>
                    <a:pt x="292" y="1872"/>
                  </a:lnTo>
                  <a:lnTo>
                    <a:pt x="294" y="1876"/>
                  </a:lnTo>
                  <a:lnTo>
                    <a:pt x="296" y="1874"/>
                  </a:lnTo>
                  <a:lnTo>
                    <a:pt x="300" y="1872"/>
                  </a:lnTo>
                  <a:lnTo>
                    <a:pt x="302" y="1870"/>
                  </a:lnTo>
                  <a:lnTo>
                    <a:pt x="304" y="1870"/>
                  </a:lnTo>
                  <a:lnTo>
                    <a:pt x="308" y="1870"/>
                  </a:lnTo>
                  <a:lnTo>
                    <a:pt x="308" y="1872"/>
                  </a:lnTo>
                  <a:lnTo>
                    <a:pt x="308" y="1874"/>
                  </a:lnTo>
                  <a:lnTo>
                    <a:pt x="306" y="1878"/>
                  </a:lnTo>
                  <a:lnTo>
                    <a:pt x="306" y="1880"/>
                  </a:lnTo>
                  <a:lnTo>
                    <a:pt x="306" y="1882"/>
                  </a:lnTo>
                  <a:lnTo>
                    <a:pt x="308" y="1882"/>
                  </a:lnTo>
                  <a:lnTo>
                    <a:pt x="306" y="1884"/>
                  </a:lnTo>
                  <a:lnTo>
                    <a:pt x="300" y="1888"/>
                  </a:lnTo>
                  <a:lnTo>
                    <a:pt x="298" y="1890"/>
                  </a:lnTo>
                  <a:lnTo>
                    <a:pt x="298" y="1892"/>
                  </a:lnTo>
                  <a:lnTo>
                    <a:pt x="298" y="1894"/>
                  </a:lnTo>
                  <a:lnTo>
                    <a:pt x="302" y="1896"/>
                  </a:lnTo>
                  <a:lnTo>
                    <a:pt x="304" y="1898"/>
                  </a:lnTo>
                  <a:lnTo>
                    <a:pt x="302" y="1900"/>
                  </a:lnTo>
                  <a:lnTo>
                    <a:pt x="300" y="1902"/>
                  </a:lnTo>
                  <a:lnTo>
                    <a:pt x="300" y="1906"/>
                  </a:lnTo>
                  <a:lnTo>
                    <a:pt x="300" y="1910"/>
                  </a:lnTo>
                  <a:lnTo>
                    <a:pt x="302" y="1916"/>
                  </a:lnTo>
                  <a:lnTo>
                    <a:pt x="308" y="1924"/>
                  </a:lnTo>
                  <a:lnTo>
                    <a:pt x="304" y="1922"/>
                  </a:lnTo>
                  <a:lnTo>
                    <a:pt x="300" y="1918"/>
                  </a:lnTo>
                  <a:lnTo>
                    <a:pt x="296" y="1916"/>
                  </a:lnTo>
                  <a:lnTo>
                    <a:pt x="294" y="1918"/>
                  </a:lnTo>
                  <a:lnTo>
                    <a:pt x="296" y="1922"/>
                  </a:lnTo>
                  <a:lnTo>
                    <a:pt x="298" y="1926"/>
                  </a:lnTo>
                  <a:lnTo>
                    <a:pt x="294" y="1924"/>
                  </a:lnTo>
                  <a:lnTo>
                    <a:pt x="290" y="1922"/>
                  </a:lnTo>
                  <a:lnTo>
                    <a:pt x="286" y="1922"/>
                  </a:lnTo>
                  <a:lnTo>
                    <a:pt x="282" y="1922"/>
                  </a:lnTo>
                  <a:lnTo>
                    <a:pt x="276" y="1924"/>
                  </a:lnTo>
                  <a:lnTo>
                    <a:pt x="272" y="1924"/>
                  </a:lnTo>
                  <a:lnTo>
                    <a:pt x="270" y="1922"/>
                  </a:lnTo>
                  <a:lnTo>
                    <a:pt x="266" y="1924"/>
                  </a:lnTo>
                  <a:lnTo>
                    <a:pt x="264" y="1926"/>
                  </a:lnTo>
                  <a:lnTo>
                    <a:pt x="260" y="1926"/>
                  </a:lnTo>
                  <a:lnTo>
                    <a:pt x="256" y="1928"/>
                  </a:lnTo>
                  <a:lnTo>
                    <a:pt x="252" y="1932"/>
                  </a:lnTo>
                  <a:lnTo>
                    <a:pt x="246" y="1940"/>
                  </a:lnTo>
                  <a:lnTo>
                    <a:pt x="240" y="1944"/>
                  </a:lnTo>
                  <a:lnTo>
                    <a:pt x="236" y="1946"/>
                  </a:lnTo>
                  <a:lnTo>
                    <a:pt x="232" y="1950"/>
                  </a:lnTo>
                  <a:lnTo>
                    <a:pt x="230" y="1956"/>
                  </a:lnTo>
                  <a:lnTo>
                    <a:pt x="234" y="1954"/>
                  </a:lnTo>
                  <a:lnTo>
                    <a:pt x="238" y="1954"/>
                  </a:lnTo>
                  <a:lnTo>
                    <a:pt x="240" y="1954"/>
                  </a:lnTo>
                  <a:lnTo>
                    <a:pt x="244" y="1952"/>
                  </a:lnTo>
                  <a:lnTo>
                    <a:pt x="252" y="1948"/>
                  </a:lnTo>
                  <a:lnTo>
                    <a:pt x="256" y="1946"/>
                  </a:lnTo>
                  <a:lnTo>
                    <a:pt x="258" y="1946"/>
                  </a:lnTo>
                  <a:lnTo>
                    <a:pt x="256" y="1948"/>
                  </a:lnTo>
                  <a:lnTo>
                    <a:pt x="256" y="1954"/>
                  </a:lnTo>
                  <a:lnTo>
                    <a:pt x="258" y="1954"/>
                  </a:lnTo>
                  <a:lnTo>
                    <a:pt x="260" y="1956"/>
                  </a:lnTo>
                  <a:lnTo>
                    <a:pt x="258" y="1960"/>
                  </a:lnTo>
                  <a:lnTo>
                    <a:pt x="256" y="1964"/>
                  </a:lnTo>
                  <a:lnTo>
                    <a:pt x="256" y="1968"/>
                  </a:lnTo>
                  <a:lnTo>
                    <a:pt x="258" y="1974"/>
                  </a:lnTo>
                  <a:lnTo>
                    <a:pt x="258" y="1978"/>
                  </a:lnTo>
                  <a:lnTo>
                    <a:pt x="256" y="1982"/>
                  </a:lnTo>
                  <a:lnTo>
                    <a:pt x="252" y="1986"/>
                  </a:lnTo>
                  <a:lnTo>
                    <a:pt x="246" y="1990"/>
                  </a:lnTo>
                  <a:lnTo>
                    <a:pt x="232" y="1998"/>
                  </a:lnTo>
                  <a:lnTo>
                    <a:pt x="222" y="2000"/>
                  </a:lnTo>
                  <a:lnTo>
                    <a:pt x="216" y="2000"/>
                  </a:lnTo>
                  <a:lnTo>
                    <a:pt x="210" y="2006"/>
                  </a:lnTo>
                  <a:lnTo>
                    <a:pt x="208" y="2008"/>
                  </a:lnTo>
                  <a:lnTo>
                    <a:pt x="208" y="2010"/>
                  </a:lnTo>
                  <a:lnTo>
                    <a:pt x="212" y="2012"/>
                  </a:lnTo>
                  <a:lnTo>
                    <a:pt x="216" y="2012"/>
                  </a:lnTo>
                  <a:lnTo>
                    <a:pt x="216" y="2014"/>
                  </a:lnTo>
                  <a:lnTo>
                    <a:pt x="214" y="2016"/>
                  </a:lnTo>
                  <a:lnTo>
                    <a:pt x="214" y="2020"/>
                  </a:lnTo>
                  <a:lnTo>
                    <a:pt x="216" y="2024"/>
                  </a:lnTo>
                  <a:lnTo>
                    <a:pt x="224" y="2024"/>
                  </a:lnTo>
                  <a:lnTo>
                    <a:pt x="232" y="2022"/>
                  </a:lnTo>
                  <a:lnTo>
                    <a:pt x="240" y="2018"/>
                  </a:lnTo>
                  <a:lnTo>
                    <a:pt x="246" y="2018"/>
                  </a:lnTo>
                  <a:lnTo>
                    <a:pt x="250" y="2022"/>
                  </a:lnTo>
                  <a:lnTo>
                    <a:pt x="250" y="2026"/>
                  </a:lnTo>
                  <a:lnTo>
                    <a:pt x="248" y="2028"/>
                  </a:lnTo>
                  <a:lnTo>
                    <a:pt x="250" y="2030"/>
                  </a:lnTo>
                  <a:lnTo>
                    <a:pt x="256" y="2028"/>
                  </a:lnTo>
                  <a:lnTo>
                    <a:pt x="260" y="2028"/>
                  </a:lnTo>
                  <a:lnTo>
                    <a:pt x="264" y="2028"/>
                  </a:lnTo>
                  <a:lnTo>
                    <a:pt x="270" y="2030"/>
                  </a:lnTo>
                  <a:lnTo>
                    <a:pt x="274" y="2034"/>
                  </a:lnTo>
                  <a:lnTo>
                    <a:pt x="280" y="2038"/>
                  </a:lnTo>
                  <a:lnTo>
                    <a:pt x="284" y="2040"/>
                  </a:lnTo>
                  <a:lnTo>
                    <a:pt x="288" y="2040"/>
                  </a:lnTo>
                  <a:lnTo>
                    <a:pt x="292" y="2038"/>
                  </a:lnTo>
                  <a:lnTo>
                    <a:pt x="298" y="2032"/>
                  </a:lnTo>
                  <a:lnTo>
                    <a:pt x="302" y="2030"/>
                  </a:lnTo>
                  <a:lnTo>
                    <a:pt x="304" y="2028"/>
                  </a:lnTo>
                  <a:lnTo>
                    <a:pt x="310" y="2026"/>
                  </a:lnTo>
                  <a:lnTo>
                    <a:pt x="314" y="2024"/>
                  </a:lnTo>
                  <a:lnTo>
                    <a:pt x="320" y="2020"/>
                  </a:lnTo>
                  <a:lnTo>
                    <a:pt x="326" y="2016"/>
                  </a:lnTo>
                  <a:lnTo>
                    <a:pt x="322" y="2022"/>
                  </a:lnTo>
                  <a:lnTo>
                    <a:pt x="318" y="2026"/>
                  </a:lnTo>
                  <a:lnTo>
                    <a:pt x="312" y="2032"/>
                  </a:lnTo>
                  <a:lnTo>
                    <a:pt x="306" y="2036"/>
                  </a:lnTo>
                  <a:lnTo>
                    <a:pt x="304" y="2044"/>
                  </a:lnTo>
                  <a:lnTo>
                    <a:pt x="302" y="2048"/>
                  </a:lnTo>
                  <a:lnTo>
                    <a:pt x="294" y="2050"/>
                  </a:lnTo>
                  <a:lnTo>
                    <a:pt x="284" y="2050"/>
                  </a:lnTo>
                  <a:lnTo>
                    <a:pt x="280" y="2050"/>
                  </a:lnTo>
                  <a:lnTo>
                    <a:pt x="274" y="2048"/>
                  </a:lnTo>
                  <a:lnTo>
                    <a:pt x="262" y="2048"/>
                  </a:lnTo>
                  <a:lnTo>
                    <a:pt x="256" y="2048"/>
                  </a:lnTo>
                  <a:lnTo>
                    <a:pt x="252" y="2050"/>
                  </a:lnTo>
                  <a:lnTo>
                    <a:pt x="252" y="2052"/>
                  </a:lnTo>
                  <a:lnTo>
                    <a:pt x="252" y="2054"/>
                  </a:lnTo>
                  <a:lnTo>
                    <a:pt x="252" y="2058"/>
                  </a:lnTo>
                  <a:lnTo>
                    <a:pt x="250" y="2058"/>
                  </a:lnTo>
                  <a:lnTo>
                    <a:pt x="246" y="2060"/>
                  </a:lnTo>
                  <a:lnTo>
                    <a:pt x="242" y="2060"/>
                  </a:lnTo>
                  <a:lnTo>
                    <a:pt x="238" y="2062"/>
                  </a:lnTo>
                  <a:lnTo>
                    <a:pt x="238" y="2066"/>
                  </a:lnTo>
                  <a:lnTo>
                    <a:pt x="238" y="2070"/>
                  </a:lnTo>
                  <a:lnTo>
                    <a:pt x="238" y="2074"/>
                  </a:lnTo>
                  <a:lnTo>
                    <a:pt x="236" y="2076"/>
                  </a:lnTo>
                  <a:lnTo>
                    <a:pt x="232" y="2078"/>
                  </a:lnTo>
                  <a:lnTo>
                    <a:pt x="230" y="2082"/>
                  </a:lnTo>
                  <a:lnTo>
                    <a:pt x="230" y="2084"/>
                  </a:lnTo>
                  <a:lnTo>
                    <a:pt x="226" y="2086"/>
                  </a:lnTo>
                  <a:lnTo>
                    <a:pt x="220" y="2092"/>
                  </a:lnTo>
                  <a:lnTo>
                    <a:pt x="214" y="2100"/>
                  </a:lnTo>
                  <a:lnTo>
                    <a:pt x="210" y="2106"/>
                  </a:lnTo>
                  <a:lnTo>
                    <a:pt x="206" y="2106"/>
                  </a:lnTo>
                  <a:lnTo>
                    <a:pt x="202" y="2108"/>
                  </a:lnTo>
                  <a:lnTo>
                    <a:pt x="198" y="2108"/>
                  </a:lnTo>
                  <a:lnTo>
                    <a:pt x="194" y="2108"/>
                  </a:lnTo>
                  <a:lnTo>
                    <a:pt x="192" y="2112"/>
                  </a:lnTo>
                  <a:lnTo>
                    <a:pt x="192" y="2114"/>
                  </a:lnTo>
                  <a:lnTo>
                    <a:pt x="192" y="2118"/>
                  </a:lnTo>
                  <a:lnTo>
                    <a:pt x="194" y="2118"/>
                  </a:lnTo>
                  <a:lnTo>
                    <a:pt x="196" y="2118"/>
                  </a:lnTo>
                  <a:lnTo>
                    <a:pt x="200" y="2116"/>
                  </a:lnTo>
                  <a:lnTo>
                    <a:pt x="202" y="2116"/>
                  </a:lnTo>
                  <a:lnTo>
                    <a:pt x="206" y="2118"/>
                  </a:lnTo>
                  <a:lnTo>
                    <a:pt x="210" y="2122"/>
                  </a:lnTo>
                  <a:lnTo>
                    <a:pt x="212" y="2122"/>
                  </a:lnTo>
                  <a:lnTo>
                    <a:pt x="214" y="2122"/>
                  </a:lnTo>
                  <a:lnTo>
                    <a:pt x="216" y="2120"/>
                  </a:lnTo>
                  <a:lnTo>
                    <a:pt x="216" y="2118"/>
                  </a:lnTo>
                  <a:lnTo>
                    <a:pt x="218" y="2116"/>
                  </a:lnTo>
                  <a:lnTo>
                    <a:pt x="222" y="2112"/>
                  </a:lnTo>
                  <a:lnTo>
                    <a:pt x="226" y="2110"/>
                  </a:lnTo>
                  <a:lnTo>
                    <a:pt x="230" y="2106"/>
                  </a:lnTo>
                  <a:lnTo>
                    <a:pt x="234" y="2102"/>
                  </a:lnTo>
                  <a:lnTo>
                    <a:pt x="244" y="2100"/>
                  </a:lnTo>
                  <a:lnTo>
                    <a:pt x="252" y="2100"/>
                  </a:lnTo>
                  <a:lnTo>
                    <a:pt x="258" y="2102"/>
                  </a:lnTo>
                  <a:lnTo>
                    <a:pt x="270" y="2108"/>
                  </a:lnTo>
                  <a:lnTo>
                    <a:pt x="274" y="2110"/>
                  </a:lnTo>
                  <a:lnTo>
                    <a:pt x="276" y="2108"/>
                  </a:lnTo>
                  <a:lnTo>
                    <a:pt x="280" y="2098"/>
                  </a:lnTo>
                  <a:lnTo>
                    <a:pt x="282" y="2088"/>
                  </a:lnTo>
                  <a:lnTo>
                    <a:pt x="284" y="2086"/>
                  </a:lnTo>
                  <a:lnTo>
                    <a:pt x="286" y="2084"/>
                  </a:lnTo>
                  <a:lnTo>
                    <a:pt x="288" y="2086"/>
                  </a:lnTo>
                  <a:lnTo>
                    <a:pt x="290" y="2084"/>
                  </a:lnTo>
                  <a:lnTo>
                    <a:pt x="298" y="2080"/>
                  </a:lnTo>
                  <a:lnTo>
                    <a:pt x="302" y="2078"/>
                  </a:lnTo>
                  <a:lnTo>
                    <a:pt x="306" y="2078"/>
                  </a:lnTo>
                  <a:lnTo>
                    <a:pt x="312" y="2080"/>
                  </a:lnTo>
                  <a:lnTo>
                    <a:pt x="316" y="2084"/>
                  </a:lnTo>
                  <a:lnTo>
                    <a:pt x="322" y="2088"/>
                  </a:lnTo>
                  <a:lnTo>
                    <a:pt x="324" y="2088"/>
                  </a:lnTo>
                  <a:lnTo>
                    <a:pt x="328" y="2086"/>
                  </a:lnTo>
                  <a:lnTo>
                    <a:pt x="330" y="2086"/>
                  </a:lnTo>
                  <a:lnTo>
                    <a:pt x="334" y="2086"/>
                  </a:lnTo>
                  <a:lnTo>
                    <a:pt x="342" y="2086"/>
                  </a:lnTo>
                  <a:lnTo>
                    <a:pt x="344" y="2084"/>
                  </a:lnTo>
                  <a:lnTo>
                    <a:pt x="346" y="2082"/>
                  </a:lnTo>
                  <a:lnTo>
                    <a:pt x="356" y="2078"/>
                  </a:lnTo>
                  <a:lnTo>
                    <a:pt x="366" y="2076"/>
                  </a:lnTo>
                  <a:lnTo>
                    <a:pt x="368" y="2074"/>
                  </a:lnTo>
                  <a:lnTo>
                    <a:pt x="368" y="2072"/>
                  </a:lnTo>
                  <a:lnTo>
                    <a:pt x="374" y="2074"/>
                  </a:lnTo>
                  <a:lnTo>
                    <a:pt x="380" y="2076"/>
                  </a:lnTo>
                  <a:lnTo>
                    <a:pt x="382" y="2076"/>
                  </a:lnTo>
                  <a:lnTo>
                    <a:pt x="384" y="2074"/>
                  </a:lnTo>
                  <a:lnTo>
                    <a:pt x="386" y="2076"/>
                  </a:lnTo>
                  <a:lnTo>
                    <a:pt x="388" y="2078"/>
                  </a:lnTo>
                  <a:lnTo>
                    <a:pt x="392" y="2078"/>
                  </a:lnTo>
                  <a:lnTo>
                    <a:pt x="400" y="2074"/>
                  </a:lnTo>
                  <a:lnTo>
                    <a:pt x="410" y="2072"/>
                  </a:lnTo>
                  <a:lnTo>
                    <a:pt x="416" y="2074"/>
                  </a:lnTo>
                  <a:lnTo>
                    <a:pt x="422" y="2074"/>
                  </a:lnTo>
                  <a:lnTo>
                    <a:pt x="428" y="2076"/>
                  </a:lnTo>
                  <a:lnTo>
                    <a:pt x="432" y="2076"/>
                  </a:lnTo>
                  <a:lnTo>
                    <a:pt x="440" y="2074"/>
                  </a:lnTo>
                  <a:lnTo>
                    <a:pt x="448" y="2070"/>
                  </a:lnTo>
                  <a:lnTo>
                    <a:pt x="456" y="2068"/>
                  </a:lnTo>
                  <a:lnTo>
                    <a:pt x="460" y="2068"/>
                  </a:lnTo>
                  <a:lnTo>
                    <a:pt x="462" y="2064"/>
                  </a:lnTo>
                  <a:lnTo>
                    <a:pt x="464" y="2060"/>
                  </a:lnTo>
                  <a:lnTo>
                    <a:pt x="470" y="2056"/>
                  </a:lnTo>
                  <a:lnTo>
                    <a:pt x="478" y="2052"/>
                  </a:lnTo>
                  <a:lnTo>
                    <a:pt x="480" y="2048"/>
                  </a:lnTo>
                  <a:lnTo>
                    <a:pt x="480" y="2044"/>
                  </a:lnTo>
                  <a:lnTo>
                    <a:pt x="480" y="2040"/>
                  </a:lnTo>
                  <a:lnTo>
                    <a:pt x="480" y="2038"/>
                  </a:lnTo>
                  <a:lnTo>
                    <a:pt x="478" y="2038"/>
                  </a:lnTo>
                  <a:lnTo>
                    <a:pt x="472" y="2038"/>
                  </a:lnTo>
                  <a:lnTo>
                    <a:pt x="462" y="2040"/>
                  </a:lnTo>
                  <a:lnTo>
                    <a:pt x="456" y="2040"/>
                  </a:lnTo>
                  <a:lnTo>
                    <a:pt x="450" y="2038"/>
                  </a:lnTo>
                  <a:lnTo>
                    <a:pt x="448" y="2036"/>
                  </a:lnTo>
                  <a:lnTo>
                    <a:pt x="450" y="2036"/>
                  </a:lnTo>
                  <a:lnTo>
                    <a:pt x="446" y="2034"/>
                  </a:lnTo>
                  <a:lnTo>
                    <a:pt x="444" y="2032"/>
                  </a:lnTo>
                  <a:lnTo>
                    <a:pt x="448" y="2030"/>
                  </a:lnTo>
                  <a:lnTo>
                    <a:pt x="456" y="2030"/>
                  </a:lnTo>
                  <a:lnTo>
                    <a:pt x="458" y="2028"/>
                  </a:lnTo>
                  <a:lnTo>
                    <a:pt x="460" y="2026"/>
                  </a:lnTo>
                  <a:lnTo>
                    <a:pt x="460" y="2020"/>
                  </a:lnTo>
                  <a:lnTo>
                    <a:pt x="458" y="2020"/>
                  </a:lnTo>
                  <a:lnTo>
                    <a:pt x="456" y="2020"/>
                  </a:lnTo>
                  <a:lnTo>
                    <a:pt x="458" y="2016"/>
                  </a:lnTo>
                  <a:lnTo>
                    <a:pt x="462" y="2014"/>
                  </a:lnTo>
                  <a:lnTo>
                    <a:pt x="464" y="2014"/>
                  </a:lnTo>
                  <a:lnTo>
                    <a:pt x="472" y="2014"/>
                  </a:lnTo>
                  <a:lnTo>
                    <a:pt x="476" y="2014"/>
                  </a:lnTo>
                  <a:lnTo>
                    <a:pt x="476" y="2012"/>
                  </a:lnTo>
                  <a:lnTo>
                    <a:pt x="474" y="2010"/>
                  </a:lnTo>
                  <a:lnTo>
                    <a:pt x="474" y="2008"/>
                  </a:lnTo>
                  <a:lnTo>
                    <a:pt x="474" y="2006"/>
                  </a:lnTo>
                  <a:lnTo>
                    <a:pt x="482" y="2000"/>
                  </a:lnTo>
                  <a:lnTo>
                    <a:pt x="486" y="1996"/>
                  </a:lnTo>
                  <a:lnTo>
                    <a:pt x="490" y="1990"/>
                  </a:lnTo>
                  <a:lnTo>
                    <a:pt x="494" y="1982"/>
                  </a:lnTo>
                  <a:lnTo>
                    <a:pt x="494" y="1970"/>
                  </a:lnTo>
                  <a:close/>
                  <a:moveTo>
                    <a:pt x="662" y="1344"/>
                  </a:moveTo>
                  <a:lnTo>
                    <a:pt x="662" y="1344"/>
                  </a:lnTo>
                  <a:lnTo>
                    <a:pt x="660" y="1344"/>
                  </a:lnTo>
                  <a:lnTo>
                    <a:pt x="656" y="1346"/>
                  </a:lnTo>
                  <a:lnTo>
                    <a:pt x="656" y="1350"/>
                  </a:lnTo>
                  <a:lnTo>
                    <a:pt x="656" y="1354"/>
                  </a:lnTo>
                  <a:lnTo>
                    <a:pt x="660" y="1354"/>
                  </a:lnTo>
                  <a:lnTo>
                    <a:pt x="662" y="1352"/>
                  </a:lnTo>
                  <a:lnTo>
                    <a:pt x="664" y="1348"/>
                  </a:lnTo>
                  <a:lnTo>
                    <a:pt x="664" y="1346"/>
                  </a:lnTo>
                  <a:lnTo>
                    <a:pt x="662" y="1344"/>
                  </a:lnTo>
                  <a:close/>
                  <a:moveTo>
                    <a:pt x="652" y="1354"/>
                  </a:moveTo>
                  <a:lnTo>
                    <a:pt x="652" y="1354"/>
                  </a:lnTo>
                  <a:lnTo>
                    <a:pt x="650" y="1352"/>
                  </a:lnTo>
                  <a:lnTo>
                    <a:pt x="648" y="1352"/>
                  </a:lnTo>
                  <a:lnTo>
                    <a:pt x="646" y="1352"/>
                  </a:lnTo>
                  <a:lnTo>
                    <a:pt x="644" y="1356"/>
                  </a:lnTo>
                  <a:lnTo>
                    <a:pt x="646" y="1358"/>
                  </a:lnTo>
                  <a:lnTo>
                    <a:pt x="648" y="1358"/>
                  </a:lnTo>
                  <a:lnTo>
                    <a:pt x="652" y="1356"/>
                  </a:lnTo>
                  <a:lnTo>
                    <a:pt x="652" y="1354"/>
                  </a:lnTo>
                  <a:close/>
                  <a:moveTo>
                    <a:pt x="150" y="1398"/>
                  </a:moveTo>
                  <a:lnTo>
                    <a:pt x="150" y="1398"/>
                  </a:lnTo>
                  <a:lnTo>
                    <a:pt x="148" y="1396"/>
                  </a:lnTo>
                  <a:lnTo>
                    <a:pt x="146" y="1394"/>
                  </a:lnTo>
                  <a:lnTo>
                    <a:pt x="146" y="1396"/>
                  </a:lnTo>
                  <a:lnTo>
                    <a:pt x="144" y="1398"/>
                  </a:lnTo>
                  <a:lnTo>
                    <a:pt x="146" y="1402"/>
                  </a:lnTo>
                  <a:lnTo>
                    <a:pt x="152" y="1410"/>
                  </a:lnTo>
                  <a:lnTo>
                    <a:pt x="154" y="1412"/>
                  </a:lnTo>
                  <a:lnTo>
                    <a:pt x="156" y="1412"/>
                  </a:lnTo>
                  <a:lnTo>
                    <a:pt x="158" y="1412"/>
                  </a:lnTo>
                  <a:lnTo>
                    <a:pt x="156" y="1410"/>
                  </a:lnTo>
                  <a:lnTo>
                    <a:pt x="154" y="1404"/>
                  </a:lnTo>
                  <a:lnTo>
                    <a:pt x="154" y="1400"/>
                  </a:lnTo>
                  <a:lnTo>
                    <a:pt x="150" y="1398"/>
                  </a:lnTo>
                  <a:close/>
                  <a:moveTo>
                    <a:pt x="732" y="1304"/>
                  </a:moveTo>
                  <a:lnTo>
                    <a:pt x="732" y="1304"/>
                  </a:lnTo>
                  <a:lnTo>
                    <a:pt x="734" y="1302"/>
                  </a:lnTo>
                  <a:lnTo>
                    <a:pt x="732" y="1300"/>
                  </a:lnTo>
                  <a:lnTo>
                    <a:pt x="730" y="1298"/>
                  </a:lnTo>
                  <a:lnTo>
                    <a:pt x="728" y="1300"/>
                  </a:lnTo>
                  <a:lnTo>
                    <a:pt x="726" y="1302"/>
                  </a:lnTo>
                  <a:lnTo>
                    <a:pt x="724" y="1302"/>
                  </a:lnTo>
                  <a:lnTo>
                    <a:pt x="722" y="1300"/>
                  </a:lnTo>
                  <a:lnTo>
                    <a:pt x="720" y="1302"/>
                  </a:lnTo>
                  <a:lnTo>
                    <a:pt x="720" y="1304"/>
                  </a:lnTo>
                  <a:lnTo>
                    <a:pt x="724" y="1306"/>
                  </a:lnTo>
                  <a:lnTo>
                    <a:pt x="732" y="1304"/>
                  </a:lnTo>
                  <a:close/>
                  <a:moveTo>
                    <a:pt x="618" y="1384"/>
                  </a:moveTo>
                  <a:lnTo>
                    <a:pt x="618" y="1384"/>
                  </a:lnTo>
                  <a:lnTo>
                    <a:pt x="622" y="1384"/>
                  </a:lnTo>
                  <a:lnTo>
                    <a:pt x="626" y="1382"/>
                  </a:lnTo>
                  <a:lnTo>
                    <a:pt x="628" y="1380"/>
                  </a:lnTo>
                  <a:lnTo>
                    <a:pt x="628" y="1378"/>
                  </a:lnTo>
                  <a:lnTo>
                    <a:pt x="622" y="1378"/>
                  </a:lnTo>
                  <a:lnTo>
                    <a:pt x="618" y="1378"/>
                  </a:lnTo>
                  <a:lnTo>
                    <a:pt x="616" y="1380"/>
                  </a:lnTo>
                  <a:lnTo>
                    <a:pt x="618" y="1384"/>
                  </a:lnTo>
                  <a:close/>
                  <a:moveTo>
                    <a:pt x="620" y="1456"/>
                  </a:moveTo>
                  <a:lnTo>
                    <a:pt x="620" y="1456"/>
                  </a:lnTo>
                  <a:lnTo>
                    <a:pt x="616" y="1454"/>
                  </a:lnTo>
                  <a:lnTo>
                    <a:pt x="618" y="1456"/>
                  </a:lnTo>
                  <a:lnTo>
                    <a:pt x="622" y="1462"/>
                  </a:lnTo>
                  <a:lnTo>
                    <a:pt x="624" y="1462"/>
                  </a:lnTo>
                  <a:lnTo>
                    <a:pt x="626" y="1464"/>
                  </a:lnTo>
                  <a:lnTo>
                    <a:pt x="624" y="1462"/>
                  </a:lnTo>
                  <a:lnTo>
                    <a:pt x="622" y="1458"/>
                  </a:lnTo>
                  <a:lnTo>
                    <a:pt x="620" y="1456"/>
                  </a:lnTo>
                  <a:close/>
                  <a:moveTo>
                    <a:pt x="630" y="1474"/>
                  </a:moveTo>
                  <a:lnTo>
                    <a:pt x="630" y="1474"/>
                  </a:lnTo>
                  <a:lnTo>
                    <a:pt x="626" y="1468"/>
                  </a:lnTo>
                  <a:lnTo>
                    <a:pt x="622" y="1466"/>
                  </a:lnTo>
                  <a:lnTo>
                    <a:pt x="622" y="1468"/>
                  </a:lnTo>
                  <a:lnTo>
                    <a:pt x="626" y="1474"/>
                  </a:lnTo>
                  <a:lnTo>
                    <a:pt x="628" y="1476"/>
                  </a:lnTo>
                  <a:lnTo>
                    <a:pt x="630" y="1474"/>
                  </a:lnTo>
                  <a:close/>
                  <a:moveTo>
                    <a:pt x="624" y="1490"/>
                  </a:moveTo>
                  <a:lnTo>
                    <a:pt x="624" y="1490"/>
                  </a:lnTo>
                  <a:lnTo>
                    <a:pt x="626" y="1490"/>
                  </a:lnTo>
                  <a:lnTo>
                    <a:pt x="626" y="1486"/>
                  </a:lnTo>
                  <a:lnTo>
                    <a:pt x="624" y="1476"/>
                  </a:lnTo>
                  <a:lnTo>
                    <a:pt x="622" y="1474"/>
                  </a:lnTo>
                  <a:lnTo>
                    <a:pt x="622" y="1476"/>
                  </a:lnTo>
                  <a:lnTo>
                    <a:pt x="622" y="1480"/>
                  </a:lnTo>
                  <a:lnTo>
                    <a:pt x="622" y="1486"/>
                  </a:lnTo>
                  <a:lnTo>
                    <a:pt x="622" y="1490"/>
                  </a:lnTo>
                  <a:lnTo>
                    <a:pt x="624" y="1490"/>
                  </a:lnTo>
                  <a:close/>
                  <a:moveTo>
                    <a:pt x="302" y="1578"/>
                  </a:moveTo>
                  <a:lnTo>
                    <a:pt x="302" y="1578"/>
                  </a:lnTo>
                  <a:lnTo>
                    <a:pt x="300" y="1580"/>
                  </a:lnTo>
                  <a:lnTo>
                    <a:pt x="300" y="1582"/>
                  </a:lnTo>
                  <a:lnTo>
                    <a:pt x="302" y="1582"/>
                  </a:lnTo>
                  <a:lnTo>
                    <a:pt x="304" y="1584"/>
                  </a:lnTo>
                  <a:lnTo>
                    <a:pt x="306" y="1582"/>
                  </a:lnTo>
                  <a:lnTo>
                    <a:pt x="306" y="1580"/>
                  </a:lnTo>
                  <a:lnTo>
                    <a:pt x="304" y="1578"/>
                  </a:lnTo>
                  <a:lnTo>
                    <a:pt x="302" y="1578"/>
                  </a:lnTo>
                  <a:close/>
                  <a:moveTo>
                    <a:pt x="160" y="1386"/>
                  </a:moveTo>
                  <a:lnTo>
                    <a:pt x="160" y="1386"/>
                  </a:lnTo>
                  <a:lnTo>
                    <a:pt x="158" y="1382"/>
                  </a:lnTo>
                  <a:lnTo>
                    <a:pt x="154" y="1378"/>
                  </a:lnTo>
                  <a:lnTo>
                    <a:pt x="150" y="1378"/>
                  </a:lnTo>
                  <a:lnTo>
                    <a:pt x="148" y="1378"/>
                  </a:lnTo>
                  <a:lnTo>
                    <a:pt x="148" y="1380"/>
                  </a:lnTo>
                  <a:lnTo>
                    <a:pt x="148" y="1382"/>
                  </a:lnTo>
                  <a:lnTo>
                    <a:pt x="152" y="1384"/>
                  </a:lnTo>
                  <a:lnTo>
                    <a:pt x="156" y="1386"/>
                  </a:lnTo>
                  <a:lnTo>
                    <a:pt x="160" y="1386"/>
                  </a:lnTo>
                  <a:close/>
                  <a:moveTo>
                    <a:pt x="320" y="1546"/>
                  </a:moveTo>
                  <a:lnTo>
                    <a:pt x="320" y="1546"/>
                  </a:lnTo>
                  <a:lnTo>
                    <a:pt x="318" y="1546"/>
                  </a:lnTo>
                  <a:lnTo>
                    <a:pt x="316" y="1546"/>
                  </a:lnTo>
                  <a:lnTo>
                    <a:pt x="314" y="1548"/>
                  </a:lnTo>
                  <a:lnTo>
                    <a:pt x="312" y="1552"/>
                  </a:lnTo>
                  <a:lnTo>
                    <a:pt x="314" y="1552"/>
                  </a:lnTo>
                  <a:lnTo>
                    <a:pt x="318" y="1552"/>
                  </a:lnTo>
                  <a:lnTo>
                    <a:pt x="318" y="1550"/>
                  </a:lnTo>
                  <a:lnTo>
                    <a:pt x="320" y="1548"/>
                  </a:lnTo>
                  <a:lnTo>
                    <a:pt x="322" y="1546"/>
                  </a:lnTo>
                  <a:lnTo>
                    <a:pt x="320" y="1546"/>
                  </a:lnTo>
                  <a:close/>
                  <a:moveTo>
                    <a:pt x="354" y="1486"/>
                  </a:moveTo>
                  <a:lnTo>
                    <a:pt x="354" y="1486"/>
                  </a:lnTo>
                  <a:lnTo>
                    <a:pt x="356" y="1488"/>
                  </a:lnTo>
                  <a:lnTo>
                    <a:pt x="356" y="1490"/>
                  </a:lnTo>
                  <a:lnTo>
                    <a:pt x="358" y="1488"/>
                  </a:lnTo>
                  <a:lnTo>
                    <a:pt x="362" y="1490"/>
                  </a:lnTo>
                  <a:lnTo>
                    <a:pt x="364" y="1492"/>
                  </a:lnTo>
                  <a:lnTo>
                    <a:pt x="364" y="1490"/>
                  </a:lnTo>
                  <a:lnTo>
                    <a:pt x="366" y="1488"/>
                  </a:lnTo>
                  <a:lnTo>
                    <a:pt x="370" y="1490"/>
                  </a:lnTo>
                  <a:lnTo>
                    <a:pt x="372" y="1492"/>
                  </a:lnTo>
                  <a:lnTo>
                    <a:pt x="372" y="1494"/>
                  </a:lnTo>
                  <a:lnTo>
                    <a:pt x="370" y="1500"/>
                  </a:lnTo>
                  <a:lnTo>
                    <a:pt x="368" y="1506"/>
                  </a:lnTo>
                  <a:lnTo>
                    <a:pt x="368" y="1508"/>
                  </a:lnTo>
                  <a:lnTo>
                    <a:pt x="370" y="1512"/>
                  </a:lnTo>
                  <a:lnTo>
                    <a:pt x="372" y="1512"/>
                  </a:lnTo>
                  <a:lnTo>
                    <a:pt x="372" y="1510"/>
                  </a:lnTo>
                  <a:lnTo>
                    <a:pt x="374" y="1502"/>
                  </a:lnTo>
                  <a:lnTo>
                    <a:pt x="376" y="1496"/>
                  </a:lnTo>
                  <a:lnTo>
                    <a:pt x="374" y="1490"/>
                  </a:lnTo>
                  <a:lnTo>
                    <a:pt x="374" y="1488"/>
                  </a:lnTo>
                  <a:lnTo>
                    <a:pt x="376" y="1484"/>
                  </a:lnTo>
                  <a:lnTo>
                    <a:pt x="380" y="1476"/>
                  </a:lnTo>
                  <a:lnTo>
                    <a:pt x="380" y="1472"/>
                  </a:lnTo>
                  <a:lnTo>
                    <a:pt x="378" y="1474"/>
                  </a:lnTo>
                  <a:lnTo>
                    <a:pt x="376" y="1476"/>
                  </a:lnTo>
                  <a:lnTo>
                    <a:pt x="376" y="1474"/>
                  </a:lnTo>
                  <a:lnTo>
                    <a:pt x="376" y="1472"/>
                  </a:lnTo>
                  <a:lnTo>
                    <a:pt x="374" y="1470"/>
                  </a:lnTo>
                  <a:lnTo>
                    <a:pt x="372" y="1470"/>
                  </a:lnTo>
                  <a:lnTo>
                    <a:pt x="372" y="1472"/>
                  </a:lnTo>
                  <a:lnTo>
                    <a:pt x="370" y="1474"/>
                  </a:lnTo>
                  <a:lnTo>
                    <a:pt x="370" y="1472"/>
                  </a:lnTo>
                  <a:lnTo>
                    <a:pt x="370" y="1462"/>
                  </a:lnTo>
                  <a:lnTo>
                    <a:pt x="370" y="1460"/>
                  </a:lnTo>
                  <a:lnTo>
                    <a:pt x="368" y="1460"/>
                  </a:lnTo>
                  <a:lnTo>
                    <a:pt x="364" y="1464"/>
                  </a:lnTo>
                  <a:lnTo>
                    <a:pt x="358" y="1468"/>
                  </a:lnTo>
                  <a:lnTo>
                    <a:pt x="358" y="1470"/>
                  </a:lnTo>
                  <a:lnTo>
                    <a:pt x="364" y="1474"/>
                  </a:lnTo>
                  <a:lnTo>
                    <a:pt x="368" y="1476"/>
                  </a:lnTo>
                  <a:lnTo>
                    <a:pt x="368" y="1480"/>
                  </a:lnTo>
                  <a:lnTo>
                    <a:pt x="366" y="1482"/>
                  </a:lnTo>
                  <a:lnTo>
                    <a:pt x="360" y="1482"/>
                  </a:lnTo>
                  <a:lnTo>
                    <a:pt x="356" y="1482"/>
                  </a:lnTo>
                  <a:lnTo>
                    <a:pt x="356" y="1484"/>
                  </a:lnTo>
                  <a:lnTo>
                    <a:pt x="354" y="1486"/>
                  </a:lnTo>
                  <a:close/>
                  <a:moveTo>
                    <a:pt x="312" y="1560"/>
                  </a:moveTo>
                  <a:lnTo>
                    <a:pt x="312" y="1560"/>
                  </a:lnTo>
                  <a:lnTo>
                    <a:pt x="312" y="1562"/>
                  </a:lnTo>
                  <a:lnTo>
                    <a:pt x="314" y="1562"/>
                  </a:lnTo>
                  <a:lnTo>
                    <a:pt x="318" y="1560"/>
                  </a:lnTo>
                  <a:lnTo>
                    <a:pt x="316" y="1558"/>
                  </a:lnTo>
                  <a:lnTo>
                    <a:pt x="314" y="1556"/>
                  </a:lnTo>
                  <a:lnTo>
                    <a:pt x="312" y="1560"/>
                  </a:lnTo>
                  <a:close/>
                  <a:moveTo>
                    <a:pt x="744" y="1294"/>
                  </a:moveTo>
                  <a:lnTo>
                    <a:pt x="744" y="1294"/>
                  </a:lnTo>
                  <a:lnTo>
                    <a:pt x="746" y="1296"/>
                  </a:lnTo>
                  <a:lnTo>
                    <a:pt x="748" y="1296"/>
                  </a:lnTo>
                  <a:lnTo>
                    <a:pt x="750" y="1294"/>
                  </a:lnTo>
                  <a:lnTo>
                    <a:pt x="752" y="1292"/>
                  </a:lnTo>
                  <a:lnTo>
                    <a:pt x="748" y="1288"/>
                  </a:lnTo>
                  <a:lnTo>
                    <a:pt x="746" y="1288"/>
                  </a:lnTo>
                  <a:lnTo>
                    <a:pt x="744" y="1290"/>
                  </a:lnTo>
                  <a:lnTo>
                    <a:pt x="744" y="1294"/>
                  </a:lnTo>
                  <a:close/>
                  <a:moveTo>
                    <a:pt x="380" y="1462"/>
                  </a:moveTo>
                  <a:lnTo>
                    <a:pt x="380" y="1462"/>
                  </a:lnTo>
                  <a:lnTo>
                    <a:pt x="382" y="1460"/>
                  </a:lnTo>
                  <a:lnTo>
                    <a:pt x="382" y="1456"/>
                  </a:lnTo>
                  <a:lnTo>
                    <a:pt x="382" y="1454"/>
                  </a:lnTo>
                  <a:lnTo>
                    <a:pt x="380" y="1454"/>
                  </a:lnTo>
                  <a:lnTo>
                    <a:pt x="378" y="1454"/>
                  </a:lnTo>
                  <a:lnTo>
                    <a:pt x="378" y="1456"/>
                  </a:lnTo>
                  <a:lnTo>
                    <a:pt x="376" y="1460"/>
                  </a:lnTo>
                  <a:lnTo>
                    <a:pt x="374" y="1462"/>
                  </a:lnTo>
                  <a:lnTo>
                    <a:pt x="376" y="1468"/>
                  </a:lnTo>
                  <a:lnTo>
                    <a:pt x="378" y="1468"/>
                  </a:lnTo>
                  <a:lnTo>
                    <a:pt x="378" y="1466"/>
                  </a:lnTo>
                  <a:lnTo>
                    <a:pt x="380" y="1464"/>
                  </a:lnTo>
                  <a:lnTo>
                    <a:pt x="380" y="1462"/>
                  </a:lnTo>
                  <a:close/>
                  <a:moveTo>
                    <a:pt x="134" y="1090"/>
                  </a:moveTo>
                  <a:lnTo>
                    <a:pt x="134" y="1090"/>
                  </a:lnTo>
                  <a:lnTo>
                    <a:pt x="148" y="1086"/>
                  </a:lnTo>
                  <a:lnTo>
                    <a:pt x="158" y="1086"/>
                  </a:lnTo>
                  <a:lnTo>
                    <a:pt x="190" y="1088"/>
                  </a:lnTo>
                  <a:lnTo>
                    <a:pt x="200" y="1088"/>
                  </a:lnTo>
                  <a:lnTo>
                    <a:pt x="202" y="1090"/>
                  </a:lnTo>
                  <a:lnTo>
                    <a:pt x="202" y="1092"/>
                  </a:lnTo>
                  <a:lnTo>
                    <a:pt x="198" y="1094"/>
                  </a:lnTo>
                  <a:lnTo>
                    <a:pt x="186" y="1100"/>
                  </a:lnTo>
                  <a:lnTo>
                    <a:pt x="182" y="1104"/>
                  </a:lnTo>
                  <a:lnTo>
                    <a:pt x="180" y="1108"/>
                  </a:lnTo>
                  <a:lnTo>
                    <a:pt x="182" y="1110"/>
                  </a:lnTo>
                  <a:lnTo>
                    <a:pt x="186" y="1112"/>
                  </a:lnTo>
                  <a:lnTo>
                    <a:pt x="196" y="1112"/>
                  </a:lnTo>
                  <a:lnTo>
                    <a:pt x="204" y="1114"/>
                  </a:lnTo>
                  <a:lnTo>
                    <a:pt x="198" y="1118"/>
                  </a:lnTo>
                  <a:lnTo>
                    <a:pt x="190" y="1120"/>
                  </a:lnTo>
                  <a:lnTo>
                    <a:pt x="182" y="1120"/>
                  </a:lnTo>
                  <a:lnTo>
                    <a:pt x="174" y="1118"/>
                  </a:lnTo>
                  <a:lnTo>
                    <a:pt x="166" y="1116"/>
                  </a:lnTo>
                  <a:lnTo>
                    <a:pt x="162" y="1116"/>
                  </a:lnTo>
                  <a:lnTo>
                    <a:pt x="156" y="1120"/>
                  </a:lnTo>
                  <a:lnTo>
                    <a:pt x="150" y="1122"/>
                  </a:lnTo>
                  <a:lnTo>
                    <a:pt x="144" y="1124"/>
                  </a:lnTo>
                  <a:lnTo>
                    <a:pt x="132" y="1124"/>
                  </a:lnTo>
                  <a:lnTo>
                    <a:pt x="122" y="1126"/>
                  </a:lnTo>
                  <a:lnTo>
                    <a:pt x="120" y="1130"/>
                  </a:lnTo>
                  <a:lnTo>
                    <a:pt x="120" y="1132"/>
                  </a:lnTo>
                  <a:lnTo>
                    <a:pt x="122" y="1136"/>
                  </a:lnTo>
                  <a:lnTo>
                    <a:pt x="124" y="1138"/>
                  </a:lnTo>
                  <a:lnTo>
                    <a:pt x="134" y="1136"/>
                  </a:lnTo>
                  <a:lnTo>
                    <a:pt x="152" y="1134"/>
                  </a:lnTo>
                  <a:lnTo>
                    <a:pt x="162" y="1134"/>
                  </a:lnTo>
                  <a:lnTo>
                    <a:pt x="174" y="1136"/>
                  </a:lnTo>
                  <a:lnTo>
                    <a:pt x="180" y="1138"/>
                  </a:lnTo>
                  <a:lnTo>
                    <a:pt x="184" y="1140"/>
                  </a:lnTo>
                  <a:lnTo>
                    <a:pt x="186" y="1142"/>
                  </a:lnTo>
                  <a:lnTo>
                    <a:pt x="186" y="1146"/>
                  </a:lnTo>
                  <a:lnTo>
                    <a:pt x="186" y="1152"/>
                  </a:lnTo>
                  <a:lnTo>
                    <a:pt x="188" y="1154"/>
                  </a:lnTo>
                  <a:lnTo>
                    <a:pt x="190" y="1156"/>
                  </a:lnTo>
                  <a:lnTo>
                    <a:pt x="198" y="1160"/>
                  </a:lnTo>
                  <a:lnTo>
                    <a:pt x="202" y="1166"/>
                  </a:lnTo>
                  <a:lnTo>
                    <a:pt x="202" y="1174"/>
                  </a:lnTo>
                  <a:lnTo>
                    <a:pt x="198" y="1184"/>
                  </a:lnTo>
                  <a:lnTo>
                    <a:pt x="196" y="1186"/>
                  </a:lnTo>
                  <a:lnTo>
                    <a:pt x="190" y="1186"/>
                  </a:lnTo>
                  <a:lnTo>
                    <a:pt x="180" y="1184"/>
                  </a:lnTo>
                  <a:lnTo>
                    <a:pt x="172" y="1184"/>
                  </a:lnTo>
                  <a:lnTo>
                    <a:pt x="170" y="1186"/>
                  </a:lnTo>
                  <a:lnTo>
                    <a:pt x="170" y="1190"/>
                  </a:lnTo>
                  <a:lnTo>
                    <a:pt x="172" y="1196"/>
                  </a:lnTo>
                  <a:lnTo>
                    <a:pt x="174" y="1198"/>
                  </a:lnTo>
                  <a:lnTo>
                    <a:pt x="176" y="1200"/>
                  </a:lnTo>
                  <a:lnTo>
                    <a:pt x="182" y="1202"/>
                  </a:lnTo>
                  <a:lnTo>
                    <a:pt x="196" y="1202"/>
                  </a:lnTo>
                  <a:lnTo>
                    <a:pt x="220" y="1200"/>
                  </a:lnTo>
                  <a:lnTo>
                    <a:pt x="232" y="1200"/>
                  </a:lnTo>
                  <a:lnTo>
                    <a:pt x="242" y="1202"/>
                  </a:lnTo>
                  <a:lnTo>
                    <a:pt x="252" y="1206"/>
                  </a:lnTo>
                  <a:lnTo>
                    <a:pt x="260" y="1208"/>
                  </a:lnTo>
                  <a:lnTo>
                    <a:pt x="274" y="1216"/>
                  </a:lnTo>
                  <a:lnTo>
                    <a:pt x="282" y="1218"/>
                  </a:lnTo>
                  <a:lnTo>
                    <a:pt x="292" y="1220"/>
                  </a:lnTo>
                  <a:lnTo>
                    <a:pt x="300" y="1220"/>
                  </a:lnTo>
                  <a:lnTo>
                    <a:pt x="308" y="1224"/>
                  </a:lnTo>
                  <a:lnTo>
                    <a:pt x="318" y="1228"/>
                  </a:lnTo>
                  <a:lnTo>
                    <a:pt x="322" y="1230"/>
                  </a:lnTo>
                  <a:lnTo>
                    <a:pt x="328" y="1232"/>
                  </a:lnTo>
                  <a:lnTo>
                    <a:pt x="336" y="1232"/>
                  </a:lnTo>
                  <a:lnTo>
                    <a:pt x="346" y="1230"/>
                  </a:lnTo>
                  <a:lnTo>
                    <a:pt x="356" y="1226"/>
                  </a:lnTo>
                  <a:lnTo>
                    <a:pt x="362" y="1222"/>
                  </a:lnTo>
                  <a:lnTo>
                    <a:pt x="368" y="1214"/>
                  </a:lnTo>
                  <a:lnTo>
                    <a:pt x="370" y="1210"/>
                  </a:lnTo>
                  <a:lnTo>
                    <a:pt x="374" y="1206"/>
                  </a:lnTo>
                  <a:lnTo>
                    <a:pt x="380" y="1206"/>
                  </a:lnTo>
                  <a:lnTo>
                    <a:pt x="388" y="1206"/>
                  </a:lnTo>
                  <a:lnTo>
                    <a:pt x="396" y="1204"/>
                  </a:lnTo>
                  <a:lnTo>
                    <a:pt x="404" y="1204"/>
                  </a:lnTo>
                  <a:lnTo>
                    <a:pt x="418" y="1198"/>
                  </a:lnTo>
                  <a:lnTo>
                    <a:pt x="452" y="1176"/>
                  </a:lnTo>
                  <a:lnTo>
                    <a:pt x="462" y="1172"/>
                  </a:lnTo>
                  <a:lnTo>
                    <a:pt x="470" y="1170"/>
                  </a:lnTo>
                  <a:lnTo>
                    <a:pt x="484" y="1168"/>
                  </a:lnTo>
                  <a:lnTo>
                    <a:pt x="488" y="1166"/>
                  </a:lnTo>
                  <a:lnTo>
                    <a:pt x="494" y="1164"/>
                  </a:lnTo>
                  <a:lnTo>
                    <a:pt x="500" y="1160"/>
                  </a:lnTo>
                  <a:lnTo>
                    <a:pt x="504" y="1154"/>
                  </a:lnTo>
                  <a:lnTo>
                    <a:pt x="514" y="1142"/>
                  </a:lnTo>
                  <a:lnTo>
                    <a:pt x="522" y="1136"/>
                  </a:lnTo>
                  <a:lnTo>
                    <a:pt x="528" y="1134"/>
                  </a:lnTo>
                  <a:lnTo>
                    <a:pt x="534" y="1126"/>
                  </a:lnTo>
                  <a:lnTo>
                    <a:pt x="540" y="1112"/>
                  </a:lnTo>
                  <a:lnTo>
                    <a:pt x="542" y="1104"/>
                  </a:lnTo>
                  <a:lnTo>
                    <a:pt x="542" y="1098"/>
                  </a:lnTo>
                  <a:lnTo>
                    <a:pt x="542" y="1090"/>
                  </a:lnTo>
                  <a:lnTo>
                    <a:pt x="538" y="1086"/>
                  </a:lnTo>
                  <a:lnTo>
                    <a:pt x="532" y="1082"/>
                  </a:lnTo>
                  <a:lnTo>
                    <a:pt x="526" y="1080"/>
                  </a:lnTo>
                  <a:lnTo>
                    <a:pt x="518" y="1078"/>
                  </a:lnTo>
                  <a:lnTo>
                    <a:pt x="514" y="1076"/>
                  </a:lnTo>
                  <a:lnTo>
                    <a:pt x="510" y="1072"/>
                  </a:lnTo>
                  <a:lnTo>
                    <a:pt x="506" y="1068"/>
                  </a:lnTo>
                  <a:lnTo>
                    <a:pt x="502" y="1066"/>
                  </a:lnTo>
                  <a:lnTo>
                    <a:pt x="496" y="1068"/>
                  </a:lnTo>
                  <a:lnTo>
                    <a:pt x="494" y="1066"/>
                  </a:lnTo>
                  <a:lnTo>
                    <a:pt x="492" y="1064"/>
                  </a:lnTo>
                  <a:lnTo>
                    <a:pt x="496" y="1058"/>
                  </a:lnTo>
                  <a:lnTo>
                    <a:pt x="500" y="1052"/>
                  </a:lnTo>
                  <a:lnTo>
                    <a:pt x="500" y="1048"/>
                  </a:lnTo>
                  <a:lnTo>
                    <a:pt x="496" y="1046"/>
                  </a:lnTo>
                  <a:lnTo>
                    <a:pt x="492" y="1046"/>
                  </a:lnTo>
                  <a:lnTo>
                    <a:pt x="486" y="1044"/>
                  </a:lnTo>
                  <a:lnTo>
                    <a:pt x="484" y="1044"/>
                  </a:lnTo>
                  <a:lnTo>
                    <a:pt x="484" y="1040"/>
                  </a:lnTo>
                  <a:lnTo>
                    <a:pt x="488" y="1036"/>
                  </a:lnTo>
                  <a:lnTo>
                    <a:pt x="500" y="1028"/>
                  </a:lnTo>
                  <a:lnTo>
                    <a:pt x="500" y="1024"/>
                  </a:lnTo>
                  <a:lnTo>
                    <a:pt x="500" y="1022"/>
                  </a:lnTo>
                  <a:lnTo>
                    <a:pt x="494" y="1022"/>
                  </a:lnTo>
                  <a:lnTo>
                    <a:pt x="484" y="1026"/>
                  </a:lnTo>
                  <a:lnTo>
                    <a:pt x="474" y="1032"/>
                  </a:lnTo>
                  <a:lnTo>
                    <a:pt x="466" y="1036"/>
                  </a:lnTo>
                  <a:lnTo>
                    <a:pt x="462" y="1036"/>
                  </a:lnTo>
                  <a:lnTo>
                    <a:pt x="460" y="1034"/>
                  </a:lnTo>
                  <a:lnTo>
                    <a:pt x="456" y="1028"/>
                  </a:lnTo>
                  <a:lnTo>
                    <a:pt x="450" y="1020"/>
                  </a:lnTo>
                  <a:lnTo>
                    <a:pt x="446" y="1016"/>
                  </a:lnTo>
                  <a:lnTo>
                    <a:pt x="442" y="1012"/>
                  </a:lnTo>
                  <a:lnTo>
                    <a:pt x="436" y="1012"/>
                  </a:lnTo>
                  <a:lnTo>
                    <a:pt x="430" y="1012"/>
                  </a:lnTo>
                  <a:lnTo>
                    <a:pt x="424" y="1014"/>
                  </a:lnTo>
                  <a:lnTo>
                    <a:pt x="420" y="1018"/>
                  </a:lnTo>
                  <a:lnTo>
                    <a:pt x="418" y="1022"/>
                  </a:lnTo>
                  <a:lnTo>
                    <a:pt x="420" y="1026"/>
                  </a:lnTo>
                  <a:lnTo>
                    <a:pt x="424" y="1034"/>
                  </a:lnTo>
                  <a:lnTo>
                    <a:pt x="424" y="1038"/>
                  </a:lnTo>
                  <a:lnTo>
                    <a:pt x="424" y="1040"/>
                  </a:lnTo>
                  <a:lnTo>
                    <a:pt x="420" y="1042"/>
                  </a:lnTo>
                  <a:lnTo>
                    <a:pt x="418" y="1042"/>
                  </a:lnTo>
                  <a:lnTo>
                    <a:pt x="406" y="1038"/>
                  </a:lnTo>
                  <a:lnTo>
                    <a:pt x="402" y="1036"/>
                  </a:lnTo>
                  <a:lnTo>
                    <a:pt x="396" y="1038"/>
                  </a:lnTo>
                  <a:lnTo>
                    <a:pt x="390" y="1046"/>
                  </a:lnTo>
                  <a:lnTo>
                    <a:pt x="386" y="1050"/>
                  </a:lnTo>
                  <a:lnTo>
                    <a:pt x="382" y="1052"/>
                  </a:lnTo>
                  <a:lnTo>
                    <a:pt x="378" y="1052"/>
                  </a:lnTo>
                  <a:lnTo>
                    <a:pt x="374" y="1048"/>
                  </a:lnTo>
                  <a:lnTo>
                    <a:pt x="362" y="1038"/>
                  </a:lnTo>
                  <a:lnTo>
                    <a:pt x="358" y="1038"/>
                  </a:lnTo>
                  <a:lnTo>
                    <a:pt x="356" y="1038"/>
                  </a:lnTo>
                  <a:lnTo>
                    <a:pt x="354" y="1038"/>
                  </a:lnTo>
                  <a:lnTo>
                    <a:pt x="352" y="1042"/>
                  </a:lnTo>
                  <a:lnTo>
                    <a:pt x="352" y="1052"/>
                  </a:lnTo>
                  <a:lnTo>
                    <a:pt x="352" y="1056"/>
                  </a:lnTo>
                  <a:lnTo>
                    <a:pt x="350" y="1058"/>
                  </a:lnTo>
                  <a:lnTo>
                    <a:pt x="350" y="1060"/>
                  </a:lnTo>
                  <a:lnTo>
                    <a:pt x="346" y="1058"/>
                  </a:lnTo>
                  <a:lnTo>
                    <a:pt x="342" y="1052"/>
                  </a:lnTo>
                  <a:lnTo>
                    <a:pt x="338" y="1042"/>
                  </a:lnTo>
                  <a:lnTo>
                    <a:pt x="336" y="1038"/>
                  </a:lnTo>
                  <a:lnTo>
                    <a:pt x="330" y="1036"/>
                  </a:lnTo>
                  <a:lnTo>
                    <a:pt x="326" y="1036"/>
                  </a:lnTo>
                  <a:lnTo>
                    <a:pt x="320" y="1038"/>
                  </a:lnTo>
                  <a:lnTo>
                    <a:pt x="314" y="1042"/>
                  </a:lnTo>
                  <a:lnTo>
                    <a:pt x="308" y="1048"/>
                  </a:lnTo>
                  <a:lnTo>
                    <a:pt x="306" y="1054"/>
                  </a:lnTo>
                  <a:lnTo>
                    <a:pt x="306" y="1060"/>
                  </a:lnTo>
                  <a:lnTo>
                    <a:pt x="304" y="1070"/>
                  </a:lnTo>
                  <a:lnTo>
                    <a:pt x="304" y="1072"/>
                  </a:lnTo>
                  <a:lnTo>
                    <a:pt x="302" y="1072"/>
                  </a:lnTo>
                  <a:lnTo>
                    <a:pt x="294" y="1066"/>
                  </a:lnTo>
                  <a:lnTo>
                    <a:pt x="286" y="1052"/>
                  </a:lnTo>
                  <a:lnTo>
                    <a:pt x="280" y="1044"/>
                  </a:lnTo>
                  <a:lnTo>
                    <a:pt x="276" y="1042"/>
                  </a:lnTo>
                  <a:lnTo>
                    <a:pt x="272" y="1040"/>
                  </a:lnTo>
                  <a:lnTo>
                    <a:pt x="268" y="1042"/>
                  </a:lnTo>
                  <a:lnTo>
                    <a:pt x="266" y="1046"/>
                  </a:lnTo>
                  <a:lnTo>
                    <a:pt x="266" y="1052"/>
                  </a:lnTo>
                  <a:lnTo>
                    <a:pt x="266" y="1056"/>
                  </a:lnTo>
                  <a:lnTo>
                    <a:pt x="268" y="1062"/>
                  </a:lnTo>
                  <a:lnTo>
                    <a:pt x="270" y="1074"/>
                  </a:lnTo>
                  <a:lnTo>
                    <a:pt x="270" y="1078"/>
                  </a:lnTo>
                  <a:lnTo>
                    <a:pt x="270" y="1080"/>
                  </a:lnTo>
                  <a:lnTo>
                    <a:pt x="266" y="1082"/>
                  </a:lnTo>
                  <a:lnTo>
                    <a:pt x="264" y="1082"/>
                  </a:lnTo>
                  <a:lnTo>
                    <a:pt x="260" y="1080"/>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6" y="1076"/>
                  </a:lnTo>
                  <a:lnTo>
                    <a:pt x="226" y="1070"/>
                  </a:lnTo>
                  <a:lnTo>
                    <a:pt x="228" y="1060"/>
                  </a:lnTo>
                  <a:lnTo>
                    <a:pt x="228" y="1058"/>
                  </a:lnTo>
                  <a:lnTo>
                    <a:pt x="228" y="1054"/>
                  </a:lnTo>
                  <a:lnTo>
                    <a:pt x="224" y="1050"/>
                  </a:lnTo>
                  <a:lnTo>
                    <a:pt x="216" y="1046"/>
                  </a:lnTo>
                  <a:lnTo>
                    <a:pt x="204" y="1036"/>
                  </a:lnTo>
                  <a:lnTo>
                    <a:pt x="200" y="1030"/>
                  </a:lnTo>
                  <a:lnTo>
                    <a:pt x="194" y="1026"/>
                  </a:lnTo>
                  <a:lnTo>
                    <a:pt x="184" y="1020"/>
                  </a:lnTo>
                  <a:lnTo>
                    <a:pt x="174" y="1018"/>
                  </a:lnTo>
                  <a:lnTo>
                    <a:pt x="168" y="1018"/>
                  </a:lnTo>
                  <a:lnTo>
                    <a:pt x="162" y="1018"/>
                  </a:lnTo>
                  <a:lnTo>
                    <a:pt x="158" y="1020"/>
                  </a:lnTo>
                  <a:lnTo>
                    <a:pt x="154" y="1024"/>
                  </a:lnTo>
                  <a:lnTo>
                    <a:pt x="152" y="1026"/>
                  </a:lnTo>
                  <a:lnTo>
                    <a:pt x="152" y="1030"/>
                  </a:lnTo>
                  <a:lnTo>
                    <a:pt x="154" y="1032"/>
                  </a:lnTo>
                  <a:lnTo>
                    <a:pt x="162" y="1038"/>
                  </a:lnTo>
                  <a:lnTo>
                    <a:pt x="170" y="1042"/>
                  </a:lnTo>
                  <a:lnTo>
                    <a:pt x="180" y="1048"/>
                  </a:lnTo>
                  <a:lnTo>
                    <a:pt x="186" y="1054"/>
                  </a:lnTo>
                  <a:lnTo>
                    <a:pt x="188" y="1058"/>
                  </a:lnTo>
                  <a:lnTo>
                    <a:pt x="186" y="1058"/>
                  </a:lnTo>
                  <a:lnTo>
                    <a:pt x="178" y="1056"/>
                  </a:lnTo>
                  <a:lnTo>
                    <a:pt x="166" y="1048"/>
                  </a:lnTo>
                  <a:lnTo>
                    <a:pt x="154" y="1040"/>
                  </a:lnTo>
                  <a:lnTo>
                    <a:pt x="148" y="1038"/>
                  </a:lnTo>
                  <a:lnTo>
                    <a:pt x="144" y="1036"/>
                  </a:lnTo>
                  <a:lnTo>
                    <a:pt x="140" y="1038"/>
                  </a:lnTo>
                  <a:lnTo>
                    <a:pt x="136" y="1040"/>
                  </a:lnTo>
                  <a:lnTo>
                    <a:pt x="130" y="1048"/>
                  </a:lnTo>
                  <a:lnTo>
                    <a:pt x="128" y="1058"/>
                  </a:lnTo>
                  <a:lnTo>
                    <a:pt x="128" y="1064"/>
                  </a:lnTo>
                  <a:lnTo>
                    <a:pt x="126" y="1066"/>
                  </a:lnTo>
                  <a:lnTo>
                    <a:pt x="122" y="1068"/>
                  </a:lnTo>
                  <a:lnTo>
                    <a:pt x="118" y="1068"/>
                  </a:lnTo>
                  <a:lnTo>
                    <a:pt x="116" y="1070"/>
                  </a:lnTo>
                  <a:lnTo>
                    <a:pt x="116" y="1074"/>
                  </a:lnTo>
                  <a:lnTo>
                    <a:pt x="114" y="1080"/>
                  </a:lnTo>
                  <a:lnTo>
                    <a:pt x="112" y="1080"/>
                  </a:lnTo>
                  <a:lnTo>
                    <a:pt x="106" y="1078"/>
                  </a:lnTo>
                  <a:lnTo>
                    <a:pt x="102" y="1078"/>
                  </a:lnTo>
                  <a:lnTo>
                    <a:pt x="98" y="1080"/>
                  </a:lnTo>
                  <a:lnTo>
                    <a:pt x="96" y="1082"/>
                  </a:lnTo>
                  <a:lnTo>
                    <a:pt x="96" y="1084"/>
                  </a:lnTo>
                  <a:lnTo>
                    <a:pt x="100" y="1086"/>
                  </a:lnTo>
                  <a:lnTo>
                    <a:pt x="104" y="1090"/>
                  </a:lnTo>
                  <a:lnTo>
                    <a:pt x="118" y="1092"/>
                  </a:lnTo>
                  <a:lnTo>
                    <a:pt x="126" y="1092"/>
                  </a:lnTo>
                  <a:lnTo>
                    <a:pt x="134" y="1090"/>
                  </a:lnTo>
                  <a:close/>
                  <a:moveTo>
                    <a:pt x="306" y="1550"/>
                  </a:moveTo>
                  <a:lnTo>
                    <a:pt x="306" y="1550"/>
                  </a:lnTo>
                  <a:lnTo>
                    <a:pt x="304" y="1546"/>
                  </a:lnTo>
                  <a:lnTo>
                    <a:pt x="302" y="1544"/>
                  </a:lnTo>
                  <a:lnTo>
                    <a:pt x="300" y="1544"/>
                  </a:lnTo>
                  <a:lnTo>
                    <a:pt x="300" y="1546"/>
                  </a:lnTo>
                  <a:lnTo>
                    <a:pt x="302" y="1548"/>
                  </a:lnTo>
                  <a:lnTo>
                    <a:pt x="306" y="1550"/>
                  </a:lnTo>
                  <a:close/>
                  <a:moveTo>
                    <a:pt x="294" y="1582"/>
                  </a:moveTo>
                  <a:lnTo>
                    <a:pt x="294" y="1582"/>
                  </a:lnTo>
                  <a:lnTo>
                    <a:pt x="296" y="1580"/>
                  </a:lnTo>
                  <a:lnTo>
                    <a:pt x="294" y="1576"/>
                  </a:lnTo>
                  <a:lnTo>
                    <a:pt x="290" y="1572"/>
                  </a:lnTo>
                  <a:lnTo>
                    <a:pt x="288" y="1572"/>
                  </a:lnTo>
                  <a:lnTo>
                    <a:pt x="286" y="1574"/>
                  </a:lnTo>
                  <a:lnTo>
                    <a:pt x="286" y="1576"/>
                  </a:lnTo>
                  <a:lnTo>
                    <a:pt x="290" y="1580"/>
                  </a:lnTo>
                  <a:lnTo>
                    <a:pt x="294" y="1582"/>
                  </a:lnTo>
                  <a:close/>
                  <a:moveTo>
                    <a:pt x="134" y="1350"/>
                  </a:moveTo>
                  <a:lnTo>
                    <a:pt x="134" y="1350"/>
                  </a:lnTo>
                  <a:lnTo>
                    <a:pt x="134" y="1354"/>
                  </a:lnTo>
                  <a:lnTo>
                    <a:pt x="134" y="1356"/>
                  </a:lnTo>
                  <a:lnTo>
                    <a:pt x="138" y="1360"/>
                  </a:lnTo>
                  <a:lnTo>
                    <a:pt x="140" y="1362"/>
                  </a:lnTo>
                  <a:lnTo>
                    <a:pt x="144" y="1364"/>
                  </a:lnTo>
                  <a:lnTo>
                    <a:pt x="150" y="1372"/>
                  </a:lnTo>
                  <a:lnTo>
                    <a:pt x="154" y="1374"/>
                  </a:lnTo>
                  <a:lnTo>
                    <a:pt x="154" y="1370"/>
                  </a:lnTo>
                  <a:lnTo>
                    <a:pt x="152" y="1364"/>
                  </a:lnTo>
                  <a:lnTo>
                    <a:pt x="148" y="1360"/>
                  </a:lnTo>
                  <a:lnTo>
                    <a:pt x="146" y="1358"/>
                  </a:lnTo>
                  <a:lnTo>
                    <a:pt x="144" y="1358"/>
                  </a:lnTo>
                  <a:lnTo>
                    <a:pt x="142" y="1354"/>
                  </a:lnTo>
                  <a:lnTo>
                    <a:pt x="140" y="1350"/>
                  </a:lnTo>
                  <a:lnTo>
                    <a:pt x="136" y="1348"/>
                  </a:lnTo>
                  <a:lnTo>
                    <a:pt x="134" y="1348"/>
                  </a:lnTo>
                  <a:lnTo>
                    <a:pt x="134" y="1350"/>
                  </a:lnTo>
                  <a:close/>
                  <a:moveTo>
                    <a:pt x="138" y="1658"/>
                  </a:moveTo>
                  <a:lnTo>
                    <a:pt x="138" y="1658"/>
                  </a:lnTo>
                  <a:lnTo>
                    <a:pt x="140" y="1652"/>
                  </a:lnTo>
                  <a:lnTo>
                    <a:pt x="138" y="1650"/>
                  </a:lnTo>
                  <a:lnTo>
                    <a:pt x="136" y="1650"/>
                  </a:lnTo>
                  <a:lnTo>
                    <a:pt x="132" y="1652"/>
                  </a:lnTo>
                  <a:lnTo>
                    <a:pt x="128" y="1652"/>
                  </a:lnTo>
                  <a:lnTo>
                    <a:pt x="124" y="1652"/>
                  </a:lnTo>
                  <a:lnTo>
                    <a:pt x="122" y="1654"/>
                  </a:lnTo>
                  <a:lnTo>
                    <a:pt x="120" y="1656"/>
                  </a:lnTo>
                  <a:lnTo>
                    <a:pt x="122" y="1656"/>
                  </a:lnTo>
                  <a:lnTo>
                    <a:pt x="126" y="1660"/>
                  </a:lnTo>
                  <a:lnTo>
                    <a:pt x="134" y="1660"/>
                  </a:lnTo>
                  <a:lnTo>
                    <a:pt x="136" y="1660"/>
                  </a:lnTo>
                  <a:lnTo>
                    <a:pt x="138" y="1658"/>
                  </a:lnTo>
                  <a:close/>
                  <a:moveTo>
                    <a:pt x="124" y="1360"/>
                  </a:moveTo>
                  <a:lnTo>
                    <a:pt x="124" y="1360"/>
                  </a:lnTo>
                  <a:lnTo>
                    <a:pt x="122" y="1360"/>
                  </a:lnTo>
                  <a:lnTo>
                    <a:pt x="124" y="1362"/>
                  </a:lnTo>
                  <a:lnTo>
                    <a:pt x="132" y="1368"/>
                  </a:lnTo>
                  <a:lnTo>
                    <a:pt x="134" y="1370"/>
                  </a:lnTo>
                  <a:lnTo>
                    <a:pt x="138" y="1368"/>
                  </a:lnTo>
                  <a:lnTo>
                    <a:pt x="138" y="1366"/>
                  </a:lnTo>
                  <a:lnTo>
                    <a:pt x="136" y="1362"/>
                  </a:lnTo>
                  <a:lnTo>
                    <a:pt x="132" y="1358"/>
                  </a:lnTo>
                  <a:lnTo>
                    <a:pt x="130" y="1358"/>
                  </a:lnTo>
                  <a:lnTo>
                    <a:pt x="124" y="1360"/>
                  </a:lnTo>
                  <a:close/>
                  <a:moveTo>
                    <a:pt x="162" y="1352"/>
                  </a:moveTo>
                  <a:lnTo>
                    <a:pt x="162" y="1352"/>
                  </a:lnTo>
                  <a:lnTo>
                    <a:pt x="162" y="1348"/>
                  </a:lnTo>
                  <a:lnTo>
                    <a:pt x="160" y="1344"/>
                  </a:lnTo>
                  <a:lnTo>
                    <a:pt x="160" y="1350"/>
                  </a:lnTo>
                  <a:lnTo>
                    <a:pt x="160" y="1352"/>
                  </a:lnTo>
                  <a:lnTo>
                    <a:pt x="162" y="1352"/>
                  </a:lnTo>
                  <a:close/>
                  <a:moveTo>
                    <a:pt x="128" y="1670"/>
                  </a:moveTo>
                  <a:lnTo>
                    <a:pt x="128" y="1670"/>
                  </a:lnTo>
                  <a:lnTo>
                    <a:pt x="126" y="1670"/>
                  </a:lnTo>
                  <a:lnTo>
                    <a:pt x="124" y="1672"/>
                  </a:lnTo>
                  <a:lnTo>
                    <a:pt x="122" y="1678"/>
                  </a:lnTo>
                  <a:lnTo>
                    <a:pt x="124" y="1686"/>
                  </a:lnTo>
                  <a:lnTo>
                    <a:pt x="126" y="1688"/>
                  </a:lnTo>
                  <a:lnTo>
                    <a:pt x="128" y="1688"/>
                  </a:lnTo>
                  <a:lnTo>
                    <a:pt x="130" y="1688"/>
                  </a:lnTo>
                  <a:lnTo>
                    <a:pt x="130" y="1684"/>
                  </a:lnTo>
                  <a:lnTo>
                    <a:pt x="128" y="1682"/>
                  </a:lnTo>
                  <a:lnTo>
                    <a:pt x="128" y="1680"/>
                  </a:lnTo>
                  <a:lnTo>
                    <a:pt x="130" y="1678"/>
                  </a:lnTo>
                  <a:lnTo>
                    <a:pt x="132" y="1674"/>
                  </a:lnTo>
                  <a:lnTo>
                    <a:pt x="130" y="1672"/>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4"/>
                  </a:lnTo>
                  <a:lnTo>
                    <a:pt x="254" y="1920"/>
                  </a:lnTo>
                  <a:lnTo>
                    <a:pt x="252" y="1918"/>
                  </a:lnTo>
                  <a:lnTo>
                    <a:pt x="250" y="1916"/>
                  </a:lnTo>
                  <a:lnTo>
                    <a:pt x="248" y="1914"/>
                  </a:lnTo>
                  <a:lnTo>
                    <a:pt x="244" y="1916"/>
                  </a:lnTo>
                  <a:lnTo>
                    <a:pt x="240" y="1916"/>
                  </a:lnTo>
                  <a:lnTo>
                    <a:pt x="238" y="1920"/>
                  </a:lnTo>
                  <a:close/>
                  <a:moveTo>
                    <a:pt x="232" y="1878"/>
                  </a:moveTo>
                  <a:lnTo>
                    <a:pt x="232" y="1878"/>
                  </a:lnTo>
                  <a:lnTo>
                    <a:pt x="236" y="1878"/>
                  </a:lnTo>
                  <a:lnTo>
                    <a:pt x="240" y="1876"/>
                  </a:lnTo>
                  <a:lnTo>
                    <a:pt x="246" y="1870"/>
                  </a:lnTo>
                  <a:lnTo>
                    <a:pt x="248" y="1862"/>
                  </a:lnTo>
                  <a:lnTo>
                    <a:pt x="246" y="1858"/>
                  </a:lnTo>
                  <a:lnTo>
                    <a:pt x="244" y="1856"/>
                  </a:lnTo>
                  <a:lnTo>
                    <a:pt x="240" y="1858"/>
                  </a:lnTo>
                  <a:lnTo>
                    <a:pt x="234" y="1866"/>
                  </a:lnTo>
                  <a:lnTo>
                    <a:pt x="230" y="1874"/>
                  </a:lnTo>
                  <a:lnTo>
                    <a:pt x="230" y="1876"/>
                  </a:lnTo>
                  <a:lnTo>
                    <a:pt x="232" y="1878"/>
                  </a:lnTo>
                  <a:close/>
                  <a:moveTo>
                    <a:pt x="290" y="1568"/>
                  </a:moveTo>
                  <a:lnTo>
                    <a:pt x="290" y="1568"/>
                  </a:lnTo>
                  <a:lnTo>
                    <a:pt x="294" y="1572"/>
                  </a:lnTo>
                  <a:lnTo>
                    <a:pt x="298" y="1572"/>
                  </a:lnTo>
                  <a:lnTo>
                    <a:pt x="302" y="1572"/>
                  </a:lnTo>
                  <a:lnTo>
                    <a:pt x="304" y="1572"/>
                  </a:lnTo>
                  <a:lnTo>
                    <a:pt x="306" y="1574"/>
                  </a:lnTo>
                  <a:lnTo>
                    <a:pt x="310" y="1574"/>
                  </a:lnTo>
                  <a:lnTo>
                    <a:pt x="312" y="1572"/>
                  </a:lnTo>
                  <a:lnTo>
                    <a:pt x="312" y="1570"/>
                  </a:lnTo>
                  <a:lnTo>
                    <a:pt x="310" y="1568"/>
                  </a:lnTo>
                  <a:lnTo>
                    <a:pt x="310" y="1570"/>
                  </a:lnTo>
                  <a:lnTo>
                    <a:pt x="308" y="1570"/>
                  </a:lnTo>
                  <a:lnTo>
                    <a:pt x="308" y="1568"/>
                  </a:lnTo>
                  <a:lnTo>
                    <a:pt x="304" y="1566"/>
                  </a:lnTo>
                  <a:lnTo>
                    <a:pt x="302" y="1566"/>
                  </a:lnTo>
                  <a:lnTo>
                    <a:pt x="300" y="1566"/>
                  </a:lnTo>
                  <a:lnTo>
                    <a:pt x="300" y="1564"/>
                  </a:lnTo>
                  <a:lnTo>
                    <a:pt x="302" y="1560"/>
                  </a:lnTo>
                  <a:lnTo>
                    <a:pt x="300" y="1560"/>
                  </a:lnTo>
                  <a:lnTo>
                    <a:pt x="296" y="1556"/>
                  </a:lnTo>
                  <a:lnTo>
                    <a:pt x="292" y="1556"/>
                  </a:lnTo>
                  <a:lnTo>
                    <a:pt x="290" y="1560"/>
                  </a:lnTo>
                  <a:lnTo>
                    <a:pt x="288" y="1564"/>
                  </a:lnTo>
                  <a:lnTo>
                    <a:pt x="290" y="1568"/>
                  </a:lnTo>
                  <a:close/>
                  <a:moveTo>
                    <a:pt x="208" y="1778"/>
                  </a:moveTo>
                  <a:lnTo>
                    <a:pt x="208" y="1778"/>
                  </a:lnTo>
                  <a:lnTo>
                    <a:pt x="206" y="1784"/>
                  </a:lnTo>
                  <a:lnTo>
                    <a:pt x="206" y="1788"/>
                  </a:lnTo>
                  <a:lnTo>
                    <a:pt x="210" y="1792"/>
                  </a:lnTo>
                  <a:lnTo>
                    <a:pt x="214" y="1792"/>
                  </a:lnTo>
                  <a:lnTo>
                    <a:pt x="216" y="1792"/>
                  </a:lnTo>
                  <a:lnTo>
                    <a:pt x="218" y="1788"/>
                  </a:lnTo>
                  <a:lnTo>
                    <a:pt x="216" y="1782"/>
                  </a:lnTo>
                  <a:lnTo>
                    <a:pt x="212" y="1776"/>
                  </a:lnTo>
                  <a:lnTo>
                    <a:pt x="210" y="1776"/>
                  </a:lnTo>
                  <a:lnTo>
                    <a:pt x="208" y="1778"/>
                  </a:lnTo>
                  <a:close/>
                  <a:moveTo>
                    <a:pt x="618" y="1434"/>
                  </a:moveTo>
                  <a:lnTo>
                    <a:pt x="618" y="1434"/>
                  </a:lnTo>
                  <a:lnTo>
                    <a:pt x="620" y="1434"/>
                  </a:lnTo>
                  <a:lnTo>
                    <a:pt x="622" y="1430"/>
                  </a:lnTo>
                  <a:lnTo>
                    <a:pt x="622" y="1428"/>
                  </a:lnTo>
                  <a:lnTo>
                    <a:pt x="620" y="1426"/>
                  </a:lnTo>
                  <a:lnTo>
                    <a:pt x="616" y="1430"/>
                  </a:lnTo>
                  <a:lnTo>
                    <a:pt x="616" y="1432"/>
                  </a:lnTo>
                  <a:lnTo>
                    <a:pt x="618" y="1434"/>
                  </a:lnTo>
                  <a:close/>
                  <a:moveTo>
                    <a:pt x="882" y="1770"/>
                  </a:moveTo>
                  <a:lnTo>
                    <a:pt x="882" y="1770"/>
                  </a:lnTo>
                  <a:lnTo>
                    <a:pt x="876" y="1774"/>
                  </a:lnTo>
                  <a:lnTo>
                    <a:pt x="870" y="1774"/>
                  </a:lnTo>
                  <a:lnTo>
                    <a:pt x="866" y="1772"/>
                  </a:lnTo>
                  <a:lnTo>
                    <a:pt x="860" y="1774"/>
                  </a:lnTo>
                  <a:lnTo>
                    <a:pt x="860" y="1776"/>
                  </a:lnTo>
                  <a:lnTo>
                    <a:pt x="864" y="1778"/>
                  </a:lnTo>
                  <a:lnTo>
                    <a:pt x="870" y="1782"/>
                  </a:lnTo>
                  <a:lnTo>
                    <a:pt x="870" y="1784"/>
                  </a:lnTo>
                  <a:lnTo>
                    <a:pt x="870" y="1786"/>
                  </a:lnTo>
                  <a:lnTo>
                    <a:pt x="870" y="1788"/>
                  </a:lnTo>
                  <a:lnTo>
                    <a:pt x="872" y="1790"/>
                  </a:lnTo>
                  <a:lnTo>
                    <a:pt x="874" y="1792"/>
                  </a:lnTo>
                  <a:lnTo>
                    <a:pt x="872" y="1796"/>
                  </a:lnTo>
                  <a:lnTo>
                    <a:pt x="870" y="1798"/>
                  </a:lnTo>
                  <a:lnTo>
                    <a:pt x="872" y="1800"/>
                  </a:lnTo>
                  <a:lnTo>
                    <a:pt x="874" y="1800"/>
                  </a:lnTo>
                  <a:lnTo>
                    <a:pt x="876" y="1804"/>
                  </a:lnTo>
                  <a:lnTo>
                    <a:pt x="876" y="1806"/>
                  </a:lnTo>
                  <a:lnTo>
                    <a:pt x="878" y="1806"/>
                  </a:lnTo>
                  <a:lnTo>
                    <a:pt x="882" y="1806"/>
                  </a:lnTo>
                  <a:lnTo>
                    <a:pt x="886" y="1806"/>
                  </a:lnTo>
                  <a:lnTo>
                    <a:pt x="888" y="1808"/>
                  </a:lnTo>
                  <a:lnTo>
                    <a:pt x="892" y="1806"/>
                  </a:lnTo>
                  <a:lnTo>
                    <a:pt x="894" y="1808"/>
                  </a:lnTo>
                  <a:lnTo>
                    <a:pt x="896" y="1810"/>
                  </a:lnTo>
                  <a:lnTo>
                    <a:pt x="896" y="1814"/>
                  </a:lnTo>
                  <a:lnTo>
                    <a:pt x="894" y="1814"/>
                  </a:lnTo>
                  <a:lnTo>
                    <a:pt x="892" y="1814"/>
                  </a:lnTo>
                  <a:lnTo>
                    <a:pt x="890" y="1816"/>
                  </a:lnTo>
                  <a:lnTo>
                    <a:pt x="892" y="1816"/>
                  </a:lnTo>
                  <a:lnTo>
                    <a:pt x="894" y="1818"/>
                  </a:lnTo>
                  <a:lnTo>
                    <a:pt x="898" y="1820"/>
                  </a:lnTo>
                  <a:lnTo>
                    <a:pt x="898" y="1822"/>
                  </a:lnTo>
                  <a:lnTo>
                    <a:pt x="896" y="1824"/>
                  </a:lnTo>
                  <a:lnTo>
                    <a:pt x="896" y="1826"/>
                  </a:lnTo>
                  <a:lnTo>
                    <a:pt x="900" y="1832"/>
                  </a:lnTo>
                  <a:lnTo>
                    <a:pt x="902" y="1836"/>
                  </a:lnTo>
                  <a:lnTo>
                    <a:pt x="904" y="1840"/>
                  </a:lnTo>
                  <a:lnTo>
                    <a:pt x="904" y="1844"/>
                  </a:lnTo>
                  <a:lnTo>
                    <a:pt x="906" y="1846"/>
                  </a:lnTo>
                  <a:lnTo>
                    <a:pt x="906" y="1848"/>
                  </a:lnTo>
                  <a:lnTo>
                    <a:pt x="908" y="1848"/>
                  </a:lnTo>
                  <a:lnTo>
                    <a:pt x="908" y="1844"/>
                  </a:lnTo>
                  <a:lnTo>
                    <a:pt x="908" y="1838"/>
                  </a:lnTo>
                  <a:lnTo>
                    <a:pt x="910" y="1834"/>
                  </a:lnTo>
                  <a:lnTo>
                    <a:pt x="912" y="1832"/>
                  </a:lnTo>
                  <a:lnTo>
                    <a:pt x="912" y="1828"/>
                  </a:lnTo>
                  <a:lnTo>
                    <a:pt x="908" y="1824"/>
                  </a:lnTo>
                  <a:lnTo>
                    <a:pt x="902" y="1822"/>
                  </a:lnTo>
                  <a:lnTo>
                    <a:pt x="904" y="1822"/>
                  </a:lnTo>
                  <a:lnTo>
                    <a:pt x="906" y="1820"/>
                  </a:lnTo>
                  <a:lnTo>
                    <a:pt x="910" y="1820"/>
                  </a:lnTo>
                  <a:lnTo>
                    <a:pt x="912" y="1818"/>
                  </a:lnTo>
                  <a:lnTo>
                    <a:pt x="912" y="1816"/>
                  </a:lnTo>
                  <a:lnTo>
                    <a:pt x="912" y="1812"/>
                  </a:lnTo>
                  <a:lnTo>
                    <a:pt x="912" y="1810"/>
                  </a:lnTo>
                  <a:lnTo>
                    <a:pt x="912" y="1808"/>
                  </a:lnTo>
                  <a:lnTo>
                    <a:pt x="918" y="1804"/>
                  </a:lnTo>
                  <a:lnTo>
                    <a:pt x="924" y="1802"/>
                  </a:lnTo>
                  <a:lnTo>
                    <a:pt x="926" y="1800"/>
                  </a:lnTo>
                  <a:lnTo>
                    <a:pt x="924" y="1798"/>
                  </a:lnTo>
                  <a:lnTo>
                    <a:pt x="918" y="1794"/>
                  </a:lnTo>
                  <a:lnTo>
                    <a:pt x="914" y="1790"/>
                  </a:lnTo>
                  <a:lnTo>
                    <a:pt x="914" y="1788"/>
                  </a:lnTo>
                  <a:lnTo>
                    <a:pt x="916" y="1784"/>
                  </a:lnTo>
                  <a:lnTo>
                    <a:pt x="922" y="1782"/>
                  </a:lnTo>
                  <a:lnTo>
                    <a:pt x="926" y="1782"/>
                  </a:lnTo>
                  <a:lnTo>
                    <a:pt x="928" y="1778"/>
                  </a:lnTo>
                  <a:lnTo>
                    <a:pt x="928" y="1772"/>
                  </a:lnTo>
                  <a:lnTo>
                    <a:pt x="928" y="1764"/>
                  </a:lnTo>
                  <a:lnTo>
                    <a:pt x="930" y="1758"/>
                  </a:lnTo>
                  <a:lnTo>
                    <a:pt x="932" y="1754"/>
                  </a:lnTo>
                  <a:lnTo>
                    <a:pt x="930" y="1752"/>
                  </a:lnTo>
                  <a:lnTo>
                    <a:pt x="920" y="1750"/>
                  </a:lnTo>
                  <a:lnTo>
                    <a:pt x="914" y="1750"/>
                  </a:lnTo>
                  <a:lnTo>
                    <a:pt x="908" y="1752"/>
                  </a:lnTo>
                  <a:lnTo>
                    <a:pt x="904" y="1756"/>
                  </a:lnTo>
                  <a:lnTo>
                    <a:pt x="902" y="1760"/>
                  </a:lnTo>
                  <a:lnTo>
                    <a:pt x="904" y="1762"/>
                  </a:lnTo>
                  <a:lnTo>
                    <a:pt x="904" y="1764"/>
                  </a:lnTo>
                  <a:lnTo>
                    <a:pt x="900" y="1772"/>
                  </a:lnTo>
                  <a:lnTo>
                    <a:pt x="898" y="1776"/>
                  </a:lnTo>
                  <a:lnTo>
                    <a:pt x="896" y="1774"/>
                  </a:lnTo>
                  <a:lnTo>
                    <a:pt x="896" y="1770"/>
                  </a:lnTo>
                  <a:lnTo>
                    <a:pt x="898" y="1762"/>
                  </a:lnTo>
                  <a:lnTo>
                    <a:pt x="896" y="1760"/>
                  </a:lnTo>
                  <a:lnTo>
                    <a:pt x="894" y="1760"/>
                  </a:lnTo>
                  <a:lnTo>
                    <a:pt x="890" y="1760"/>
                  </a:lnTo>
                  <a:lnTo>
                    <a:pt x="884" y="1758"/>
                  </a:lnTo>
                  <a:lnTo>
                    <a:pt x="880" y="1758"/>
                  </a:lnTo>
                  <a:lnTo>
                    <a:pt x="876" y="1758"/>
                  </a:lnTo>
                  <a:lnTo>
                    <a:pt x="878" y="1760"/>
                  </a:lnTo>
                  <a:lnTo>
                    <a:pt x="882" y="1762"/>
                  </a:lnTo>
                  <a:lnTo>
                    <a:pt x="886" y="1764"/>
                  </a:lnTo>
                  <a:lnTo>
                    <a:pt x="884" y="1768"/>
                  </a:lnTo>
                  <a:lnTo>
                    <a:pt x="882" y="1770"/>
                  </a:lnTo>
                  <a:close/>
                  <a:moveTo>
                    <a:pt x="850" y="1762"/>
                  </a:moveTo>
                  <a:lnTo>
                    <a:pt x="850" y="1762"/>
                  </a:lnTo>
                  <a:lnTo>
                    <a:pt x="848" y="1760"/>
                  </a:lnTo>
                  <a:lnTo>
                    <a:pt x="846" y="1764"/>
                  </a:lnTo>
                  <a:lnTo>
                    <a:pt x="848" y="1768"/>
                  </a:lnTo>
                  <a:lnTo>
                    <a:pt x="848" y="1772"/>
                  </a:lnTo>
                  <a:lnTo>
                    <a:pt x="850" y="1772"/>
                  </a:lnTo>
                  <a:lnTo>
                    <a:pt x="850" y="1770"/>
                  </a:lnTo>
                  <a:lnTo>
                    <a:pt x="852" y="1766"/>
                  </a:lnTo>
                  <a:lnTo>
                    <a:pt x="850" y="1762"/>
                  </a:lnTo>
                  <a:close/>
                  <a:moveTo>
                    <a:pt x="834" y="1814"/>
                  </a:moveTo>
                  <a:lnTo>
                    <a:pt x="834" y="1814"/>
                  </a:lnTo>
                  <a:lnTo>
                    <a:pt x="846" y="1816"/>
                  </a:lnTo>
                  <a:lnTo>
                    <a:pt x="852" y="1814"/>
                  </a:lnTo>
                  <a:lnTo>
                    <a:pt x="856" y="1812"/>
                  </a:lnTo>
                  <a:lnTo>
                    <a:pt x="858" y="1808"/>
                  </a:lnTo>
                  <a:lnTo>
                    <a:pt x="858" y="1806"/>
                  </a:lnTo>
                  <a:lnTo>
                    <a:pt x="858" y="1800"/>
                  </a:lnTo>
                  <a:lnTo>
                    <a:pt x="856" y="1794"/>
                  </a:lnTo>
                  <a:lnTo>
                    <a:pt x="856" y="1790"/>
                  </a:lnTo>
                  <a:lnTo>
                    <a:pt x="856" y="1788"/>
                  </a:lnTo>
                  <a:lnTo>
                    <a:pt x="852" y="1784"/>
                  </a:lnTo>
                  <a:lnTo>
                    <a:pt x="850" y="1782"/>
                  </a:lnTo>
                  <a:lnTo>
                    <a:pt x="850" y="1784"/>
                  </a:lnTo>
                  <a:lnTo>
                    <a:pt x="848" y="1786"/>
                  </a:lnTo>
                  <a:lnTo>
                    <a:pt x="840" y="1782"/>
                  </a:lnTo>
                  <a:lnTo>
                    <a:pt x="836" y="1782"/>
                  </a:lnTo>
                  <a:lnTo>
                    <a:pt x="830" y="1784"/>
                  </a:lnTo>
                  <a:lnTo>
                    <a:pt x="824" y="1786"/>
                  </a:lnTo>
                  <a:lnTo>
                    <a:pt x="818" y="1786"/>
                  </a:lnTo>
                  <a:lnTo>
                    <a:pt x="816" y="1786"/>
                  </a:lnTo>
                  <a:lnTo>
                    <a:pt x="814" y="1788"/>
                  </a:lnTo>
                  <a:lnTo>
                    <a:pt x="814" y="1790"/>
                  </a:lnTo>
                  <a:lnTo>
                    <a:pt x="816" y="1792"/>
                  </a:lnTo>
                  <a:lnTo>
                    <a:pt x="820" y="1798"/>
                  </a:lnTo>
                  <a:lnTo>
                    <a:pt x="824" y="1806"/>
                  </a:lnTo>
                  <a:lnTo>
                    <a:pt x="824" y="1810"/>
                  </a:lnTo>
                  <a:lnTo>
                    <a:pt x="826" y="1808"/>
                  </a:lnTo>
                  <a:lnTo>
                    <a:pt x="828" y="1808"/>
                  </a:lnTo>
                  <a:lnTo>
                    <a:pt x="830" y="1808"/>
                  </a:lnTo>
                  <a:lnTo>
                    <a:pt x="830" y="1810"/>
                  </a:lnTo>
                  <a:lnTo>
                    <a:pt x="830" y="1812"/>
                  </a:lnTo>
                  <a:lnTo>
                    <a:pt x="830" y="1814"/>
                  </a:lnTo>
                  <a:lnTo>
                    <a:pt x="834" y="1814"/>
                  </a:lnTo>
                  <a:close/>
                  <a:moveTo>
                    <a:pt x="898" y="1832"/>
                  </a:moveTo>
                  <a:lnTo>
                    <a:pt x="898" y="1832"/>
                  </a:lnTo>
                  <a:lnTo>
                    <a:pt x="894" y="1826"/>
                  </a:lnTo>
                  <a:lnTo>
                    <a:pt x="892" y="1826"/>
                  </a:lnTo>
                  <a:lnTo>
                    <a:pt x="890" y="1828"/>
                  </a:lnTo>
                  <a:lnTo>
                    <a:pt x="890" y="1830"/>
                  </a:lnTo>
                  <a:lnTo>
                    <a:pt x="888" y="1830"/>
                  </a:lnTo>
                  <a:lnTo>
                    <a:pt x="878" y="1824"/>
                  </a:lnTo>
                  <a:lnTo>
                    <a:pt x="872" y="1822"/>
                  </a:lnTo>
                  <a:lnTo>
                    <a:pt x="868" y="1822"/>
                  </a:lnTo>
                  <a:lnTo>
                    <a:pt x="866" y="1826"/>
                  </a:lnTo>
                  <a:lnTo>
                    <a:pt x="866" y="1830"/>
                  </a:lnTo>
                  <a:lnTo>
                    <a:pt x="870" y="1834"/>
                  </a:lnTo>
                  <a:lnTo>
                    <a:pt x="876" y="1838"/>
                  </a:lnTo>
                  <a:lnTo>
                    <a:pt x="886" y="1840"/>
                  </a:lnTo>
                  <a:lnTo>
                    <a:pt x="894" y="1842"/>
                  </a:lnTo>
                  <a:lnTo>
                    <a:pt x="898" y="1842"/>
                  </a:lnTo>
                  <a:lnTo>
                    <a:pt x="900" y="1840"/>
                  </a:lnTo>
                  <a:lnTo>
                    <a:pt x="898" y="1832"/>
                  </a:lnTo>
                  <a:close/>
                  <a:moveTo>
                    <a:pt x="914" y="1822"/>
                  </a:moveTo>
                  <a:lnTo>
                    <a:pt x="914" y="1822"/>
                  </a:lnTo>
                  <a:lnTo>
                    <a:pt x="912" y="1824"/>
                  </a:lnTo>
                  <a:lnTo>
                    <a:pt x="914" y="1826"/>
                  </a:lnTo>
                  <a:lnTo>
                    <a:pt x="918" y="1824"/>
                  </a:lnTo>
                  <a:lnTo>
                    <a:pt x="924" y="1820"/>
                  </a:lnTo>
                  <a:lnTo>
                    <a:pt x="926" y="1820"/>
                  </a:lnTo>
                  <a:lnTo>
                    <a:pt x="926" y="1818"/>
                  </a:lnTo>
                  <a:lnTo>
                    <a:pt x="922" y="1816"/>
                  </a:lnTo>
                  <a:lnTo>
                    <a:pt x="918" y="1816"/>
                  </a:lnTo>
                  <a:lnTo>
                    <a:pt x="914" y="1822"/>
                  </a:lnTo>
                  <a:close/>
                  <a:moveTo>
                    <a:pt x="868" y="1848"/>
                  </a:moveTo>
                  <a:lnTo>
                    <a:pt x="868" y="1848"/>
                  </a:lnTo>
                  <a:lnTo>
                    <a:pt x="866" y="1850"/>
                  </a:lnTo>
                  <a:lnTo>
                    <a:pt x="868" y="1852"/>
                  </a:lnTo>
                  <a:lnTo>
                    <a:pt x="872" y="1854"/>
                  </a:lnTo>
                  <a:lnTo>
                    <a:pt x="876" y="1854"/>
                  </a:lnTo>
                  <a:lnTo>
                    <a:pt x="880" y="1854"/>
                  </a:lnTo>
                  <a:lnTo>
                    <a:pt x="878" y="1852"/>
                  </a:lnTo>
                  <a:lnTo>
                    <a:pt x="876" y="1848"/>
                  </a:lnTo>
                  <a:lnTo>
                    <a:pt x="872"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4" y="1806"/>
                  </a:lnTo>
                  <a:lnTo>
                    <a:pt x="1016" y="1812"/>
                  </a:lnTo>
                  <a:lnTo>
                    <a:pt x="1022" y="1818"/>
                  </a:lnTo>
                  <a:lnTo>
                    <a:pt x="1026" y="1820"/>
                  </a:lnTo>
                  <a:lnTo>
                    <a:pt x="1030" y="1820"/>
                  </a:lnTo>
                  <a:close/>
                  <a:moveTo>
                    <a:pt x="952" y="1846"/>
                  </a:moveTo>
                  <a:lnTo>
                    <a:pt x="952" y="1846"/>
                  </a:lnTo>
                  <a:lnTo>
                    <a:pt x="952" y="1848"/>
                  </a:lnTo>
                  <a:lnTo>
                    <a:pt x="954" y="1850"/>
                  </a:lnTo>
                  <a:lnTo>
                    <a:pt x="954" y="1854"/>
                  </a:lnTo>
                  <a:lnTo>
                    <a:pt x="954" y="1856"/>
                  </a:lnTo>
                  <a:lnTo>
                    <a:pt x="952" y="1858"/>
                  </a:lnTo>
                  <a:lnTo>
                    <a:pt x="952" y="1860"/>
                  </a:lnTo>
                  <a:lnTo>
                    <a:pt x="960" y="1866"/>
                  </a:lnTo>
                  <a:lnTo>
                    <a:pt x="962" y="1866"/>
                  </a:lnTo>
                  <a:lnTo>
                    <a:pt x="964" y="1866"/>
                  </a:lnTo>
                  <a:lnTo>
                    <a:pt x="964" y="1864"/>
                  </a:lnTo>
                  <a:lnTo>
                    <a:pt x="964" y="1862"/>
                  </a:lnTo>
                  <a:lnTo>
                    <a:pt x="966" y="1860"/>
                  </a:lnTo>
                  <a:lnTo>
                    <a:pt x="968" y="1858"/>
                  </a:lnTo>
                  <a:lnTo>
                    <a:pt x="972" y="1862"/>
                  </a:lnTo>
                  <a:lnTo>
                    <a:pt x="976" y="1864"/>
                  </a:lnTo>
                  <a:lnTo>
                    <a:pt x="976" y="1862"/>
                  </a:lnTo>
                  <a:lnTo>
                    <a:pt x="976" y="1860"/>
                  </a:lnTo>
                  <a:lnTo>
                    <a:pt x="972" y="1858"/>
                  </a:lnTo>
                  <a:lnTo>
                    <a:pt x="972" y="1856"/>
                  </a:lnTo>
                  <a:lnTo>
                    <a:pt x="972" y="1854"/>
                  </a:lnTo>
                  <a:lnTo>
                    <a:pt x="974" y="1850"/>
                  </a:lnTo>
                  <a:lnTo>
                    <a:pt x="974" y="1846"/>
                  </a:lnTo>
                  <a:lnTo>
                    <a:pt x="972" y="1846"/>
                  </a:lnTo>
                  <a:lnTo>
                    <a:pt x="970" y="1844"/>
                  </a:lnTo>
                  <a:lnTo>
                    <a:pt x="966" y="1842"/>
                  </a:lnTo>
                  <a:lnTo>
                    <a:pt x="964" y="1840"/>
                  </a:lnTo>
                  <a:lnTo>
                    <a:pt x="960" y="1838"/>
                  </a:lnTo>
                  <a:lnTo>
                    <a:pt x="956" y="1840"/>
                  </a:lnTo>
                  <a:lnTo>
                    <a:pt x="954" y="1842"/>
                  </a:lnTo>
                  <a:lnTo>
                    <a:pt x="958" y="1844"/>
                  </a:lnTo>
                  <a:lnTo>
                    <a:pt x="964" y="1846"/>
                  </a:lnTo>
                  <a:lnTo>
                    <a:pt x="966" y="1848"/>
                  </a:lnTo>
                  <a:lnTo>
                    <a:pt x="964" y="1850"/>
                  </a:lnTo>
                  <a:lnTo>
                    <a:pt x="960" y="1850"/>
                  </a:lnTo>
                  <a:lnTo>
                    <a:pt x="952" y="1846"/>
                  </a:lnTo>
                  <a:close/>
                  <a:moveTo>
                    <a:pt x="862" y="1678"/>
                  </a:moveTo>
                  <a:lnTo>
                    <a:pt x="862" y="1678"/>
                  </a:lnTo>
                  <a:lnTo>
                    <a:pt x="864" y="1678"/>
                  </a:lnTo>
                  <a:lnTo>
                    <a:pt x="868" y="1678"/>
                  </a:lnTo>
                  <a:lnTo>
                    <a:pt x="872" y="1674"/>
                  </a:lnTo>
                  <a:lnTo>
                    <a:pt x="872" y="1672"/>
                  </a:lnTo>
                  <a:lnTo>
                    <a:pt x="868" y="1672"/>
                  </a:lnTo>
                  <a:lnTo>
                    <a:pt x="864" y="1674"/>
                  </a:lnTo>
                  <a:lnTo>
                    <a:pt x="862" y="1678"/>
                  </a:lnTo>
                  <a:close/>
                  <a:moveTo>
                    <a:pt x="860" y="1816"/>
                  </a:moveTo>
                  <a:lnTo>
                    <a:pt x="860" y="1816"/>
                  </a:lnTo>
                  <a:lnTo>
                    <a:pt x="860" y="1814"/>
                  </a:lnTo>
                  <a:lnTo>
                    <a:pt x="860" y="1812"/>
                  </a:lnTo>
                  <a:lnTo>
                    <a:pt x="858" y="1814"/>
                  </a:lnTo>
                  <a:lnTo>
                    <a:pt x="856" y="1818"/>
                  </a:lnTo>
                  <a:lnTo>
                    <a:pt x="850" y="1826"/>
                  </a:lnTo>
                  <a:lnTo>
                    <a:pt x="848" y="1830"/>
                  </a:lnTo>
                  <a:lnTo>
                    <a:pt x="848" y="1834"/>
                  </a:lnTo>
                  <a:lnTo>
                    <a:pt x="850" y="1836"/>
                  </a:lnTo>
                  <a:lnTo>
                    <a:pt x="852" y="1836"/>
                  </a:lnTo>
                  <a:lnTo>
                    <a:pt x="854" y="1830"/>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6" y="2508"/>
                  </a:lnTo>
                  <a:lnTo>
                    <a:pt x="1092" y="2510"/>
                  </a:lnTo>
                  <a:lnTo>
                    <a:pt x="1096" y="2510"/>
                  </a:lnTo>
                  <a:lnTo>
                    <a:pt x="1100" y="2508"/>
                  </a:lnTo>
                  <a:close/>
                  <a:moveTo>
                    <a:pt x="1092" y="2518"/>
                  </a:moveTo>
                  <a:lnTo>
                    <a:pt x="1092" y="2518"/>
                  </a:lnTo>
                  <a:lnTo>
                    <a:pt x="1108" y="2520"/>
                  </a:lnTo>
                  <a:lnTo>
                    <a:pt x="1110" y="2518"/>
                  </a:lnTo>
                  <a:lnTo>
                    <a:pt x="1108" y="2516"/>
                  </a:lnTo>
                  <a:lnTo>
                    <a:pt x="1100" y="2514"/>
                  </a:lnTo>
                  <a:lnTo>
                    <a:pt x="1086" y="2514"/>
                  </a:lnTo>
                  <a:lnTo>
                    <a:pt x="1084" y="2514"/>
                  </a:lnTo>
                  <a:lnTo>
                    <a:pt x="1082" y="2516"/>
                  </a:lnTo>
                  <a:lnTo>
                    <a:pt x="1092" y="2518"/>
                  </a:lnTo>
                  <a:close/>
                  <a:moveTo>
                    <a:pt x="1108" y="1672"/>
                  </a:moveTo>
                  <a:lnTo>
                    <a:pt x="1108" y="1672"/>
                  </a:lnTo>
                  <a:lnTo>
                    <a:pt x="1106" y="1672"/>
                  </a:lnTo>
                  <a:lnTo>
                    <a:pt x="1104" y="1674"/>
                  </a:lnTo>
                  <a:lnTo>
                    <a:pt x="1102" y="1682"/>
                  </a:lnTo>
                  <a:lnTo>
                    <a:pt x="1100" y="1692"/>
                  </a:lnTo>
                  <a:lnTo>
                    <a:pt x="1094" y="1700"/>
                  </a:lnTo>
                  <a:lnTo>
                    <a:pt x="1090" y="1710"/>
                  </a:lnTo>
                  <a:lnTo>
                    <a:pt x="1086" y="1722"/>
                  </a:lnTo>
                  <a:lnTo>
                    <a:pt x="1084" y="1734"/>
                  </a:lnTo>
                  <a:lnTo>
                    <a:pt x="1084" y="1740"/>
                  </a:lnTo>
                  <a:lnTo>
                    <a:pt x="1086" y="1744"/>
                  </a:lnTo>
                  <a:lnTo>
                    <a:pt x="1090" y="1734"/>
                  </a:lnTo>
                  <a:lnTo>
                    <a:pt x="1100" y="1708"/>
                  </a:lnTo>
                  <a:lnTo>
                    <a:pt x="1108" y="1684"/>
                  </a:lnTo>
                  <a:lnTo>
                    <a:pt x="1110" y="1676"/>
                  </a:lnTo>
                  <a:lnTo>
                    <a:pt x="1110" y="1674"/>
                  </a:lnTo>
                  <a:lnTo>
                    <a:pt x="1108" y="1672"/>
                  </a:lnTo>
                  <a:close/>
                  <a:moveTo>
                    <a:pt x="1804" y="2938"/>
                  </a:moveTo>
                  <a:lnTo>
                    <a:pt x="1804" y="2938"/>
                  </a:lnTo>
                  <a:lnTo>
                    <a:pt x="1810" y="2932"/>
                  </a:lnTo>
                  <a:lnTo>
                    <a:pt x="1812" y="2928"/>
                  </a:lnTo>
                  <a:lnTo>
                    <a:pt x="1808" y="2930"/>
                  </a:lnTo>
                  <a:lnTo>
                    <a:pt x="1800" y="2934"/>
                  </a:lnTo>
                  <a:lnTo>
                    <a:pt x="1790" y="2940"/>
                  </a:lnTo>
                  <a:lnTo>
                    <a:pt x="1776" y="2946"/>
                  </a:lnTo>
                  <a:lnTo>
                    <a:pt x="1768" y="2946"/>
                  </a:lnTo>
                  <a:lnTo>
                    <a:pt x="1760" y="2944"/>
                  </a:lnTo>
                  <a:lnTo>
                    <a:pt x="1754" y="2944"/>
                  </a:lnTo>
                  <a:lnTo>
                    <a:pt x="1750" y="2944"/>
                  </a:lnTo>
                  <a:lnTo>
                    <a:pt x="1748" y="2946"/>
                  </a:lnTo>
                  <a:lnTo>
                    <a:pt x="1748" y="2948"/>
                  </a:lnTo>
                  <a:lnTo>
                    <a:pt x="1748" y="2954"/>
                  </a:lnTo>
                  <a:lnTo>
                    <a:pt x="1746" y="2954"/>
                  </a:lnTo>
                  <a:lnTo>
                    <a:pt x="1742" y="2954"/>
                  </a:lnTo>
                  <a:lnTo>
                    <a:pt x="1736" y="2954"/>
                  </a:lnTo>
                  <a:lnTo>
                    <a:pt x="1732" y="2958"/>
                  </a:lnTo>
                  <a:lnTo>
                    <a:pt x="1730" y="2960"/>
                  </a:lnTo>
                  <a:lnTo>
                    <a:pt x="1726" y="2960"/>
                  </a:lnTo>
                  <a:lnTo>
                    <a:pt x="1722" y="2960"/>
                  </a:lnTo>
                  <a:lnTo>
                    <a:pt x="1722" y="2962"/>
                  </a:lnTo>
                  <a:lnTo>
                    <a:pt x="1726" y="2974"/>
                  </a:lnTo>
                  <a:lnTo>
                    <a:pt x="1728" y="2978"/>
                  </a:lnTo>
                  <a:lnTo>
                    <a:pt x="1732" y="2980"/>
                  </a:lnTo>
                  <a:lnTo>
                    <a:pt x="1736" y="2982"/>
                  </a:lnTo>
                  <a:lnTo>
                    <a:pt x="1742" y="2982"/>
                  </a:lnTo>
                  <a:lnTo>
                    <a:pt x="1748" y="2982"/>
                  </a:lnTo>
                  <a:lnTo>
                    <a:pt x="1750" y="2984"/>
                  </a:lnTo>
                  <a:lnTo>
                    <a:pt x="1752" y="2986"/>
                  </a:lnTo>
                  <a:lnTo>
                    <a:pt x="1754" y="2984"/>
                  </a:lnTo>
                  <a:lnTo>
                    <a:pt x="1754" y="2982"/>
                  </a:lnTo>
                  <a:lnTo>
                    <a:pt x="1756" y="2980"/>
                  </a:lnTo>
                  <a:lnTo>
                    <a:pt x="1764" y="2978"/>
                  </a:lnTo>
                  <a:lnTo>
                    <a:pt x="1770" y="2976"/>
                  </a:lnTo>
                  <a:lnTo>
                    <a:pt x="1774" y="2974"/>
                  </a:lnTo>
                  <a:lnTo>
                    <a:pt x="1776" y="2970"/>
                  </a:lnTo>
                  <a:lnTo>
                    <a:pt x="1780" y="2966"/>
                  </a:lnTo>
                  <a:lnTo>
                    <a:pt x="1782" y="2964"/>
                  </a:lnTo>
                  <a:lnTo>
                    <a:pt x="1790" y="2964"/>
                  </a:lnTo>
                  <a:lnTo>
                    <a:pt x="1794" y="2964"/>
                  </a:lnTo>
                  <a:lnTo>
                    <a:pt x="1796" y="2962"/>
                  </a:lnTo>
                  <a:lnTo>
                    <a:pt x="1794" y="2960"/>
                  </a:lnTo>
                  <a:lnTo>
                    <a:pt x="1790" y="2954"/>
                  </a:lnTo>
                  <a:lnTo>
                    <a:pt x="1790" y="2950"/>
                  </a:lnTo>
                  <a:lnTo>
                    <a:pt x="1796" y="2944"/>
                  </a:lnTo>
                  <a:lnTo>
                    <a:pt x="1804" y="2938"/>
                  </a:lnTo>
                  <a:close/>
                  <a:moveTo>
                    <a:pt x="1538" y="2902"/>
                  </a:moveTo>
                  <a:lnTo>
                    <a:pt x="1538" y="2902"/>
                  </a:lnTo>
                  <a:lnTo>
                    <a:pt x="1540" y="2906"/>
                  </a:lnTo>
                  <a:lnTo>
                    <a:pt x="1538" y="2910"/>
                  </a:lnTo>
                  <a:lnTo>
                    <a:pt x="1538" y="2914"/>
                  </a:lnTo>
                  <a:lnTo>
                    <a:pt x="1542" y="2918"/>
                  </a:lnTo>
                  <a:lnTo>
                    <a:pt x="1544" y="2918"/>
                  </a:lnTo>
                  <a:lnTo>
                    <a:pt x="1548" y="2914"/>
                  </a:lnTo>
                  <a:lnTo>
                    <a:pt x="1554" y="2904"/>
                  </a:lnTo>
                  <a:lnTo>
                    <a:pt x="1558" y="2894"/>
                  </a:lnTo>
                  <a:lnTo>
                    <a:pt x="1560" y="2888"/>
                  </a:lnTo>
                  <a:lnTo>
                    <a:pt x="1560" y="2886"/>
                  </a:lnTo>
                  <a:lnTo>
                    <a:pt x="1558" y="2886"/>
                  </a:lnTo>
                  <a:lnTo>
                    <a:pt x="1554" y="2886"/>
                  </a:lnTo>
                  <a:lnTo>
                    <a:pt x="1546" y="2892"/>
                  </a:lnTo>
                  <a:lnTo>
                    <a:pt x="1540" y="2898"/>
                  </a:lnTo>
                  <a:lnTo>
                    <a:pt x="1538" y="2900"/>
                  </a:lnTo>
                  <a:lnTo>
                    <a:pt x="1538" y="2902"/>
                  </a:lnTo>
                  <a:close/>
                  <a:moveTo>
                    <a:pt x="644" y="1508"/>
                  </a:moveTo>
                  <a:lnTo>
                    <a:pt x="644" y="1508"/>
                  </a:lnTo>
                  <a:lnTo>
                    <a:pt x="646" y="1510"/>
                  </a:lnTo>
                  <a:lnTo>
                    <a:pt x="648" y="1508"/>
                  </a:lnTo>
                  <a:lnTo>
                    <a:pt x="650" y="1500"/>
                  </a:lnTo>
                  <a:lnTo>
                    <a:pt x="650" y="1498"/>
                  </a:lnTo>
                  <a:lnTo>
                    <a:pt x="646" y="1498"/>
                  </a:lnTo>
                  <a:lnTo>
                    <a:pt x="640" y="1500"/>
                  </a:lnTo>
                  <a:lnTo>
                    <a:pt x="636" y="1504"/>
                  </a:lnTo>
                  <a:lnTo>
                    <a:pt x="634" y="1510"/>
                  </a:lnTo>
                  <a:lnTo>
                    <a:pt x="636" y="1514"/>
                  </a:lnTo>
                  <a:lnTo>
                    <a:pt x="638" y="1516"/>
                  </a:lnTo>
                  <a:lnTo>
                    <a:pt x="642" y="1518"/>
                  </a:lnTo>
                  <a:lnTo>
                    <a:pt x="644" y="1516"/>
                  </a:lnTo>
                  <a:lnTo>
                    <a:pt x="644" y="1514"/>
                  </a:lnTo>
                  <a:lnTo>
                    <a:pt x="642" y="1508"/>
                  </a:lnTo>
                  <a:lnTo>
                    <a:pt x="640" y="1506"/>
                  </a:lnTo>
                  <a:lnTo>
                    <a:pt x="644" y="1508"/>
                  </a:lnTo>
                  <a:close/>
                  <a:moveTo>
                    <a:pt x="632" y="1558"/>
                  </a:moveTo>
                  <a:lnTo>
                    <a:pt x="632" y="1558"/>
                  </a:lnTo>
                  <a:lnTo>
                    <a:pt x="634" y="1556"/>
                  </a:lnTo>
                  <a:lnTo>
                    <a:pt x="634" y="1554"/>
                  </a:lnTo>
                  <a:lnTo>
                    <a:pt x="634" y="1548"/>
                  </a:lnTo>
                  <a:lnTo>
                    <a:pt x="630" y="1544"/>
                  </a:lnTo>
                  <a:lnTo>
                    <a:pt x="630" y="1546"/>
                  </a:lnTo>
                  <a:lnTo>
                    <a:pt x="630" y="1554"/>
                  </a:lnTo>
                  <a:lnTo>
                    <a:pt x="630" y="1558"/>
                  </a:lnTo>
                  <a:lnTo>
                    <a:pt x="632" y="1558"/>
                  </a:lnTo>
                  <a:close/>
                  <a:moveTo>
                    <a:pt x="628" y="1528"/>
                  </a:moveTo>
                  <a:lnTo>
                    <a:pt x="628" y="1528"/>
                  </a:lnTo>
                  <a:lnTo>
                    <a:pt x="630" y="1528"/>
                  </a:lnTo>
                  <a:lnTo>
                    <a:pt x="630" y="1526"/>
                  </a:lnTo>
                  <a:lnTo>
                    <a:pt x="632" y="1522"/>
                  </a:lnTo>
                  <a:lnTo>
                    <a:pt x="632" y="1520"/>
                  </a:lnTo>
                  <a:lnTo>
                    <a:pt x="634" y="1520"/>
                  </a:lnTo>
                  <a:lnTo>
                    <a:pt x="634" y="1522"/>
                  </a:lnTo>
                  <a:lnTo>
                    <a:pt x="636" y="1522"/>
                  </a:lnTo>
                  <a:lnTo>
                    <a:pt x="638" y="1522"/>
                  </a:lnTo>
                  <a:lnTo>
                    <a:pt x="638" y="1520"/>
                  </a:lnTo>
                  <a:lnTo>
                    <a:pt x="636" y="1518"/>
                  </a:lnTo>
                  <a:lnTo>
                    <a:pt x="632" y="1514"/>
                  </a:lnTo>
                  <a:lnTo>
                    <a:pt x="628" y="1512"/>
                  </a:lnTo>
                  <a:lnTo>
                    <a:pt x="628" y="1516"/>
                  </a:lnTo>
                  <a:lnTo>
                    <a:pt x="628" y="1528"/>
                  </a:lnTo>
                  <a:close/>
                  <a:moveTo>
                    <a:pt x="1186" y="1636"/>
                  </a:moveTo>
                  <a:lnTo>
                    <a:pt x="1186" y="1636"/>
                  </a:lnTo>
                  <a:lnTo>
                    <a:pt x="1180" y="1640"/>
                  </a:lnTo>
                  <a:lnTo>
                    <a:pt x="1176" y="1638"/>
                  </a:lnTo>
                  <a:lnTo>
                    <a:pt x="1174" y="1638"/>
                  </a:lnTo>
                  <a:lnTo>
                    <a:pt x="1164" y="1646"/>
                  </a:lnTo>
                  <a:lnTo>
                    <a:pt x="1156" y="1656"/>
                  </a:lnTo>
                  <a:lnTo>
                    <a:pt x="1150" y="1666"/>
                  </a:lnTo>
                  <a:lnTo>
                    <a:pt x="1150" y="1676"/>
                  </a:lnTo>
                  <a:lnTo>
                    <a:pt x="1154" y="1682"/>
                  </a:lnTo>
                  <a:lnTo>
                    <a:pt x="1154" y="1686"/>
                  </a:lnTo>
                  <a:lnTo>
                    <a:pt x="1154" y="1690"/>
                  </a:lnTo>
                  <a:lnTo>
                    <a:pt x="1154" y="1696"/>
                  </a:lnTo>
                  <a:lnTo>
                    <a:pt x="1154" y="1700"/>
                  </a:lnTo>
                  <a:lnTo>
                    <a:pt x="1158" y="1700"/>
                  </a:lnTo>
                  <a:lnTo>
                    <a:pt x="1162" y="1696"/>
                  </a:lnTo>
                  <a:lnTo>
                    <a:pt x="1166" y="1690"/>
                  </a:lnTo>
                  <a:lnTo>
                    <a:pt x="1170" y="1682"/>
                  </a:lnTo>
                  <a:lnTo>
                    <a:pt x="1178" y="1674"/>
                  </a:lnTo>
                  <a:lnTo>
                    <a:pt x="1182" y="1670"/>
                  </a:lnTo>
                  <a:lnTo>
                    <a:pt x="1184" y="1666"/>
                  </a:lnTo>
                  <a:lnTo>
                    <a:pt x="1182" y="1662"/>
                  </a:lnTo>
                  <a:lnTo>
                    <a:pt x="1180" y="1658"/>
                  </a:lnTo>
                  <a:lnTo>
                    <a:pt x="1180" y="1656"/>
                  </a:lnTo>
                  <a:lnTo>
                    <a:pt x="1182" y="1652"/>
                  </a:lnTo>
                  <a:lnTo>
                    <a:pt x="1186" y="1646"/>
                  </a:lnTo>
                  <a:lnTo>
                    <a:pt x="1194" y="1638"/>
                  </a:lnTo>
                  <a:lnTo>
                    <a:pt x="1198" y="1632"/>
                  </a:lnTo>
                  <a:lnTo>
                    <a:pt x="1196" y="1630"/>
                  </a:lnTo>
                  <a:lnTo>
                    <a:pt x="1194" y="1632"/>
                  </a:lnTo>
                  <a:lnTo>
                    <a:pt x="1186" y="1636"/>
                  </a:lnTo>
                  <a:close/>
                  <a:moveTo>
                    <a:pt x="1058" y="962"/>
                  </a:moveTo>
                  <a:lnTo>
                    <a:pt x="1058" y="962"/>
                  </a:lnTo>
                  <a:lnTo>
                    <a:pt x="1050" y="960"/>
                  </a:lnTo>
                  <a:lnTo>
                    <a:pt x="1048" y="962"/>
                  </a:lnTo>
                  <a:lnTo>
                    <a:pt x="1046" y="964"/>
                  </a:lnTo>
                  <a:lnTo>
                    <a:pt x="1048" y="964"/>
                  </a:lnTo>
                  <a:lnTo>
                    <a:pt x="1054" y="964"/>
                  </a:lnTo>
                  <a:lnTo>
                    <a:pt x="1058" y="962"/>
                  </a:lnTo>
                  <a:close/>
                  <a:moveTo>
                    <a:pt x="1366" y="1568"/>
                  </a:moveTo>
                  <a:lnTo>
                    <a:pt x="1366" y="1568"/>
                  </a:lnTo>
                  <a:lnTo>
                    <a:pt x="1364" y="1566"/>
                  </a:lnTo>
                  <a:lnTo>
                    <a:pt x="1360" y="1564"/>
                  </a:lnTo>
                  <a:lnTo>
                    <a:pt x="1356" y="1564"/>
                  </a:lnTo>
                  <a:lnTo>
                    <a:pt x="1354" y="1566"/>
                  </a:lnTo>
                  <a:lnTo>
                    <a:pt x="1356" y="1568"/>
                  </a:lnTo>
                  <a:lnTo>
                    <a:pt x="1360" y="1570"/>
                  </a:lnTo>
                  <a:lnTo>
                    <a:pt x="1364" y="1570"/>
                  </a:lnTo>
                  <a:lnTo>
                    <a:pt x="1366" y="1568"/>
                  </a:lnTo>
                  <a:close/>
                  <a:moveTo>
                    <a:pt x="1332" y="1588"/>
                  </a:moveTo>
                  <a:lnTo>
                    <a:pt x="1332" y="1588"/>
                  </a:lnTo>
                  <a:lnTo>
                    <a:pt x="1336" y="1586"/>
                  </a:lnTo>
                  <a:lnTo>
                    <a:pt x="1338" y="1584"/>
                  </a:lnTo>
                  <a:lnTo>
                    <a:pt x="1338" y="1582"/>
                  </a:lnTo>
                  <a:lnTo>
                    <a:pt x="1342" y="1580"/>
                  </a:lnTo>
                  <a:lnTo>
                    <a:pt x="1344" y="1582"/>
                  </a:lnTo>
                  <a:lnTo>
                    <a:pt x="1346" y="1580"/>
                  </a:lnTo>
                  <a:lnTo>
                    <a:pt x="1346" y="1578"/>
                  </a:lnTo>
                  <a:lnTo>
                    <a:pt x="1348" y="1578"/>
                  </a:lnTo>
                  <a:lnTo>
                    <a:pt x="1350" y="1578"/>
                  </a:lnTo>
                  <a:lnTo>
                    <a:pt x="1352" y="1576"/>
                  </a:lnTo>
                  <a:lnTo>
                    <a:pt x="1350" y="1574"/>
                  </a:lnTo>
                  <a:lnTo>
                    <a:pt x="1346" y="1570"/>
                  </a:lnTo>
                  <a:lnTo>
                    <a:pt x="1336" y="1562"/>
                  </a:lnTo>
                  <a:lnTo>
                    <a:pt x="1334" y="1562"/>
                  </a:lnTo>
                  <a:lnTo>
                    <a:pt x="1330" y="1566"/>
                  </a:lnTo>
                  <a:lnTo>
                    <a:pt x="1326" y="1568"/>
                  </a:lnTo>
                  <a:lnTo>
                    <a:pt x="1320" y="1570"/>
                  </a:lnTo>
                  <a:lnTo>
                    <a:pt x="1316" y="1570"/>
                  </a:lnTo>
                  <a:lnTo>
                    <a:pt x="1312" y="1570"/>
                  </a:lnTo>
                  <a:lnTo>
                    <a:pt x="1310" y="1572"/>
                  </a:lnTo>
                  <a:lnTo>
                    <a:pt x="1312" y="1574"/>
                  </a:lnTo>
                  <a:lnTo>
                    <a:pt x="1322" y="1574"/>
                  </a:lnTo>
                  <a:lnTo>
                    <a:pt x="1324" y="1574"/>
                  </a:lnTo>
                  <a:lnTo>
                    <a:pt x="1326" y="1576"/>
                  </a:lnTo>
                  <a:lnTo>
                    <a:pt x="1326" y="1580"/>
                  </a:lnTo>
                  <a:lnTo>
                    <a:pt x="1328" y="1584"/>
                  </a:lnTo>
                  <a:lnTo>
                    <a:pt x="1330" y="1586"/>
                  </a:lnTo>
                  <a:lnTo>
                    <a:pt x="1332" y="1588"/>
                  </a:lnTo>
                  <a:close/>
                  <a:moveTo>
                    <a:pt x="1306" y="1608"/>
                  </a:moveTo>
                  <a:lnTo>
                    <a:pt x="1306" y="1608"/>
                  </a:lnTo>
                  <a:lnTo>
                    <a:pt x="1304" y="1610"/>
                  </a:lnTo>
                  <a:lnTo>
                    <a:pt x="1302" y="1612"/>
                  </a:lnTo>
                  <a:lnTo>
                    <a:pt x="1304" y="1616"/>
                  </a:lnTo>
                  <a:lnTo>
                    <a:pt x="1310" y="1618"/>
                  </a:lnTo>
                  <a:lnTo>
                    <a:pt x="1316" y="1622"/>
                  </a:lnTo>
                  <a:lnTo>
                    <a:pt x="1316" y="1624"/>
                  </a:lnTo>
                  <a:lnTo>
                    <a:pt x="1312" y="1628"/>
                  </a:lnTo>
                  <a:lnTo>
                    <a:pt x="1308" y="1630"/>
                  </a:lnTo>
                  <a:lnTo>
                    <a:pt x="1308" y="1634"/>
                  </a:lnTo>
                  <a:lnTo>
                    <a:pt x="1308" y="1636"/>
                  </a:lnTo>
                  <a:lnTo>
                    <a:pt x="1314" y="1636"/>
                  </a:lnTo>
                  <a:lnTo>
                    <a:pt x="1316" y="1634"/>
                  </a:lnTo>
                  <a:lnTo>
                    <a:pt x="1318" y="1630"/>
                  </a:lnTo>
                  <a:lnTo>
                    <a:pt x="1322" y="1620"/>
                  </a:lnTo>
                  <a:lnTo>
                    <a:pt x="1326" y="1618"/>
                  </a:lnTo>
                  <a:lnTo>
                    <a:pt x="1328" y="1616"/>
                  </a:lnTo>
                  <a:lnTo>
                    <a:pt x="1330" y="1616"/>
                  </a:lnTo>
                  <a:lnTo>
                    <a:pt x="1334" y="1618"/>
                  </a:lnTo>
                  <a:lnTo>
                    <a:pt x="1340" y="1614"/>
                  </a:lnTo>
                  <a:lnTo>
                    <a:pt x="1348" y="1610"/>
                  </a:lnTo>
                  <a:lnTo>
                    <a:pt x="1352" y="1604"/>
                  </a:lnTo>
                  <a:lnTo>
                    <a:pt x="1356" y="1602"/>
                  </a:lnTo>
                  <a:lnTo>
                    <a:pt x="1358" y="1602"/>
                  </a:lnTo>
                  <a:lnTo>
                    <a:pt x="1358" y="1604"/>
                  </a:lnTo>
                  <a:lnTo>
                    <a:pt x="1362" y="1604"/>
                  </a:lnTo>
                  <a:lnTo>
                    <a:pt x="1364" y="1602"/>
                  </a:lnTo>
                  <a:lnTo>
                    <a:pt x="1362" y="1602"/>
                  </a:lnTo>
                  <a:lnTo>
                    <a:pt x="1354" y="1596"/>
                  </a:lnTo>
                  <a:lnTo>
                    <a:pt x="1348" y="1594"/>
                  </a:lnTo>
                  <a:lnTo>
                    <a:pt x="1342" y="1594"/>
                  </a:lnTo>
                  <a:lnTo>
                    <a:pt x="1338" y="1594"/>
                  </a:lnTo>
                  <a:lnTo>
                    <a:pt x="1334" y="1592"/>
                  </a:lnTo>
                  <a:lnTo>
                    <a:pt x="1330" y="1590"/>
                  </a:lnTo>
                  <a:lnTo>
                    <a:pt x="1324" y="1592"/>
                  </a:lnTo>
                  <a:lnTo>
                    <a:pt x="1318" y="1594"/>
                  </a:lnTo>
                  <a:lnTo>
                    <a:pt x="1314" y="1600"/>
                  </a:lnTo>
                  <a:lnTo>
                    <a:pt x="1312" y="1602"/>
                  </a:lnTo>
                  <a:lnTo>
                    <a:pt x="1310" y="1602"/>
                  </a:lnTo>
                  <a:lnTo>
                    <a:pt x="1308" y="1598"/>
                  </a:lnTo>
                  <a:lnTo>
                    <a:pt x="1304" y="1598"/>
                  </a:lnTo>
                  <a:lnTo>
                    <a:pt x="1304" y="1600"/>
                  </a:lnTo>
                  <a:lnTo>
                    <a:pt x="1306" y="1604"/>
                  </a:lnTo>
                  <a:lnTo>
                    <a:pt x="1308" y="1606"/>
                  </a:lnTo>
                  <a:lnTo>
                    <a:pt x="1308" y="1608"/>
                  </a:lnTo>
                  <a:lnTo>
                    <a:pt x="1306" y="1608"/>
                  </a:lnTo>
                  <a:close/>
                  <a:moveTo>
                    <a:pt x="1364" y="1596"/>
                  </a:moveTo>
                  <a:lnTo>
                    <a:pt x="1364" y="1596"/>
                  </a:lnTo>
                  <a:lnTo>
                    <a:pt x="1364" y="1592"/>
                  </a:lnTo>
                  <a:lnTo>
                    <a:pt x="1360" y="1590"/>
                  </a:lnTo>
                  <a:lnTo>
                    <a:pt x="1356" y="1588"/>
                  </a:lnTo>
                  <a:lnTo>
                    <a:pt x="1354" y="1588"/>
                  </a:lnTo>
                  <a:lnTo>
                    <a:pt x="1354" y="1592"/>
                  </a:lnTo>
                  <a:lnTo>
                    <a:pt x="1356" y="1596"/>
                  </a:lnTo>
                  <a:lnTo>
                    <a:pt x="1360" y="1598"/>
                  </a:lnTo>
                  <a:lnTo>
                    <a:pt x="1364" y="1596"/>
                  </a:lnTo>
                  <a:close/>
                  <a:moveTo>
                    <a:pt x="1102" y="2532"/>
                  </a:moveTo>
                  <a:lnTo>
                    <a:pt x="1102" y="2532"/>
                  </a:lnTo>
                  <a:lnTo>
                    <a:pt x="1110" y="2530"/>
                  </a:lnTo>
                  <a:lnTo>
                    <a:pt x="1112" y="2530"/>
                  </a:lnTo>
                  <a:lnTo>
                    <a:pt x="1110" y="2528"/>
                  </a:lnTo>
                  <a:lnTo>
                    <a:pt x="1098" y="2526"/>
                  </a:lnTo>
                  <a:lnTo>
                    <a:pt x="1092" y="2528"/>
                  </a:lnTo>
                  <a:lnTo>
                    <a:pt x="1094" y="2530"/>
                  </a:lnTo>
                  <a:lnTo>
                    <a:pt x="1096"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2" y="2740"/>
                  </a:lnTo>
                  <a:lnTo>
                    <a:pt x="480" y="2740"/>
                  </a:lnTo>
                  <a:lnTo>
                    <a:pt x="474" y="2744"/>
                  </a:lnTo>
                  <a:lnTo>
                    <a:pt x="470" y="2750"/>
                  </a:lnTo>
                  <a:lnTo>
                    <a:pt x="470" y="2752"/>
                  </a:lnTo>
                  <a:lnTo>
                    <a:pt x="470" y="2754"/>
                  </a:lnTo>
                  <a:close/>
                  <a:moveTo>
                    <a:pt x="808" y="2632"/>
                  </a:moveTo>
                  <a:lnTo>
                    <a:pt x="808" y="2632"/>
                  </a:lnTo>
                  <a:lnTo>
                    <a:pt x="804" y="2628"/>
                  </a:lnTo>
                  <a:lnTo>
                    <a:pt x="802" y="2626"/>
                  </a:lnTo>
                  <a:lnTo>
                    <a:pt x="798" y="2624"/>
                  </a:lnTo>
                  <a:lnTo>
                    <a:pt x="794" y="2626"/>
                  </a:lnTo>
                  <a:lnTo>
                    <a:pt x="790" y="2628"/>
                  </a:lnTo>
                  <a:lnTo>
                    <a:pt x="776" y="2638"/>
                  </a:lnTo>
                  <a:lnTo>
                    <a:pt x="768" y="2644"/>
                  </a:lnTo>
                  <a:lnTo>
                    <a:pt x="762" y="2646"/>
                  </a:lnTo>
                  <a:lnTo>
                    <a:pt x="758" y="2644"/>
                  </a:lnTo>
                  <a:lnTo>
                    <a:pt x="756" y="2642"/>
                  </a:lnTo>
                  <a:lnTo>
                    <a:pt x="752" y="2640"/>
                  </a:lnTo>
                  <a:lnTo>
                    <a:pt x="750" y="2650"/>
                  </a:lnTo>
                  <a:lnTo>
                    <a:pt x="752" y="2654"/>
                  </a:lnTo>
                  <a:lnTo>
                    <a:pt x="752" y="2658"/>
                  </a:lnTo>
                  <a:lnTo>
                    <a:pt x="756" y="2664"/>
                  </a:lnTo>
                  <a:lnTo>
                    <a:pt x="760" y="2672"/>
                  </a:lnTo>
                  <a:lnTo>
                    <a:pt x="762" y="2678"/>
                  </a:lnTo>
                  <a:lnTo>
                    <a:pt x="762" y="2686"/>
                  </a:lnTo>
                  <a:lnTo>
                    <a:pt x="762" y="2694"/>
                  </a:lnTo>
                  <a:lnTo>
                    <a:pt x="764" y="2698"/>
                  </a:lnTo>
                  <a:lnTo>
                    <a:pt x="764" y="2702"/>
                  </a:lnTo>
                  <a:lnTo>
                    <a:pt x="762" y="2714"/>
                  </a:lnTo>
                  <a:lnTo>
                    <a:pt x="760" y="2728"/>
                  </a:lnTo>
                  <a:lnTo>
                    <a:pt x="764" y="2742"/>
                  </a:lnTo>
                  <a:lnTo>
                    <a:pt x="766" y="2746"/>
                  </a:lnTo>
                  <a:lnTo>
                    <a:pt x="770" y="2750"/>
                  </a:lnTo>
                  <a:lnTo>
                    <a:pt x="774" y="2752"/>
                  </a:lnTo>
                  <a:lnTo>
                    <a:pt x="778" y="2752"/>
                  </a:lnTo>
                  <a:lnTo>
                    <a:pt x="782" y="2752"/>
                  </a:lnTo>
                  <a:lnTo>
                    <a:pt x="784" y="2748"/>
                  </a:lnTo>
                  <a:lnTo>
                    <a:pt x="788" y="2742"/>
                  </a:lnTo>
                  <a:lnTo>
                    <a:pt x="790" y="2738"/>
                  </a:lnTo>
                  <a:lnTo>
                    <a:pt x="792" y="2736"/>
                  </a:lnTo>
                  <a:lnTo>
                    <a:pt x="796" y="2738"/>
                  </a:lnTo>
                  <a:lnTo>
                    <a:pt x="802" y="2740"/>
                  </a:lnTo>
                  <a:lnTo>
                    <a:pt x="806" y="2740"/>
                  </a:lnTo>
                  <a:lnTo>
                    <a:pt x="808" y="2736"/>
                  </a:lnTo>
                  <a:lnTo>
                    <a:pt x="810" y="2726"/>
                  </a:lnTo>
                  <a:lnTo>
                    <a:pt x="814" y="2708"/>
                  </a:lnTo>
                  <a:lnTo>
                    <a:pt x="816" y="2698"/>
                  </a:lnTo>
                  <a:lnTo>
                    <a:pt x="814" y="2690"/>
                  </a:lnTo>
                  <a:lnTo>
                    <a:pt x="812" y="2682"/>
                  </a:lnTo>
                  <a:lnTo>
                    <a:pt x="810" y="2678"/>
                  </a:lnTo>
                  <a:lnTo>
                    <a:pt x="814" y="2672"/>
                  </a:lnTo>
                  <a:lnTo>
                    <a:pt x="818" y="2668"/>
                  </a:lnTo>
                  <a:lnTo>
                    <a:pt x="818" y="2662"/>
                  </a:lnTo>
                  <a:lnTo>
                    <a:pt x="818" y="2652"/>
                  </a:lnTo>
                  <a:lnTo>
                    <a:pt x="814" y="2642"/>
                  </a:lnTo>
                  <a:lnTo>
                    <a:pt x="808" y="2632"/>
                  </a:lnTo>
                  <a:close/>
                  <a:moveTo>
                    <a:pt x="576" y="2694"/>
                  </a:moveTo>
                  <a:lnTo>
                    <a:pt x="576" y="2694"/>
                  </a:lnTo>
                  <a:lnTo>
                    <a:pt x="578" y="2696"/>
                  </a:lnTo>
                  <a:lnTo>
                    <a:pt x="580" y="2696"/>
                  </a:lnTo>
                  <a:lnTo>
                    <a:pt x="584" y="2696"/>
                  </a:lnTo>
                  <a:lnTo>
                    <a:pt x="588" y="2698"/>
                  </a:lnTo>
                  <a:lnTo>
                    <a:pt x="592" y="2702"/>
                  </a:lnTo>
                  <a:lnTo>
                    <a:pt x="594" y="2700"/>
                  </a:lnTo>
                  <a:lnTo>
                    <a:pt x="596" y="2698"/>
                  </a:lnTo>
                  <a:lnTo>
                    <a:pt x="594" y="2692"/>
                  </a:lnTo>
                  <a:lnTo>
                    <a:pt x="594" y="2690"/>
                  </a:lnTo>
                  <a:lnTo>
                    <a:pt x="590" y="2688"/>
                  </a:lnTo>
                  <a:lnTo>
                    <a:pt x="584" y="2686"/>
                  </a:lnTo>
                  <a:lnTo>
                    <a:pt x="578" y="2688"/>
                  </a:lnTo>
                  <a:lnTo>
                    <a:pt x="576" y="2690"/>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0" y="2790"/>
                  </a:lnTo>
                  <a:lnTo>
                    <a:pt x="954" y="2790"/>
                  </a:lnTo>
                  <a:lnTo>
                    <a:pt x="950" y="2792"/>
                  </a:lnTo>
                  <a:lnTo>
                    <a:pt x="948" y="2794"/>
                  </a:lnTo>
                  <a:lnTo>
                    <a:pt x="944" y="2800"/>
                  </a:lnTo>
                  <a:lnTo>
                    <a:pt x="942" y="2800"/>
                  </a:lnTo>
                  <a:lnTo>
                    <a:pt x="938" y="2794"/>
                  </a:lnTo>
                  <a:lnTo>
                    <a:pt x="936" y="2794"/>
                  </a:lnTo>
                  <a:lnTo>
                    <a:pt x="934" y="2792"/>
                  </a:lnTo>
                  <a:lnTo>
                    <a:pt x="930" y="2796"/>
                  </a:lnTo>
                  <a:lnTo>
                    <a:pt x="926" y="2802"/>
                  </a:lnTo>
                  <a:lnTo>
                    <a:pt x="924" y="2814"/>
                  </a:lnTo>
                  <a:lnTo>
                    <a:pt x="926" y="2820"/>
                  </a:lnTo>
                  <a:lnTo>
                    <a:pt x="930" y="2822"/>
                  </a:lnTo>
                  <a:lnTo>
                    <a:pt x="944" y="2828"/>
                  </a:lnTo>
                  <a:lnTo>
                    <a:pt x="954" y="2832"/>
                  </a:lnTo>
                  <a:lnTo>
                    <a:pt x="966" y="2840"/>
                  </a:lnTo>
                  <a:lnTo>
                    <a:pt x="976" y="2848"/>
                  </a:lnTo>
                  <a:lnTo>
                    <a:pt x="982" y="2850"/>
                  </a:lnTo>
                  <a:lnTo>
                    <a:pt x="986" y="2850"/>
                  </a:lnTo>
                  <a:lnTo>
                    <a:pt x="994" y="2852"/>
                  </a:lnTo>
                  <a:lnTo>
                    <a:pt x="1000" y="2858"/>
                  </a:lnTo>
                  <a:lnTo>
                    <a:pt x="1008" y="2864"/>
                  </a:lnTo>
                  <a:lnTo>
                    <a:pt x="1016" y="2870"/>
                  </a:lnTo>
                  <a:lnTo>
                    <a:pt x="1030" y="2874"/>
                  </a:lnTo>
                  <a:lnTo>
                    <a:pt x="1032" y="2874"/>
                  </a:lnTo>
                  <a:lnTo>
                    <a:pt x="1032" y="2870"/>
                  </a:lnTo>
                  <a:lnTo>
                    <a:pt x="1034" y="2862"/>
                  </a:lnTo>
                  <a:lnTo>
                    <a:pt x="1036" y="2852"/>
                  </a:lnTo>
                  <a:lnTo>
                    <a:pt x="1036" y="2844"/>
                  </a:lnTo>
                  <a:lnTo>
                    <a:pt x="1034" y="2840"/>
                  </a:lnTo>
                  <a:lnTo>
                    <a:pt x="1032" y="2838"/>
                  </a:lnTo>
                  <a:lnTo>
                    <a:pt x="1030" y="2834"/>
                  </a:lnTo>
                  <a:lnTo>
                    <a:pt x="1030" y="2828"/>
                  </a:lnTo>
                  <a:lnTo>
                    <a:pt x="1036" y="2814"/>
                  </a:lnTo>
                  <a:lnTo>
                    <a:pt x="1050" y="2788"/>
                  </a:lnTo>
                  <a:lnTo>
                    <a:pt x="1052" y="2786"/>
                  </a:lnTo>
                  <a:lnTo>
                    <a:pt x="1050" y="2784"/>
                  </a:lnTo>
                  <a:lnTo>
                    <a:pt x="1042" y="2788"/>
                  </a:lnTo>
                  <a:lnTo>
                    <a:pt x="1032" y="2792"/>
                  </a:lnTo>
                  <a:lnTo>
                    <a:pt x="1026"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0" y="2542"/>
                  </a:lnTo>
                  <a:lnTo>
                    <a:pt x="788" y="2542"/>
                  </a:lnTo>
                  <a:lnTo>
                    <a:pt x="782" y="2546"/>
                  </a:lnTo>
                  <a:lnTo>
                    <a:pt x="778" y="2548"/>
                  </a:lnTo>
                  <a:lnTo>
                    <a:pt x="774" y="2550"/>
                  </a:lnTo>
                  <a:lnTo>
                    <a:pt x="772" y="2550"/>
                  </a:lnTo>
                  <a:lnTo>
                    <a:pt x="772" y="2554"/>
                  </a:lnTo>
                  <a:lnTo>
                    <a:pt x="770" y="2568"/>
                  </a:lnTo>
                  <a:lnTo>
                    <a:pt x="770" y="2580"/>
                  </a:lnTo>
                  <a:lnTo>
                    <a:pt x="770" y="2584"/>
                  </a:lnTo>
                  <a:lnTo>
                    <a:pt x="772" y="2586"/>
                  </a:lnTo>
                  <a:lnTo>
                    <a:pt x="776" y="2586"/>
                  </a:lnTo>
                  <a:lnTo>
                    <a:pt x="776" y="2588"/>
                  </a:lnTo>
                  <a:lnTo>
                    <a:pt x="774" y="2592"/>
                  </a:lnTo>
                  <a:lnTo>
                    <a:pt x="772" y="2594"/>
                  </a:lnTo>
                  <a:lnTo>
                    <a:pt x="772" y="2596"/>
                  </a:lnTo>
                  <a:lnTo>
                    <a:pt x="778" y="2596"/>
                  </a:lnTo>
                  <a:lnTo>
                    <a:pt x="780" y="2598"/>
                  </a:lnTo>
                  <a:lnTo>
                    <a:pt x="778" y="2602"/>
                  </a:lnTo>
                  <a:lnTo>
                    <a:pt x="776" y="2604"/>
                  </a:lnTo>
                  <a:lnTo>
                    <a:pt x="776" y="2606"/>
                  </a:lnTo>
                  <a:lnTo>
                    <a:pt x="778" y="2608"/>
                  </a:lnTo>
                  <a:lnTo>
                    <a:pt x="786" y="2612"/>
                  </a:lnTo>
                  <a:lnTo>
                    <a:pt x="788" y="2614"/>
                  </a:lnTo>
                  <a:lnTo>
                    <a:pt x="790" y="2616"/>
                  </a:lnTo>
                  <a:lnTo>
                    <a:pt x="792" y="2616"/>
                  </a:lnTo>
                  <a:lnTo>
                    <a:pt x="794" y="2616"/>
                  </a:lnTo>
                  <a:lnTo>
                    <a:pt x="794" y="2612"/>
                  </a:lnTo>
                  <a:lnTo>
                    <a:pt x="794" y="2610"/>
                  </a:lnTo>
                  <a:lnTo>
                    <a:pt x="796" y="2606"/>
                  </a:lnTo>
                  <a:lnTo>
                    <a:pt x="800" y="2604"/>
                  </a:lnTo>
                  <a:lnTo>
                    <a:pt x="800" y="2600"/>
                  </a:lnTo>
                  <a:lnTo>
                    <a:pt x="802" y="2588"/>
                  </a:lnTo>
                  <a:lnTo>
                    <a:pt x="802" y="2582"/>
                  </a:lnTo>
                  <a:lnTo>
                    <a:pt x="804" y="2578"/>
                  </a:lnTo>
                  <a:lnTo>
                    <a:pt x="808" y="2574"/>
                  </a:lnTo>
                  <a:lnTo>
                    <a:pt x="808" y="2562"/>
                  </a:lnTo>
                  <a:lnTo>
                    <a:pt x="806" y="2552"/>
                  </a:lnTo>
                  <a:lnTo>
                    <a:pt x="804" y="2546"/>
                  </a:lnTo>
                  <a:lnTo>
                    <a:pt x="804" y="2544"/>
                  </a:lnTo>
                  <a:lnTo>
                    <a:pt x="804" y="2540"/>
                  </a:lnTo>
                  <a:lnTo>
                    <a:pt x="804" y="2530"/>
                  </a:lnTo>
                  <a:lnTo>
                    <a:pt x="804" y="2528"/>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20"/>
                  </a:lnTo>
                  <a:lnTo>
                    <a:pt x="526" y="2718"/>
                  </a:lnTo>
                  <a:lnTo>
                    <a:pt x="530" y="2718"/>
                  </a:lnTo>
                  <a:lnTo>
                    <a:pt x="532" y="2720"/>
                  </a:lnTo>
                  <a:lnTo>
                    <a:pt x="536" y="2726"/>
                  </a:lnTo>
                  <a:lnTo>
                    <a:pt x="542" y="2730"/>
                  </a:lnTo>
                  <a:lnTo>
                    <a:pt x="546" y="2732"/>
                  </a:lnTo>
                  <a:lnTo>
                    <a:pt x="548" y="2732"/>
                  </a:lnTo>
                  <a:lnTo>
                    <a:pt x="554" y="2726"/>
                  </a:lnTo>
                  <a:lnTo>
                    <a:pt x="562" y="2708"/>
                  </a:lnTo>
                  <a:lnTo>
                    <a:pt x="564" y="2706"/>
                  </a:lnTo>
                  <a:lnTo>
                    <a:pt x="564" y="2704"/>
                  </a:lnTo>
                  <a:lnTo>
                    <a:pt x="558" y="2704"/>
                  </a:lnTo>
                  <a:lnTo>
                    <a:pt x="552" y="2706"/>
                  </a:lnTo>
                  <a:lnTo>
                    <a:pt x="550" y="2704"/>
                  </a:lnTo>
                  <a:lnTo>
                    <a:pt x="550" y="2700"/>
                  </a:lnTo>
                  <a:close/>
                  <a:moveTo>
                    <a:pt x="1254" y="2806"/>
                  </a:moveTo>
                  <a:lnTo>
                    <a:pt x="1254" y="2806"/>
                  </a:lnTo>
                  <a:lnTo>
                    <a:pt x="1252" y="2810"/>
                  </a:lnTo>
                  <a:lnTo>
                    <a:pt x="1254" y="2814"/>
                  </a:lnTo>
                  <a:lnTo>
                    <a:pt x="1260" y="2818"/>
                  </a:lnTo>
                  <a:lnTo>
                    <a:pt x="1264" y="2820"/>
                  </a:lnTo>
                  <a:lnTo>
                    <a:pt x="1266" y="2818"/>
                  </a:lnTo>
                  <a:lnTo>
                    <a:pt x="1266" y="2816"/>
                  </a:lnTo>
                  <a:lnTo>
                    <a:pt x="1264" y="2812"/>
                  </a:lnTo>
                  <a:lnTo>
                    <a:pt x="1258" y="2808"/>
                  </a:lnTo>
                  <a:lnTo>
                    <a:pt x="1254" y="2806"/>
                  </a:lnTo>
                  <a:close/>
                  <a:moveTo>
                    <a:pt x="1410" y="2874"/>
                  </a:moveTo>
                  <a:lnTo>
                    <a:pt x="1410" y="2874"/>
                  </a:lnTo>
                  <a:lnTo>
                    <a:pt x="1412" y="2870"/>
                  </a:lnTo>
                  <a:lnTo>
                    <a:pt x="1410" y="2868"/>
                  </a:lnTo>
                  <a:lnTo>
                    <a:pt x="1408" y="2868"/>
                  </a:lnTo>
                  <a:lnTo>
                    <a:pt x="1402" y="2870"/>
                  </a:lnTo>
                  <a:lnTo>
                    <a:pt x="1402" y="2872"/>
                  </a:lnTo>
                  <a:lnTo>
                    <a:pt x="1400" y="2874"/>
                  </a:lnTo>
                  <a:lnTo>
                    <a:pt x="1402" y="2876"/>
                  </a:lnTo>
                  <a:lnTo>
                    <a:pt x="1406" y="2876"/>
                  </a:lnTo>
                  <a:lnTo>
                    <a:pt x="1410" y="2874"/>
                  </a:lnTo>
                  <a:close/>
                  <a:moveTo>
                    <a:pt x="1214" y="2706"/>
                  </a:moveTo>
                  <a:lnTo>
                    <a:pt x="1214" y="2706"/>
                  </a:lnTo>
                  <a:lnTo>
                    <a:pt x="1214" y="2712"/>
                  </a:lnTo>
                  <a:lnTo>
                    <a:pt x="1218" y="2718"/>
                  </a:lnTo>
                  <a:lnTo>
                    <a:pt x="1224" y="2722"/>
                  </a:lnTo>
                  <a:lnTo>
                    <a:pt x="1230" y="2726"/>
                  </a:lnTo>
                  <a:lnTo>
                    <a:pt x="1232" y="2726"/>
                  </a:lnTo>
                  <a:lnTo>
                    <a:pt x="1230" y="2724"/>
                  </a:lnTo>
                  <a:lnTo>
                    <a:pt x="1228" y="2720"/>
                  </a:lnTo>
                  <a:lnTo>
                    <a:pt x="1224" y="2714"/>
                  </a:lnTo>
                  <a:lnTo>
                    <a:pt x="1222" y="2708"/>
                  </a:lnTo>
                  <a:lnTo>
                    <a:pt x="1222" y="2704"/>
                  </a:lnTo>
                  <a:lnTo>
                    <a:pt x="1218" y="2702"/>
                  </a:lnTo>
                  <a:lnTo>
                    <a:pt x="1216" y="2702"/>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46" y="2948"/>
                  </a:lnTo>
                  <a:lnTo>
                    <a:pt x="1442" y="2946"/>
                  </a:lnTo>
                  <a:lnTo>
                    <a:pt x="1434" y="2944"/>
                  </a:lnTo>
                  <a:lnTo>
                    <a:pt x="1424" y="2942"/>
                  </a:lnTo>
                  <a:lnTo>
                    <a:pt x="1418" y="2942"/>
                  </a:lnTo>
                  <a:lnTo>
                    <a:pt x="1410" y="2944"/>
                  </a:lnTo>
                  <a:lnTo>
                    <a:pt x="1406" y="2944"/>
                  </a:lnTo>
                  <a:lnTo>
                    <a:pt x="1402" y="2942"/>
                  </a:lnTo>
                  <a:lnTo>
                    <a:pt x="1398" y="2938"/>
                  </a:lnTo>
                  <a:lnTo>
                    <a:pt x="1396" y="2934"/>
                  </a:lnTo>
                  <a:lnTo>
                    <a:pt x="1394" y="2932"/>
                  </a:lnTo>
                  <a:lnTo>
                    <a:pt x="1392" y="2934"/>
                  </a:lnTo>
                  <a:lnTo>
                    <a:pt x="1390" y="2934"/>
                  </a:lnTo>
                  <a:lnTo>
                    <a:pt x="1386" y="2934"/>
                  </a:lnTo>
                  <a:lnTo>
                    <a:pt x="1382" y="2932"/>
                  </a:lnTo>
                  <a:lnTo>
                    <a:pt x="1380" y="2928"/>
                  </a:lnTo>
                  <a:lnTo>
                    <a:pt x="1378" y="2928"/>
                  </a:lnTo>
                  <a:lnTo>
                    <a:pt x="1378" y="2930"/>
                  </a:lnTo>
                  <a:lnTo>
                    <a:pt x="1376" y="2934"/>
                  </a:lnTo>
                  <a:lnTo>
                    <a:pt x="1374" y="2936"/>
                  </a:lnTo>
                  <a:lnTo>
                    <a:pt x="1372" y="2938"/>
                  </a:lnTo>
                  <a:lnTo>
                    <a:pt x="1372" y="2946"/>
                  </a:lnTo>
                  <a:lnTo>
                    <a:pt x="1372" y="2950"/>
                  </a:lnTo>
                  <a:lnTo>
                    <a:pt x="1376" y="2952"/>
                  </a:lnTo>
                  <a:lnTo>
                    <a:pt x="1388" y="2952"/>
                  </a:lnTo>
                  <a:lnTo>
                    <a:pt x="1402" y="2954"/>
                  </a:lnTo>
                  <a:lnTo>
                    <a:pt x="1410" y="2958"/>
                  </a:lnTo>
                  <a:lnTo>
                    <a:pt x="1418" y="2962"/>
                  </a:lnTo>
                  <a:lnTo>
                    <a:pt x="1422" y="2964"/>
                  </a:lnTo>
                  <a:lnTo>
                    <a:pt x="1428" y="2966"/>
                  </a:lnTo>
                  <a:lnTo>
                    <a:pt x="1440" y="2966"/>
                  </a:lnTo>
                  <a:lnTo>
                    <a:pt x="1452" y="2964"/>
                  </a:lnTo>
                  <a:lnTo>
                    <a:pt x="1468" y="2964"/>
                  </a:lnTo>
                  <a:lnTo>
                    <a:pt x="1476" y="2962"/>
                  </a:lnTo>
                  <a:lnTo>
                    <a:pt x="1480" y="2960"/>
                  </a:lnTo>
                  <a:lnTo>
                    <a:pt x="1482" y="2958"/>
                  </a:lnTo>
                  <a:lnTo>
                    <a:pt x="1484" y="2954"/>
                  </a:lnTo>
                  <a:lnTo>
                    <a:pt x="1482" y="2952"/>
                  </a:lnTo>
                  <a:lnTo>
                    <a:pt x="1478" y="2950"/>
                  </a:lnTo>
                  <a:lnTo>
                    <a:pt x="1474" y="2950"/>
                  </a:lnTo>
                  <a:lnTo>
                    <a:pt x="1468" y="2954"/>
                  </a:lnTo>
                  <a:close/>
                  <a:moveTo>
                    <a:pt x="1518" y="2942"/>
                  </a:moveTo>
                  <a:lnTo>
                    <a:pt x="1518" y="2942"/>
                  </a:lnTo>
                  <a:lnTo>
                    <a:pt x="1520" y="2940"/>
                  </a:lnTo>
                  <a:lnTo>
                    <a:pt x="1520" y="2938"/>
                  </a:lnTo>
                  <a:lnTo>
                    <a:pt x="1518" y="2926"/>
                  </a:lnTo>
                  <a:lnTo>
                    <a:pt x="1516" y="2924"/>
                  </a:lnTo>
                  <a:lnTo>
                    <a:pt x="1516" y="2926"/>
                  </a:lnTo>
                  <a:lnTo>
                    <a:pt x="1514" y="2932"/>
                  </a:lnTo>
                  <a:lnTo>
                    <a:pt x="1514" y="2938"/>
                  </a:lnTo>
                  <a:lnTo>
                    <a:pt x="1516" y="2940"/>
                  </a:lnTo>
                  <a:lnTo>
                    <a:pt x="1518" y="2942"/>
                  </a:lnTo>
                  <a:close/>
                  <a:moveTo>
                    <a:pt x="1252" y="2768"/>
                  </a:moveTo>
                  <a:lnTo>
                    <a:pt x="1252" y="2768"/>
                  </a:lnTo>
                  <a:lnTo>
                    <a:pt x="1254" y="2768"/>
                  </a:lnTo>
                  <a:lnTo>
                    <a:pt x="1256" y="2766"/>
                  </a:lnTo>
                  <a:lnTo>
                    <a:pt x="1256" y="2764"/>
                  </a:lnTo>
                  <a:lnTo>
                    <a:pt x="1254" y="2760"/>
                  </a:lnTo>
                  <a:lnTo>
                    <a:pt x="1254" y="2758"/>
                  </a:lnTo>
                  <a:lnTo>
                    <a:pt x="1252" y="2758"/>
                  </a:lnTo>
                  <a:lnTo>
                    <a:pt x="1250" y="2762"/>
                  </a:lnTo>
                  <a:lnTo>
                    <a:pt x="1248" y="2766"/>
                  </a:lnTo>
                  <a:lnTo>
                    <a:pt x="1250" y="2768"/>
                  </a:lnTo>
                  <a:lnTo>
                    <a:pt x="1252" y="2768"/>
                  </a:lnTo>
                  <a:close/>
                  <a:moveTo>
                    <a:pt x="1256" y="2790"/>
                  </a:moveTo>
                  <a:lnTo>
                    <a:pt x="1256" y="2790"/>
                  </a:lnTo>
                  <a:lnTo>
                    <a:pt x="1254" y="2786"/>
                  </a:lnTo>
                  <a:lnTo>
                    <a:pt x="1252" y="2782"/>
                  </a:lnTo>
                  <a:lnTo>
                    <a:pt x="1252" y="2780"/>
                  </a:lnTo>
                  <a:lnTo>
                    <a:pt x="1250" y="2780"/>
                  </a:lnTo>
                  <a:lnTo>
                    <a:pt x="1248" y="2782"/>
                  </a:lnTo>
                  <a:lnTo>
                    <a:pt x="1244" y="2782"/>
                  </a:lnTo>
                  <a:lnTo>
                    <a:pt x="1242" y="2784"/>
                  </a:lnTo>
                  <a:lnTo>
                    <a:pt x="1242" y="2790"/>
                  </a:lnTo>
                  <a:lnTo>
                    <a:pt x="1244" y="2794"/>
                  </a:lnTo>
                  <a:lnTo>
                    <a:pt x="1246" y="2794"/>
                  </a:lnTo>
                  <a:lnTo>
                    <a:pt x="1250" y="2794"/>
                  </a:lnTo>
                  <a:lnTo>
                    <a:pt x="1256" y="2796"/>
                  </a:lnTo>
                  <a:lnTo>
                    <a:pt x="1260" y="2798"/>
                  </a:lnTo>
                  <a:lnTo>
                    <a:pt x="1260" y="2794"/>
                  </a:lnTo>
                  <a:lnTo>
                    <a:pt x="1256" y="2790"/>
                  </a:lnTo>
                  <a:close/>
                  <a:moveTo>
                    <a:pt x="1348" y="2902"/>
                  </a:moveTo>
                  <a:lnTo>
                    <a:pt x="1348" y="2902"/>
                  </a:lnTo>
                  <a:lnTo>
                    <a:pt x="1352" y="2904"/>
                  </a:lnTo>
                  <a:lnTo>
                    <a:pt x="1352" y="2902"/>
                  </a:lnTo>
                  <a:lnTo>
                    <a:pt x="1352" y="2898"/>
                  </a:lnTo>
                  <a:lnTo>
                    <a:pt x="1350" y="2892"/>
                  </a:lnTo>
                  <a:lnTo>
                    <a:pt x="1346" y="2890"/>
                  </a:lnTo>
                  <a:lnTo>
                    <a:pt x="1344" y="2892"/>
                  </a:lnTo>
                  <a:lnTo>
                    <a:pt x="1346" y="2896"/>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6" y="2850"/>
                  </a:lnTo>
                  <a:lnTo>
                    <a:pt x="1444" y="2852"/>
                  </a:lnTo>
                  <a:lnTo>
                    <a:pt x="1446" y="2856"/>
                  </a:lnTo>
                  <a:lnTo>
                    <a:pt x="1448" y="2860"/>
                  </a:lnTo>
                  <a:close/>
                  <a:moveTo>
                    <a:pt x="1440" y="2848"/>
                  </a:moveTo>
                  <a:lnTo>
                    <a:pt x="1440" y="2848"/>
                  </a:lnTo>
                  <a:lnTo>
                    <a:pt x="1438" y="2848"/>
                  </a:lnTo>
                  <a:lnTo>
                    <a:pt x="1434" y="2850"/>
                  </a:lnTo>
                  <a:lnTo>
                    <a:pt x="1434" y="2854"/>
                  </a:lnTo>
                  <a:lnTo>
                    <a:pt x="1436" y="2856"/>
                  </a:lnTo>
                  <a:lnTo>
                    <a:pt x="1438" y="2856"/>
                  </a:lnTo>
                  <a:lnTo>
                    <a:pt x="1440" y="2854"/>
                  </a:lnTo>
                  <a:lnTo>
                    <a:pt x="1440" y="2850"/>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76" y="3558"/>
                  </a:lnTo>
                  <a:lnTo>
                    <a:pt x="2774" y="3558"/>
                  </a:lnTo>
                  <a:lnTo>
                    <a:pt x="2768" y="3554"/>
                  </a:lnTo>
                  <a:lnTo>
                    <a:pt x="2762" y="3550"/>
                  </a:lnTo>
                  <a:lnTo>
                    <a:pt x="2756" y="3548"/>
                  </a:lnTo>
                  <a:lnTo>
                    <a:pt x="2746" y="3546"/>
                  </a:lnTo>
                  <a:lnTo>
                    <a:pt x="2738" y="3544"/>
                  </a:lnTo>
                  <a:lnTo>
                    <a:pt x="2728" y="3540"/>
                  </a:lnTo>
                  <a:lnTo>
                    <a:pt x="2720" y="3532"/>
                  </a:lnTo>
                  <a:lnTo>
                    <a:pt x="2712" y="3524"/>
                  </a:lnTo>
                  <a:lnTo>
                    <a:pt x="2706" y="3516"/>
                  </a:lnTo>
                  <a:lnTo>
                    <a:pt x="2700" y="3506"/>
                  </a:lnTo>
                  <a:lnTo>
                    <a:pt x="2696" y="3496"/>
                  </a:lnTo>
                  <a:lnTo>
                    <a:pt x="2694" y="3488"/>
                  </a:lnTo>
                  <a:lnTo>
                    <a:pt x="2694" y="3464"/>
                  </a:lnTo>
                  <a:lnTo>
                    <a:pt x="2694" y="3458"/>
                  </a:lnTo>
                  <a:lnTo>
                    <a:pt x="2692" y="3454"/>
                  </a:lnTo>
                  <a:lnTo>
                    <a:pt x="2692" y="3448"/>
                  </a:lnTo>
                  <a:lnTo>
                    <a:pt x="2694" y="3442"/>
                  </a:lnTo>
                  <a:lnTo>
                    <a:pt x="2696" y="3438"/>
                  </a:lnTo>
                  <a:lnTo>
                    <a:pt x="2696" y="3434"/>
                  </a:lnTo>
                  <a:lnTo>
                    <a:pt x="2696" y="3430"/>
                  </a:lnTo>
                  <a:lnTo>
                    <a:pt x="2698" y="3422"/>
                  </a:lnTo>
                  <a:lnTo>
                    <a:pt x="2700" y="3418"/>
                  </a:lnTo>
                  <a:lnTo>
                    <a:pt x="2698" y="3416"/>
                  </a:lnTo>
                  <a:lnTo>
                    <a:pt x="2696" y="3414"/>
                  </a:lnTo>
                  <a:lnTo>
                    <a:pt x="2694" y="3416"/>
                  </a:lnTo>
                  <a:lnTo>
                    <a:pt x="2692" y="3416"/>
                  </a:lnTo>
                  <a:lnTo>
                    <a:pt x="2692" y="3420"/>
                  </a:lnTo>
                  <a:lnTo>
                    <a:pt x="2694" y="3424"/>
                  </a:lnTo>
                  <a:lnTo>
                    <a:pt x="2692" y="3424"/>
                  </a:lnTo>
                  <a:lnTo>
                    <a:pt x="2688" y="3422"/>
                  </a:lnTo>
                  <a:lnTo>
                    <a:pt x="2686" y="3422"/>
                  </a:lnTo>
                  <a:lnTo>
                    <a:pt x="2684" y="3432"/>
                  </a:lnTo>
                  <a:lnTo>
                    <a:pt x="2680" y="3444"/>
                  </a:lnTo>
                  <a:lnTo>
                    <a:pt x="2678" y="3444"/>
                  </a:lnTo>
                  <a:lnTo>
                    <a:pt x="2676" y="3444"/>
                  </a:lnTo>
                  <a:lnTo>
                    <a:pt x="2674" y="3444"/>
                  </a:lnTo>
                  <a:lnTo>
                    <a:pt x="2670" y="3452"/>
                  </a:lnTo>
                  <a:lnTo>
                    <a:pt x="2666" y="3458"/>
                  </a:lnTo>
                  <a:lnTo>
                    <a:pt x="2660" y="3462"/>
                  </a:lnTo>
                  <a:lnTo>
                    <a:pt x="2654" y="3468"/>
                  </a:lnTo>
                  <a:lnTo>
                    <a:pt x="2646" y="3476"/>
                  </a:lnTo>
                  <a:lnTo>
                    <a:pt x="2638" y="3488"/>
                  </a:lnTo>
                  <a:lnTo>
                    <a:pt x="2628" y="3496"/>
                  </a:lnTo>
                  <a:lnTo>
                    <a:pt x="2614" y="3508"/>
                  </a:lnTo>
                  <a:lnTo>
                    <a:pt x="2616" y="3510"/>
                  </a:lnTo>
                  <a:lnTo>
                    <a:pt x="2618" y="3512"/>
                  </a:lnTo>
                  <a:lnTo>
                    <a:pt x="2618" y="3516"/>
                  </a:lnTo>
                  <a:lnTo>
                    <a:pt x="2614" y="3524"/>
                  </a:lnTo>
                  <a:lnTo>
                    <a:pt x="2606" y="3530"/>
                  </a:lnTo>
                  <a:lnTo>
                    <a:pt x="2598" y="3532"/>
                  </a:lnTo>
                  <a:lnTo>
                    <a:pt x="2588" y="3534"/>
                  </a:lnTo>
                  <a:lnTo>
                    <a:pt x="2578" y="3532"/>
                  </a:lnTo>
                  <a:lnTo>
                    <a:pt x="2558" y="3528"/>
                  </a:lnTo>
                  <a:lnTo>
                    <a:pt x="2546" y="3528"/>
                  </a:lnTo>
                  <a:lnTo>
                    <a:pt x="2538" y="3532"/>
                  </a:lnTo>
                  <a:lnTo>
                    <a:pt x="2522" y="3538"/>
                  </a:lnTo>
                  <a:lnTo>
                    <a:pt x="2514" y="3538"/>
                  </a:lnTo>
                  <a:lnTo>
                    <a:pt x="2512" y="3538"/>
                  </a:lnTo>
                  <a:lnTo>
                    <a:pt x="2510" y="3536"/>
                  </a:lnTo>
                  <a:lnTo>
                    <a:pt x="2510" y="3528"/>
                  </a:lnTo>
                  <a:lnTo>
                    <a:pt x="2510" y="3522"/>
                  </a:lnTo>
                  <a:lnTo>
                    <a:pt x="2506" y="3522"/>
                  </a:lnTo>
                  <a:lnTo>
                    <a:pt x="2502" y="3522"/>
                  </a:lnTo>
                  <a:lnTo>
                    <a:pt x="2496" y="3522"/>
                  </a:lnTo>
                  <a:lnTo>
                    <a:pt x="2492" y="3520"/>
                  </a:lnTo>
                  <a:lnTo>
                    <a:pt x="2490" y="3518"/>
                  </a:lnTo>
                  <a:lnTo>
                    <a:pt x="2492" y="3514"/>
                  </a:lnTo>
                  <a:lnTo>
                    <a:pt x="2496" y="3510"/>
                  </a:lnTo>
                  <a:lnTo>
                    <a:pt x="2496" y="3506"/>
                  </a:lnTo>
                  <a:lnTo>
                    <a:pt x="2492" y="3508"/>
                  </a:lnTo>
                  <a:lnTo>
                    <a:pt x="2490" y="3508"/>
                  </a:lnTo>
                  <a:lnTo>
                    <a:pt x="2488" y="3508"/>
                  </a:lnTo>
                  <a:lnTo>
                    <a:pt x="2486" y="3506"/>
                  </a:lnTo>
                  <a:lnTo>
                    <a:pt x="2488" y="3504"/>
                  </a:lnTo>
                  <a:lnTo>
                    <a:pt x="2490" y="3504"/>
                  </a:lnTo>
                  <a:lnTo>
                    <a:pt x="2494" y="3504"/>
                  </a:lnTo>
                  <a:lnTo>
                    <a:pt x="2496" y="3502"/>
                  </a:lnTo>
                  <a:lnTo>
                    <a:pt x="2498" y="3496"/>
                  </a:lnTo>
                  <a:lnTo>
                    <a:pt x="2502" y="3480"/>
                  </a:lnTo>
                  <a:lnTo>
                    <a:pt x="2502" y="3474"/>
                  </a:lnTo>
                  <a:lnTo>
                    <a:pt x="2500" y="3468"/>
                  </a:lnTo>
                  <a:lnTo>
                    <a:pt x="2496" y="3462"/>
                  </a:lnTo>
                  <a:lnTo>
                    <a:pt x="2496" y="3458"/>
                  </a:lnTo>
                  <a:lnTo>
                    <a:pt x="2498" y="3454"/>
                  </a:lnTo>
                  <a:lnTo>
                    <a:pt x="2500" y="3448"/>
                  </a:lnTo>
                  <a:lnTo>
                    <a:pt x="2498" y="3440"/>
                  </a:lnTo>
                  <a:lnTo>
                    <a:pt x="2494" y="3434"/>
                  </a:lnTo>
                  <a:lnTo>
                    <a:pt x="2490" y="3428"/>
                  </a:lnTo>
                  <a:lnTo>
                    <a:pt x="2486" y="3426"/>
                  </a:lnTo>
                  <a:lnTo>
                    <a:pt x="2484" y="3426"/>
                  </a:lnTo>
                  <a:lnTo>
                    <a:pt x="2480" y="3430"/>
                  </a:lnTo>
                  <a:lnTo>
                    <a:pt x="2476" y="3444"/>
                  </a:lnTo>
                  <a:lnTo>
                    <a:pt x="2470" y="3456"/>
                  </a:lnTo>
                  <a:lnTo>
                    <a:pt x="2470" y="3466"/>
                  </a:lnTo>
                  <a:lnTo>
                    <a:pt x="2468" y="3498"/>
                  </a:lnTo>
                  <a:lnTo>
                    <a:pt x="2464" y="3486"/>
                  </a:lnTo>
                  <a:lnTo>
                    <a:pt x="2460" y="3478"/>
                  </a:lnTo>
                  <a:lnTo>
                    <a:pt x="2458" y="3468"/>
                  </a:lnTo>
                  <a:lnTo>
                    <a:pt x="2452" y="3462"/>
                  </a:lnTo>
                  <a:lnTo>
                    <a:pt x="2448" y="3456"/>
                  </a:lnTo>
                  <a:lnTo>
                    <a:pt x="2448" y="3454"/>
                  </a:lnTo>
                  <a:lnTo>
                    <a:pt x="2448" y="3450"/>
                  </a:lnTo>
                  <a:lnTo>
                    <a:pt x="2444" y="3444"/>
                  </a:lnTo>
                  <a:lnTo>
                    <a:pt x="2442" y="3438"/>
                  </a:lnTo>
                  <a:lnTo>
                    <a:pt x="2442" y="3434"/>
                  </a:lnTo>
                  <a:lnTo>
                    <a:pt x="2442" y="3428"/>
                  </a:lnTo>
                  <a:lnTo>
                    <a:pt x="2444" y="3420"/>
                  </a:lnTo>
                  <a:lnTo>
                    <a:pt x="2442" y="3414"/>
                  </a:lnTo>
                  <a:lnTo>
                    <a:pt x="2440" y="3408"/>
                  </a:lnTo>
                  <a:lnTo>
                    <a:pt x="2438" y="3402"/>
                  </a:lnTo>
                  <a:lnTo>
                    <a:pt x="2438" y="3400"/>
                  </a:lnTo>
                  <a:lnTo>
                    <a:pt x="2442" y="3400"/>
                  </a:lnTo>
                  <a:lnTo>
                    <a:pt x="2444" y="3404"/>
                  </a:lnTo>
                  <a:lnTo>
                    <a:pt x="2448" y="3404"/>
                  </a:lnTo>
                  <a:lnTo>
                    <a:pt x="2448" y="3406"/>
                  </a:lnTo>
                  <a:lnTo>
                    <a:pt x="2446" y="3408"/>
                  </a:lnTo>
                  <a:lnTo>
                    <a:pt x="2444" y="3410"/>
                  </a:lnTo>
                  <a:lnTo>
                    <a:pt x="2448" y="3410"/>
                  </a:lnTo>
                  <a:lnTo>
                    <a:pt x="2450" y="3412"/>
                  </a:lnTo>
                  <a:lnTo>
                    <a:pt x="2448" y="3414"/>
                  </a:lnTo>
                  <a:lnTo>
                    <a:pt x="2450" y="3416"/>
                  </a:lnTo>
                  <a:lnTo>
                    <a:pt x="2454" y="3420"/>
                  </a:lnTo>
                  <a:lnTo>
                    <a:pt x="2456" y="3422"/>
                  </a:lnTo>
                  <a:lnTo>
                    <a:pt x="2458" y="3422"/>
                  </a:lnTo>
                  <a:lnTo>
                    <a:pt x="2460" y="3422"/>
                  </a:lnTo>
                  <a:lnTo>
                    <a:pt x="2460" y="3420"/>
                  </a:lnTo>
                  <a:lnTo>
                    <a:pt x="2460" y="3418"/>
                  </a:lnTo>
                  <a:lnTo>
                    <a:pt x="2462" y="3416"/>
                  </a:lnTo>
                  <a:lnTo>
                    <a:pt x="2464" y="3412"/>
                  </a:lnTo>
                  <a:lnTo>
                    <a:pt x="2466" y="3406"/>
                  </a:lnTo>
                  <a:lnTo>
                    <a:pt x="2466" y="3402"/>
                  </a:lnTo>
                  <a:lnTo>
                    <a:pt x="2468" y="3400"/>
                  </a:lnTo>
                  <a:lnTo>
                    <a:pt x="2468" y="3402"/>
                  </a:lnTo>
                  <a:lnTo>
                    <a:pt x="2474" y="3404"/>
                  </a:lnTo>
                  <a:lnTo>
                    <a:pt x="2476" y="3404"/>
                  </a:lnTo>
                  <a:lnTo>
                    <a:pt x="2476" y="3402"/>
                  </a:lnTo>
                  <a:lnTo>
                    <a:pt x="2478" y="3402"/>
                  </a:lnTo>
                  <a:lnTo>
                    <a:pt x="2480" y="3400"/>
                  </a:lnTo>
                  <a:lnTo>
                    <a:pt x="2480" y="3398"/>
                  </a:lnTo>
                  <a:lnTo>
                    <a:pt x="2482" y="3396"/>
                  </a:lnTo>
                  <a:lnTo>
                    <a:pt x="2482" y="3394"/>
                  </a:lnTo>
                  <a:lnTo>
                    <a:pt x="2482" y="3392"/>
                  </a:lnTo>
                  <a:lnTo>
                    <a:pt x="2482" y="3388"/>
                  </a:lnTo>
                  <a:lnTo>
                    <a:pt x="2480" y="3386"/>
                  </a:lnTo>
                  <a:lnTo>
                    <a:pt x="2482" y="3384"/>
                  </a:lnTo>
                  <a:lnTo>
                    <a:pt x="2480" y="3384"/>
                  </a:lnTo>
                  <a:lnTo>
                    <a:pt x="2478" y="3384"/>
                  </a:lnTo>
                  <a:lnTo>
                    <a:pt x="2478" y="3386"/>
                  </a:lnTo>
                  <a:lnTo>
                    <a:pt x="2476" y="3388"/>
                  </a:lnTo>
                  <a:lnTo>
                    <a:pt x="2472" y="3388"/>
                  </a:lnTo>
                  <a:lnTo>
                    <a:pt x="2470" y="3388"/>
                  </a:lnTo>
                  <a:lnTo>
                    <a:pt x="2468" y="3382"/>
                  </a:lnTo>
                  <a:lnTo>
                    <a:pt x="2466" y="3378"/>
                  </a:lnTo>
                  <a:lnTo>
                    <a:pt x="2468" y="3374"/>
                  </a:lnTo>
                  <a:lnTo>
                    <a:pt x="2468" y="3372"/>
                  </a:lnTo>
                  <a:lnTo>
                    <a:pt x="2466" y="3370"/>
                  </a:lnTo>
                  <a:lnTo>
                    <a:pt x="2464" y="3370"/>
                  </a:lnTo>
                  <a:lnTo>
                    <a:pt x="2464" y="3374"/>
                  </a:lnTo>
                  <a:lnTo>
                    <a:pt x="2462" y="3378"/>
                  </a:lnTo>
                  <a:lnTo>
                    <a:pt x="2462" y="3380"/>
                  </a:lnTo>
                  <a:lnTo>
                    <a:pt x="2460" y="3380"/>
                  </a:lnTo>
                  <a:lnTo>
                    <a:pt x="2456" y="3380"/>
                  </a:lnTo>
                  <a:lnTo>
                    <a:pt x="2452" y="3382"/>
                  </a:lnTo>
                  <a:lnTo>
                    <a:pt x="2450" y="3384"/>
                  </a:lnTo>
                  <a:lnTo>
                    <a:pt x="2446" y="3384"/>
                  </a:lnTo>
                  <a:lnTo>
                    <a:pt x="2444" y="3384"/>
                  </a:lnTo>
                  <a:lnTo>
                    <a:pt x="2444" y="3388"/>
                  </a:lnTo>
                  <a:lnTo>
                    <a:pt x="2442" y="3394"/>
                  </a:lnTo>
                  <a:lnTo>
                    <a:pt x="2434" y="3388"/>
                  </a:lnTo>
                  <a:lnTo>
                    <a:pt x="2422" y="3378"/>
                  </a:lnTo>
                  <a:lnTo>
                    <a:pt x="2414" y="3368"/>
                  </a:lnTo>
                  <a:lnTo>
                    <a:pt x="2410" y="3364"/>
                  </a:lnTo>
                  <a:lnTo>
                    <a:pt x="2410" y="3358"/>
                  </a:lnTo>
                  <a:lnTo>
                    <a:pt x="2410" y="3354"/>
                  </a:lnTo>
                  <a:lnTo>
                    <a:pt x="2408" y="3352"/>
                  </a:lnTo>
                  <a:lnTo>
                    <a:pt x="2402" y="3350"/>
                  </a:lnTo>
                  <a:lnTo>
                    <a:pt x="2394" y="3350"/>
                  </a:lnTo>
                  <a:lnTo>
                    <a:pt x="2392" y="3348"/>
                  </a:lnTo>
                  <a:lnTo>
                    <a:pt x="2392" y="3344"/>
                  </a:lnTo>
                  <a:lnTo>
                    <a:pt x="2390" y="3338"/>
                  </a:lnTo>
                  <a:lnTo>
                    <a:pt x="2386" y="3330"/>
                  </a:lnTo>
                  <a:lnTo>
                    <a:pt x="2382" y="3320"/>
                  </a:lnTo>
                  <a:lnTo>
                    <a:pt x="2376" y="3302"/>
                  </a:lnTo>
                  <a:lnTo>
                    <a:pt x="2370" y="3290"/>
                  </a:lnTo>
                  <a:lnTo>
                    <a:pt x="2366" y="3284"/>
                  </a:lnTo>
                  <a:lnTo>
                    <a:pt x="2364" y="3280"/>
                  </a:lnTo>
                  <a:lnTo>
                    <a:pt x="2362" y="3270"/>
                  </a:lnTo>
                  <a:lnTo>
                    <a:pt x="2360" y="3266"/>
                  </a:lnTo>
                  <a:lnTo>
                    <a:pt x="2358" y="3264"/>
                  </a:lnTo>
                  <a:lnTo>
                    <a:pt x="2352" y="3262"/>
                  </a:lnTo>
                  <a:lnTo>
                    <a:pt x="2346" y="3260"/>
                  </a:lnTo>
                  <a:lnTo>
                    <a:pt x="2346" y="3258"/>
                  </a:lnTo>
                  <a:lnTo>
                    <a:pt x="2346" y="3254"/>
                  </a:lnTo>
                  <a:lnTo>
                    <a:pt x="2350" y="3250"/>
                  </a:lnTo>
                  <a:lnTo>
                    <a:pt x="2354" y="3248"/>
                  </a:lnTo>
                  <a:lnTo>
                    <a:pt x="2360" y="3250"/>
                  </a:lnTo>
                  <a:lnTo>
                    <a:pt x="2362" y="3248"/>
                  </a:lnTo>
                  <a:lnTo>
                    <a:pt x="2362" y="3246"/>
                  </a:lnTo>
                  <a:lnTo>
                    <a:pt x="2354" y="3228"/>
                  </a:lnTo>
                  <a:lnTo>
                    <a:pt x="2354" y="3224"/>
                  </a:lnTo>
                  <a:lnTo>
                    <a:pt x="2356" y="3224"/>
                  </a:lnTo>
                  <a:lnTo>
                    <a:pt x="2364" y="3226"/>
                  </a:lnTo>
                  <a:lnTo>
                    <a:pt x="2372" y="3230"/>
                  </a:lnTo>
                  <a:lnTo>
                    <a:pt x="2376" y="3232"/>
                  </a:lnTo>
                  <a:lnTo>
                    <a:pt x="2378" y="3230"/>
                  </a:lnTo>
                  <a:lnTo>
                    <a:pt x="2384" y="3226"/>
                  </a:lnTo>
                  <a:lnTo>
                    <a:pt x="2390" y="3226"/>
                  </a:lnTo>
                  <a:lnTo>
                    <a:pt x="2392" y="3224"/>
                  </a:lnTo>
                  <a:lnTo>
                    <a:pt x="2394" y="3216"/>
                  </a:lnTo>
                  <a:lnTo>
                    <a:pt x="2396" y="3212"/>
                  </a:lnTo>
                  <a:lnTo>
                    <a:pt x="2398" y="3212"/>
                  </a:lnTo>
                  <a:lnTo>
                    <a:pt x="2406" y="3218"/>
                  </a:lnTo>
                  <a:lnTo>
                    <a:pt x="2412" y="3222"/>
                  </a:lnTo>
                  <a:lnTo>
                    <a:pt x="2416" y="3224"/>
                  </a:lnTo>
                  <a:lnTo>
                    <a:pt x="2424" y="3224"/>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86" y="2780"/>
                  </a:lnTo>
                  <a:lnTo>
                    <a:pt x="2382" y="2780"/>
                  </a:lnTo>
                  <a:lnTo>
                    <a:pt x="2380" y="2778"/>
                  </a:lnTo>
                  <a:lnTo>
                    <a:pt x="2380" y="2776"/>
                  </a:lnTo>
                  <a:lnTo>
                    <a:pt x="2378" y="2770"/>
                  </a:lnTo>
                  <a:lnTo>
                    <a:pt x="2376" y="2768"/>
                  </a:lnTo>
                  <a:lnTo>
                    <a:pt x="2374" y="2768"/>
                  </a:lnTo>
                  <a:lnTo>
                    <a:pt x="2376" y="2768"/>
                  </a:lnTo>
                  <a:lnTo>
                    <a:pt x="2378" y="2770"/>
                  </a:lnTo>
                  <a:lnTo>
                    <a:pt x="2380" y="2776"/>
                  </a:lnTo>
                  <a:lnTo>
                    <a:pt x="2380" y="2778"/>
                  </a:lnTo>
                  <a:lnTo>
                    <a:pt x="2382" y="2780"/>
                  </a:lnTo>
                  <a:lnTo>
                    <a:pt x="2386" y="2780"/>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12" y="1228"/>
                  </a:lnTo>
                  <a:lnTo>
                    <a:pt x="2224" y="1194"/>
                  </a:lnTo>
                  <a:lnTo>
                    <a:pt x="2232" y="1174"/>
                  </a:lnTo>
                  <a:lnTo>
                    <a:pt x="2240" y="1156"/>
                  </a:lnTo>
                  <a:lnTo>
                    <a:pt x="2248" y="1138"/>
                  </a:lnTo>
                  <a:lnTo>
                    <a:pt x="2258" y="1112"/>
                  </a:lnTo>
                  <a:lnTo>
                    <a:pt x="2282" y="1046"/>
                  </a:lnTo>
                  <a:lnTo>
                    <a:pt x="2276" y="1048"/>
                  </a:lnTo>
                  <a:lnTo>
                    <a:pt x="2274" y="1046"/>
                  </a:lnTo>
                  <a:lnTo>
                    <a:pt x="2270" y="1038"/>
                  </a:lnTo>
                  <a:lnTo>
                    <a:pt x="2266" y="1032"/>
                  </a:lnTo>
                  <a:lnTo>
                    <a:pt x="2262" y="1026"/>
                  </a:lnTo>
                  <a:lnTo>
                    <a:pt x="2256" y="1018"/>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24" y="920"/>
                  </a:lnTo>
                  <a:lnTo>
                    <a:pt x="2208" y="918"/>
                  </a:lnTo>
                  <a:lnTo>
                    <a:pt x="2182" y="912"/>
                  </a:lnTo>
                  <a:lnTo>
                    <a:pt x="2174" y="912"/>
                  </a:lnTo>
                  <a:lnTo>
                    <a:pt x="2172" y="912"/>
                  </a:lnTo>
                  <a:lnTo>
                    <a:pt x="2172" y="914"/>
                  </a:lnTo>
                  <a:lnTo>
                    <a:pt x="2174" y="91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12" y="1206"/>
                  </a:lnTo>
                  <a:lnTo>
                    <a:pt x="1924" y="1214"/>
                  </a:lnTo>
                  <a:lnTo>
                    <a:pt x="1946" y="1222"/>
                  </a:lnTo>
                  <a:lnTo>
                    <a:pt x="1954" y="1226"/>
                  </a:lnTo>
                  <a:lnTo>
                    <a:pt x="1956" y="1228"/>
                  </a:lnTo>
                  <a:lnTo>
                    <a:pt x="1956" y="1232"/>
                  </a:lnTo>
                  <a:lnTo>
                    <a:pt x="1952" y="1238"/>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44" y="1206"/>
                  </a:lnTo>
                  <a:lnTo>
                    <a:pt x="1836" y="1202"/>
                  </a:lnTo>
                  <a:lnTo>
                    <a:pt x="1832" y="1196"/>
                  </a:lnTo>
                  <a:lnTo>
                    <a:pt x="1832" y="1188"/>
                  </a:lnTo>
                  <a:lnTo>
                    <a:pt x="1832" y="1182"/>
                  </a:lnTo>
                  <a:lnTo>
                    <a:pt x="1830" y="1174"/>
                  </a:lnTo>
                  <a:lnTo>
                    <a:pt x="1826" y="1164"/>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00" y="1084"/>
                  </a:lnTo>
                  <a:lnTo>
                    <a:pt x="1784" y="1076"/>
                  </a:lnTo>
                  <a:lnTo>
                    <a:pt x="1758" y="1060"/>
                  </a:lnTo>
                  <a:lnTo>
                    <a:pt x="1746" y="1054"/>
                  </a:lnTo>
                  <a:lnTo>
                    <a:pt x="1738" y="1046"/>
                  </a:lnTo>
                  <a:lnTo>
                    <a:pt x="1730" y="1036"/>
                  </a:lnTo>
                  <a:lnTo>
                    <a:pt x="1726" y="1026"/>
                  </a:lnTo>
                  <a:lnTo>
                    <a:pt x="1724" y="1018"/>
                  </a:lnTo>
                  <a:lnTo>
                    <a:pt x="1726" y="1016"/>
                  </a:lnTo>
                  <a:lnTo>
                    <a:pt x="1736" y="1026"/>
                  </a:lnTo>
                  <a:lnTo>
                    <a:pt x="1746" y="1036"/>
                  </a:lnTo>
                  <a:lnTo>
                    <a:pt x="1762" y="1044"/>
                  </a:lnTo>
                  <a:lnTo>
                    <a:pt x="1782" y="1054"/>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10" y="946"/>
                  </a:lnTo>
                  <a:lnTo>
                    <a:pt x="1982" y="934"/>
                  </a:lnTo>
                  <a:lnTo>
                    <a:pt x="1954" y="920"/>
                  </a:lnTo>
                  <a:lnTo>
                    <a:pt x="1910" y="896"/>
                  </a:lnTo>
                  <a:lnTo>
                    <a:pt x="1884" y="882"/>
                  </a:lnTo>
                  <a:lnTo>
                    <a:pt x="1868" y="874"/>
                  </a:lnTo>
                  <a:lnTo>
                    <a:pt x="1854" y="870"/>
                  </a:lnTo>
                  <a:lnTo>
                    <a:pt x="1844" y="870"/>
                  </a:lnTo>
                  <a:lnTo>
                    <a:pt x="1834" y="872"/>
                  </a:lnTo>
                  <a:lnTo>
                    <a:pt x="1822" y="872"/>
                  </a:lnTo>
                  <a:lnTo>
                    <a:pt x="1808" y="870"/>
                  </a:lnTo>
                  <a:lnTo>
                    <a:pt x="1786" y="866"/>
                  </a:lnTo>
                  <a:lnTo>
                    <a:pt x="1768" y="858"/>
                  </a:lnTo>
                  <a:lnTo>
                    <a:pt x="1758" y="852"/>
                  </a:lnTo>
                  <a:lnTo>
                    <a:pt x="1756" y="850"/>
                  </a:lnTo>
                  <a:lnTo>
                    <a:pt x="1756" y="846"/>
                  </a:lnTo>
                  <a:lnTo>
                    <a:pt x="1758" y="844"/>
                  </a:lnTo>
                  <a:lnTo>
                    <a:pt x="1758" y="840"/>
                  </a:lnTo>
                  <a:lnTo>
                    <a:pt x="1752" y="834"/>
                  </a:lnTo>
                  <a:lnTo>
                    <a:pt x="1740" y="828"/>
                  </a:lnTo>
                  <a:lnTo>
                    <a:pt x="1726" y="824"/>
                  </a:lnTo>
                  <a:lnTo>
                    <a:pt x="1718" y="824"/>
                  </a:lnTo>
                  <a:lnTo>
                    <a:pt x="1712" y="826"/>
                  </a:lnTo>
                  <a:lnTo>
                    <a:pt x="1710" y="830"/>
                  </a:lnTo>
                  <a:lnTo>
                    <a:pt x="1706" y="834"/>
                  </a:lnTo>
                  <a:lnTo>
                    <a:pt x="1698" y="838"/>
                  </a:lnTo>
                  <a:lnTo>
                    <a:pt x="1686" y="838"/>
                  </a:lnTo>
                  <a:lnTo>
                    <a:pt x="1666" y="834"/>
                  </a:lnTo>
                  <a:lnTo>
                    <a:pt x="1658" y="832"/>
                  </a:lnTo>
                  <a:lnTo>
                    <a:pt x="1652" y="832"/>
                  </a:lnTo>
                  <a:lnTo>
                    <a:pt x="1648" y="832"/>
                  </a:lnTo>
                  <a:lnTo>
                    <a:pt x="1644" y="828"/>
                  </a:lnTo>
                  <a:lnTo>
                    <a:pt x="1640" y="828"/>
                  </a:lnTo>
                  <a:lnTo>
                    <a:pt x="1638" y="830"/>
                  </a:lnTo>
                  <a:lnTo>
                    <a:pt x="1636" y="834"/>
                  </a:lnTo>
                  <a:lnTo>
                    <a:pt x="1630" y="836"/>
                  </a:lnTo>
                  <a:lnTo>
                    <a:pt x="1620" y="838"/>
                  </a:lnTo>
                  <a:lnTo>
                    <a:pt x="1618" y="838"/>
                  </a:lnTo>
                  <a:lnTo>
                    <a:pt x="1618" y="834"/>
                  </a:lnTo>
                  <a:lnTo>
                    <a:pt x="1622" y="830"/>
                  </a:lnTo>
                  <a:lnTo>
                    <a:pt x="1622" y="826"/>
                  </a:lnTo>
                  <a:lnTo>
                    <a:pt x="1620" y="822"/>
                  </a:lnTo>
                  <a:lnTo>
                    <a:pt x="1618" y="820"/>
                  </a:lnTo>
                  <a:lnTo>
                    <a:pt x="1614" y="818"/>
                  </a:lnTo>
                  <a:lnTo>
                    <a:pt x="1608" y="818"/>
                  </a:lnTo>
                  <a:lnTo>
                    <a:pt x="1598" y="816"/>
                  </a:lnTo>
                  <a:lnTo>
                    <a:pt x="1590" y="814"/>
                  </a:lnTo>
                  <a:lnTo>
                    <a:pt x="1586" y="812"/>
                  </a:lnTo>
                  <a:lnTo>
                    <a:pt x="1580" y="810"/>
                  </a:lnTo>
                  <a:lnTo>
                    <a:pt x="1576" y="810"/>
                  </a:lnTo>
                  <a:lnTo>
                    <a:pt x="1580" y="808"/>
                  </a:lnTo>
                  <a:lnTo>
                    <a:pt x="1592" y="808"/>
                  </a:lnTo>
                  <a:lnTo>
                    <a:pt x="1612" y="812"/>
                  </a:lnTo>
                  <a:lnTo>
                    <a:pt x="1624" y="812"/>
                  </a:lnTo>
                  <a:lnTo>
                    <a:pt x="1634" y="812"/>
                  </a:lnTo>
                  <a:lnTo>
                    <a:pt x="1640" y="810"/>
                  </a:lnTo>
                  <a:lnTo>
                    <a:pt x="1646" y="808"/>
                  </a:lnTo>
                  <a:lnTo>
                    <a:pt x="1654" y="800"/>
                  </a:lnTo>
                  <a:lnTo>
                    <a:pt x="1658" y="800"/>
                  </a:lnTo>
                  <a:lnTo>
                    <a:pt x="1662" y="800"/>
                  </a:lnTo>
                  <a:lnTo>
                    <a:pt x="1668" y="800"/>
                  </a:lnTo>
                  <a:lnTo>
                    <a:pt x="1672" y="798"/>
                  </a:lnTo>
                  <a:lnTo>
                    <a:pt x="1674" y="796"/>
                  </a:lnTo>
                  <a:lnTo>
                    <a:pt x="1676" y="794"/>
                  </a:lnTo>
                  <a:lnTo>
                    <a:pt x="1676" y="790"/>
                  </a:lnTo>
                  <a:lnTo>
                    <a:pt x="1674" y="788"/>
                  </a:lnTo>
                  <a:lnTo>
                    <a:pt x="1672" y="786"/>
                  </a:lnTo>
                  <a:lnTo>
                    <a:pt x="1668" y="786"/>
                  </a:lnTo>
                  <a:lnTo>
                    <a:pt x="1660" y="786"/>
                  </a:lnTo>
                  <a:lnTo>
                    <a:pt x="1658" y="782"/>
                  </a:lnTo>
                  <a:lnTo>
                    <a:pt x="1656" y="780"/>
                  </a:lnTo>
                  <a:lnTo>
                    <a:pt x="1650" y="778"/>
                  </a:lnTo>
                  <a:lnTo>
                    <a:pt x="1648" y="776"/>
                  </a:lnTo>
                  <a:lnTo>
                    <a:pt x="1644" y="774"/>
                  </a:lnTo>
                  <a:lnTo>
                    <a:pt x="1640" y="770"/>
                  </a:lnTo>
                  <a:lnTo>
                    <a:pt x="1636" y="766"/>
                  </a:lnTo>
                  <a:lnTo>
                    <a:pt x="1634" y="766"/>
                  </a:lnTo>
                  <a:lnTo>
                    <a:pt x="1630" y="768"/>
                  </a:lnTo>
                  <a:lnTo>
                    <a:pt x="1624" y="768"/>
                  </a:lnTo>
                  <a:lnTo>
                    <a:pt x="1624" y="766"/>
                  </a:lnTo>
                  <a:lnTo>
                    <a:pt x="1620" y="764"/>
                  </a:lnTo>
                  <a:lnTo>
                    <a:pt x="1614" y="766"/>
                  </a:lnTo>
                  <a:lnTo>
                    <a:pt x="1606" y="768"/>
                  </a:lnTo>
                  <a:lnTo>
                    <a:pt x="1606" y="764"/>
                  </a:lnTo>
                  <a:lnTo>
                    <a:pt x="1606" y="762"/>
                  </a:lnTo>
                  <a:lnTo>
                    <a:pt x="1606" y="760"/>
                  </a:lnTo>
                  <a:lnTo>
                    <a:pt x="1602" y="758"/>
                  </a:lnTo>
                  <a:lnTo>
                    <a:pt x="1596" y="756"/>
                  </a:lnTo>
                  <a:lnTo>
                    <a:pt x="1588" y="754"/>
                  </a:lnTo>
                  <a:lnTo>
                    <a:pt x="1582" y="754"/>
                  </a:lnTo>
                  <a:lnTo>
                    <a:pt x="1578" y="758"/>
                  </a:lnTo>
                  <a:lnTo>
                    <a:pt x="1574" y="760"/>
                  </a:lnTo>
                  <a:lnTo>
                    <a:pt x="1572" y="766"/>
                  </a:lnTo>
                  <a:lnTo>
                    <a:pt x="1570" y="770"/>
                  </a:lnTo>
                  <a:lnTo>
                    <a:pt x="1570" y="780"/>
                  </a:lnTo>
                  <a:lnTo>
                    <a:pt x="1572" y="786"/>
                  </a:lnTo>
                  <a:lnTo>
                    <a:pt x="1568" y="786"/>
                  </a:lnTo>
                  <a:lnTo>
                    <a:pt x="1564" y="782"/>
                  </a:lnTo>
                  <a:lnTo>
                    <a:pt x="1560" y="782"/>
                  </a:lnTo>
                  <a:lnTo>
                    <a:pt x="1558" y="782"/>
                  </a:lnTo>
                  <a:lnTo>
                    <a:pt x="1550" y="784"/>
                  </a:lnTo>
                  <a:lnTo>
                    <a:pt x="1548" y="784"/>
                  </a:lnTo>
                  <a:lnTo>
                    <a:pt x="1548" y="782"/>
                  </a:lnTo>
                  <a:lnTo>
                    <a:pt x="1554" y="778"/>
                  </a:lnTo>
                  <a:lnTo>
                    <a:pt x="1560" y="772"/>
                  </a:lnTo>
                  <a:lnTo>
                    <a:pt x="1564" y="768"/>
                  </a:lnTo>
                  <a:lnTo>
                    <a:pt x="1564" y="766"/>
                  </a:lnTo>
                  <a:lnTo>
                    <a:pt x="1562" y="766"/>
                  </a:lnTo>
                  <a:lnTo>
                    <a:pt x="1556" y="766"/>
                  </a:lnTo>
                  <a:lnTo>
                    <a:pt x="1554" y="766"/>
                  </a:lnTo>
                  <a:lnTo>
                    <a:pt x="1554" y="762"/>
                  </a:lnTo>
                  <a:lnTo>
                    <a:pt x="1558" y="758"/>
                  </a:lnTo>
                  <a:lnTo>
                    <a:pt x="1564" y="756"/>
                  </a:lnTo>
                  <a:lnTo>
                    <a:pt x="1572" y="752"/>
                  </a:lnTo>
                  <a:lnTo>
                    <a:pt x="1574" y="750"/>
                  </a:lnTo>
                  <a:lnTo>
                    <a:pt x="1574" y="748"/>
                  </a:lnTo>
                  <a:lnTo>
                    <a:pt x="1572" y="746"/>
                  </a:lnTo>
                  <a:lnTo>
                    <a:pt x="1570" y="746"/>
                  </a:lnTo>
                  <a:lnTo>
                    <a:pt x="1566" y="746"/>
                  </a:lnTo>
                  <a:lnTo>
                    <a:pt x="1562" y="746"/>
                  </a:lnTo>
                  <a:lnTo>
                    <a:pt x="1560" y="746"/>
                  </a:lnTo>
                  <a:lnTo>
                    <a:pt x="1560" y="742"/>
                  </a:lnTo>
                  <a:lnTo>
                    <a:pt x="1560" y="740"/>
                  </a:lnTo>
                  <a:lnTo>
                    <a:pt x="1558" y="740"/>
                  </a:lnTo>
                  <a:lnTo>
                    <a:pt x="1554" y="740"/>
                  </a:lnTo>
                  <a:lnTo>
                    <a:pt x="1548" y="742"/>
                  </a:lnTo>
                  <a:lnTo>
                    <a:pt x="1544" y="742"/>
                  </a:lnTo>
                  <a:lnTo>
                    <a:pt x="1540" y="740"/>
                  </a:lnTo>
                  <a:lnTo>
                    <a:pt x="1538" y="738"/>
                  </a:lnTo>
                  <a:lnTo>
                    <a:pt x="1536" y="738"/>
                  </a:lnTo>
                  <a:lnTo>
                    <a:pt x="1534" y="740"/>
                  </a:lnTo>
                  <a:lnTo>
                    <a:pt x="1532" y="744"/>
                  </a:lnTo>
                  <a:lnTo>
                    <a:pt x="1530" y="744"/>
                  </a:lnTo>
                  <a:lnTo>
                    <a:pt x="1528" y="744"/>
                  </a:lnTo>
                  <a:lnTo>
                    <a:pt x="1524" y="742"/>
                  </a:lnTo>
                  <a:lnTo>
                    <a:pt x="1522" y="744"/>
                  </a:lnTo>
                  <a:lnTo>
                    <a:pt x="1518" y="746"/>
                  </a:lnTo>
                  <a:lnTo>
                    <a:pt x="1518" y="750"/>
                  </a:lnTo>
                  <a:lnTo>
                    <a:pt x="1518" y="752"/>
                  </a:lnTo>
                  <a:lnTo>
                    <a:pt x="1520" y="752"/>
                  </a:lnTo>
                  <a:lnTo>
                    <a:pt x="1524" y="754"/>
                  </a:lnTo>
                  <a:lnTo>
                    <a:pt x="1530" y="754"/>
                  </a:lnTo>
                  <a:lnTo>
                    <a:pt x="1528" y="756"/>
                  </a:lnTo>
                  <a:lnTo>
                    <a:pt x="1522" y="760"/>
                  </a:lnTo>
                  <a:lnTo>
                    <a:pt x="1522" y="762"/>
                  </a:lnTo>
                  <a:lnTo>
                    <a:pt x="1520" y="764"/>
                  </a:lnTo>
                  <a:lnTo>
                    <a:pt x="1516" y="766"/>
                  </a:lnTo>
                  <a:lnTo>
                    <a:pt x="1516" y="768"/>
                  </a:lnTo>
                  <a:lnTo>
                    <a:pt x="1514" y="772"/>
                  </a:lnTo>
                  <a:lnTo>
                    <a:pt x="1512" y="772"/>
                  </a:lnTo>
                  <a:lnTo>
                    <a:pt x="1510" y="774"/>
                  </a:lnTo>
                  <a:lnTo>
                    <a:pt x="1510" y="780"/>
                  </a:lnTo>
                  <a:lnTo>
                    <a:pt x="1510" y="782"/>
                  </a:lnTo>
                  <a:lnTo>
                    <a:pt x="1510" y="784"/>
                  </a:lnTo>
                  <a:lnTo>
                    <a:pt x="1504" y="786"/>
                  </a:lnTo>
                  <a:lnTo>
                    <a:pt x="1496" y="790"/>
                  </a:lnTo>
                  <a:lnTo>
                    <a:pt x="1492" y="792"/>
                  </a:lnTo>
                  <a:lnTo>
                    <a:pt x="1490" y="790"/>
                  </a:lnTo>
                  <a:lnTo>
                    <a:pt x="1492" y="784"/>
                  </a:lnTo>
                  <a:lnTo>
                    <a:pt x="1494" y="776"/>
                  </a:lnTo>
                  <a:lnTo>
                    <a:pt x="1496" y="770"/>
                  </a:lnTo>
                  <a:lnTo>
                    <a:pt x="1496" y="766"/>
                  </a:lnTo>
                  <a:lnTo>
                    <a:pt x="1498" y="760"/>
                  </a:lnTo>
                  <a:lnTo>
                    <a:pt x="1500" y="754"/>
                  </a:lnTo>
                  <a:lnTo>
                    <a:pt x="1498" y="750"/>
                  </a:lnTo>
                  <a:lnTo>
                    <a:pt x="1494" y="750"/>
                  </a:lnTo>
                  <a:lnTo>
                    <a:pt x="1490" y="752"/>
                  </a:lnTo>
                  <a:lnTo>
                    <a:pt x="1480" y="762"/>
                  </a:lnTo>
                  <a:lnTo>
                    <a:pt x="1456" y="784"/>
                  </a:lnTo>
                  <a:lnTo>
                    <a:pt x="1450" y="790"/>
                  </a:lnTo>
                  <a:lnTo>
                    <a:pt x="1450" y="794"/>
                  </a:lnTo>
                  <a:lnTo>
                    <a:pt x="1450" y="798"/>
                  </a:lnTo>
                  <a:lnTo>
                    <a:pt x="1446" y="804"/>
                  </a:lnTo>
                  <a:lnTo>
                    <a:pt x="1440" y="810"/>
                  </a:lnTo>
                  <a:lnTo>
                    <a:pt x="1436" y="810"/>
                  </a:lnTo>
                  <a:lnTo>
                    <a:pt x="1434" y="810"/>
                  </a:lnTo>
                  <a:lnTo>
                    <a:pt x="1432" y="810"/>
                  </a:lnTo>
                  <a:lnTo>
                    <a:pt x="1428" y="812"/>
                  </a:lnTo>
                  <a:lnTo>
                    <a:pt x="1426" y="812"/>
                  </a:lnTo>
                  <a:lnTo>
                    <a:pt x="1428" y="808"/>
                  </a:lnTo>
                  <a:lnTo>
                    <a:pt x="1432" y="802"/>
                  </a:lnTo>
                  <a:lnTo>
                    <a:pt x="1436" y="798"/>
                  </a:lnTo>
                  <a:lnTo>
                    <a:pt x="1436" y="794"/>
                  </a:lnTo>
                  <a:lnTo>
                    <a:pt x="1436" y="792"/>
                  </a:lnTo>
                  <a:lnTo>
                    <a:pt x="1438" y="790"/>
                  </a:lnTo>
                  <a:lnTo>
                    <a:pt x="1442" y="784"/>
                  </a:lnTo>
                  <a:lnTo>
                    <a:pt x="1440" y="782"/>
                  </a:lnTo>
                  <a:lnTo>
                    <a:pt x="1440" y="778"/>
                  </a:lnTo>
                  <a:lnTo>
                    <a:pt x="1448" y="770"/>
                  </a:lnTo>
                  <a:lnTo>
                    <a:pt x="1466" y="756"/>
                  </a:lnTo>
                  <a:lnTo>
                    <a:pt x="1466" y="754"/>
                  </a:lnTo>
                  <a:lnTo>
                    <a:pt x="1458" y="754"/>
                  </a:lnTo>
                  <a:lnTo>
                    <a:pt x="1454" y="752"/>
                  </a:lnTo>
                  <a:lnTo>
                    <a:pt x="1450" y="752"/>
                  </a:lnTo>
                  <a:lnTo>
                    <a:pt x="1446" y="748"/>
                  </a:lnTo>
                  <a:lnTo>
                    <a:pt x="1446" y="746"/>
                  </a:lnTo>
                  <a:lnTo>
                    <a:pt x="1444" y="752"/>
                  </a:lnTo>
                  <a:lnTo>
                    <a:pt x="1442" y="758"/>
                  </a:lnTo>
                  <a:lnTo>
                    <a:pt x="1442" y="760"/>
                  </a:lnTo>
                  <a:lnTo>
                    <a:pt x="1440" y="758"/>
                  </a:lnTo>
                  <a:lnTo>
                    <a:pt x="1438" y="754"/>
                  </a:lnTo>
                  <a:lnTo>
                    <a:pt x="1434" y="750"/>
                  </a:lnTo>
                  <a:lnTo>
                    <a:pt x="1430" y="748"/>
                  </a:lnTo>
                  <a:lnTo>
                    <a:pt x="1426" y="750"/>
                  </a:lnTo>
                  <a:lnTo>
                    <a:pt x="1424" y="750"/>
                  </a:lnTo>
                  <a:lnTo>
                    <a:pt x="1420" y="748"/>
                  </a:lnTo>
                  <a:lnTo>
                    <a:pt x="1418" y="746"/>
                  </a:lnTo>
                  <a:lnTo>
                    <a:pt x="1414" y="746"/>
                  </a:lnTo>
                  <a:lnTo>
                    <a:pt x="1412" y="748"/>
                  </a:lnTo>
                  <a:lnTo>
                    <a:pt x="1414" y="752"/>
                  </a:lnTo>
                  <a:lnTo>
                    <a:pt x="1416" y="754"/>
                  </a:lnTo>
                  <a:lnTo>
                    <a:pt x="1416" y="758"/>
                  </a:lnTo>
                  <a:lnTo>
                    <a:pt x="1414" y="760"/>
                  </a:lnTo>
                  <a:lnTo>
                    <a:pt x="1408" y="758"/>
                  </a:lnTo>
                  <a:lnTo>
                    <a:pt x="1402" y="754"/>
                  </a:lnTo>
                  <a:lnTo>
                    <a:pt x="1400" y="756"/>
                  </a:lnTo>
                  <a:lnTo>
                    <a:pt x="1402" y="760"/>
                  </a:lnTo>
                  <a:lnTo>
                    <a:pt x="1410" y="764"/>
                  </a:lnTo>
                  <a:lnTo>
                    <a:pt x="1418" y="768"/>
                  </a:lnTo>
                  <a:lnTo>
                    <a:pt x="1422" y="770"/>
                  </a:lnTo>
                  <a:lnTo>
                    <a:pt x="1418" y="772"/>
                  </a:lnTo>
                  <a:lnTo>
                    <a:pt x="1410" y="770"/>
                  </a:lnTo>
                  <a:lnTo>
                    <a:pt x="1404" y="768"/>
                  </a:lnTo>
                  <a:lnTo>
                    <a:pt x="1402" y="768"/>
                  </a:lnTo>
                  <a:lnTo>
                    <a:pt x="1402" y="770"/>
                  </a:lnTo>
                  <a:lnTo>
                    <a:pt x="1400" y="774"/>
                  </a:lnTo>
                  <a:lnTo>
                    <a:pt x="1396" y="778"/>
                  </a:lnTo>
                  <a:lnTo>
                    <a:pt x="1388" y="782"/>
                  </a:lnTo>
                  <a:lnTo>
                    <a:pt x="1376" y="790"/>
                  </a:lnTo>
                  <a:lnTo>
                    <a:pt x="1372" y="792"/>
                  </a:lnTo>
                  <a:lnTo>
                    <a:pt x="1372" y="794"/>
                  </a:lnTo>
                  <a:lnTo>
                    <a:pt x="1366" y="798"/>
                  </a:lnTo>
                  <a:lnTo>
                    <a:pt x="1362" y="800"/>
                  </a:lnTo>
                  <a:lnTo>
                    <a:pt x="1360" y="802"/>
                  </a:lnTo>
                  <a:lnTo>
                    <a:pt x="1360" y="804"/>
                  </a:lnTo>
                  <a:lnTo>
                    <a:pt x="1362" y="808"/>
                  </a:lnTo>
                  <a:lnTo>
                    <a:pt x="1360" y="810"/>
                  </a:lnTo>
                  <a:lnTo>
                    <a:pt x="1358" y="810"/>
                  </a:lnTo>
                  <a:lnTo>
                    <a:pt x="1358" y="812"/>
                  </a:lnTo>
                  <a:lnTo>
                    <a:pt x="1362" y="816"/>
                  </a:lnTo>
                  <a:lnTo>
                    <a:pt x="1368" y="818"/>
                  </a:lnTo>
                  <a:lnTo>
                    <a:pt x="1370" y="818"/>
                  </a:lnTo>
                  <a:lnTo>
                    <a:pt x="1368" y="818"/>
                  </a:lnTo>
                  <a:lnTo>
                    <a:pt x="1362" y="818"/>
                  </a:lnTo>
                  <a:lnTo>
                    <a:pt x="1356" y="818"/>
                  </a:lnTo>
                  <a:lnTo>
                    <a:pt x="1350" y="816"/>
                  </a:lnTo>
                  <a:lnTo>
                    <a:pt x="1350" y="814"/>
                  </a:lnTo>
                  <a:lnTo>
                    <a:pt x="1350" y="810"/>
                  </a:lnTo>
                  <a:lnTo>
                    <a:pt x="1350" y="806"/>
                  </a:lnTo>
                  <a:lnTo>
                    <a:pt x="1350" y="804"/>
                  </a:lnTo>
                  <a:lnTo>
                    <a:pt x="1342" y="802"/>
                  </a:lnTo>
                  <a:lnTo>
                    <a:pt x="1334" y="800"/>
                  </a:lnTo>
                  <a:lnTo>
                    <a:pt x="1326" y="800"/>
                  </a:lnTo>
                  <a:lnTo>
                    <a:pt x="1324" y="798"/>
                  </a:lnTo>
                  <a:lnTo>
                    <a:pt x="1322" y="798"/>
                  </a:lnTo>
                  <a:lnTo>
                    <a:pt x="1320" y="796"/>
                  </a:lnTo>
                  <a:lnTo>
                    <a:pt x="1318" y="798"/>
                  </a:lnTo>
                  <a:lnTo>
                    <a:pt x="1312" y="796"/>
                  </a:lnTo>
                  <a:lnTo>
                    <a:pt x="1308" y="794"/>
                  </a:lnTo>
                  <a:lnTo>
                    <a:pt x="1306" y="794"/>
                  </a:lnTo>
                  <a:lnTo>
                    <a:pt x="1306" y="796"/>
                  </a:lnTo>
                  <a:lnTo>
                    <a:pt x="1304" y="802"/>
                  </a:lnTo>
                  <a:lnTo>
                    <a:pt x="1302" y="808"/>
                  </a:lnTo>
                  <a:lnTo>
                    <a:pt x="1300" y="802"/>
                  </a:lnTo>
                  <a:lnTo>
                    <a:pt x="1298" y="800"/>
                  </a:lnTo>
                  <a:lnTo>
                    <a:pt x="1294" y="796"/>
                  </a:lnTo>
                  <a:lnTo>
                    <a:pt x="1290" y="796"/>
                  </a:lnTo>
                  <a:lnTo>
                    <a:pt x="1284" y="798"/>
                  </a:lnTo>
                  <a:lnTo>
                    <a:pt x="1278" y="802"/>
                  </a:lnTo>
                  <a:lnTo>
                    <a:pt x="1280" y="804"/>
                  </a:lnTo>
                  <a:lnTo>
                    <a:pt x="1286" y="806"/>
                  </a:lnTo>
                  <a:lnTo>
                    <a:pt x="1288" y="808"/>
                  </a:lnTo>
                  <a:lnTo>
                    <a:pt x="1290" y="810"/>
                  </a:lnTo>
                  <a:lnTo>
                    <a:pt x="1294" y="812"/>
                  </a:lnTo>
                  <a:lnTo>
                    <a:pt x="1298" y="812"/>
                  </a:lnTo>
                  <a:lnTo>
                    <a:pt x="1302" y="814"/>
                  </a:lnTo>
                  <a:lnTo>
                    <a:pt x="1304" y="816"/>
                  </a:lnTo>
                  <a:lnTo>
                    <a:pt x="1308" y="816"/>
                  </a:lnTo>
                  <a:lnTo>
                    <a:pt x="1310" y="818"/>
                  </a:lnTo>
                  <a:lnTo>
                    <a:pt x="1308" y="820"/>
                  </a:lnTo>
                  <a:lnTo>
                    <a:pt x="1306" y="822"/>
                  </a:lnTo>
                  <a:lnTo>
                    <a:pt x="1306" y="824"/>
                  </a:lnTo>
                  <a:lnTo>
                    <a:pt x="1312" y="832"/>
                  </a:lnTo>
                  <a:lnTo>
                    <a:pt x="1314" y="836"/>
                  </a:lnTo>
                  <a:lnTo>
                    <a:pt x="1312" y="836"/>
                  </a:lnTo>
                  <a:lnTo>
                    <a:pt x="1296" y="824"/>
                  </a:lnTo>
                  <a:lnTo>
                    <a:pt x="1286" y="818"/>
                  </a:lnTo>
                  <a:lnTo>
                    <a:pt x="1280" y="816"/>
                  </a:lnTo>
                  <a:lnTo>
                    <a:pt x="1278" y="818"/>
                  </a:lnTo>
                  <a:lnTo>
                    <a:pt x="1278" y="822"/>
                  </a:lnTo>
                  <a:lnTo>
                    <a:pt x="1280" y="822"/>
                  </a:lnTo>
                  <a:lnTo>
                    <a:pt x="1280" y="824"/>
                  </a:lnTo>
                  <a:lnTo>
                    <a:pt x="1276" y="826"/>
                  </a:lnTo>
                  <a:lnTo>
                    <a:pt x="1274" y="826"/>
                  </a:lnTo>
                  <a:lnTo>
                    <a:pt x="1272" y="826"/>
                  </a:lnTo>
                  <a:lnTo>
                    <a:pt x="1272" y="824"/>
                  </a:lnTo>
                  <a:lnTo>
                    <a:pt x="1274" y="822"/>
                  </a:lnTo>
                  <a:lnTo>
                    <a:pt x="1272" y="822"/>
                  </a:lnTo>
                  <a:lnTo>
                    <a:pt x="1266" y="824"/>
                  </a:lnTo>
                  <a:lnTo>
                    <a:pt x="1252" y="834"/>
                  </a:lnTo>
                  <a:lnTo>
                    <a:pt x="1252" y="836"/>
                  </a:lnTo>
                  <a:lnTo>
                    <a:pt x="1250" y="838"/>
                  </a:lnTo>
                  <a:lnTo>
                    <a:pt x="1248" y="846"/>
                  </a:lnTo>
                  <a:lnTo>
                    <a:pt x="1246" y="850"/>
                  </a:lnTo>
                  <a:lnTo>
                    <a:pt x="1244" y="856"/>
                  </a:lnTo>
                  <a:lnTo>
                    <a:pt x="1238" y="862"/>
                  </a:lnTo>
                  <a:lnTo>
                    <a:pt x="1228" y="868"/>
                  </a:lnTo>
                  <a:lnTo>
                    <a:pt x="1238" y="856"/>
                  </a:lnTo>
                  <a:lnTo>
                    <a:pt x="1242" y="844"/>
                  </a:lnTo>
                  <a:lnTo>
                    <a:pt x="1244" y="832"/>
                  </a:lnTo>
                  <a:lnTo>
                    <a:pt x="1244" y="824"/>
                  </a:lnTo>
                  <a:lnTo>
                    <a:pt x="1242" y="820"/>
                  </a:lnTo>
                  <a:lnTo>
                    <a:pt x="1240" y="822"/>
                  </a:lnTo>
                  <a:lnTo>
                    <a:pt x="1238" y="824"/>
                  </a:lnTo>
                  <a:lnTo>
                    <a:pt x="1236" y="826"/>
                  </a:lnTo>
                  <a:lnTo>
                    <a:pt x="1236" y="824"/>
                  </a:lnTo>
                  <a:lnTo>
                    <a:pt x="1232" y="822"/>
                  </a:lnTo>
                  <a:lnTo>
                    <a:pt x="1230" y="822"/>
                  </a:lnTo>
                  <a:lnTo>
                    <a:pt x="1224" y="834"/>
                  </a:lnTo>
                  <a:lnTo>
                    <a:pt x="1222" y="840"/>
                  </a:lnTo>
                  <a:lnTo>
                    <a:pt x="1222" y="842"/>
                  </a:lnTo>
                  <a:lnTo>
                    <a:pt x="1222" y="844"/>
                  </a:lnTo>
                  <a:lnTo>
                    <a:pt x="1220" y="846"/>
                  </a:lnTo>
                  <a:lnTo>
                    <a:pt x="1216" y="848"/>
                  </a:lnTo>
                  <a:lnTo>
                    <a:pt x="1214" y="848"/>
                  </a:lnTo>
                  <a:lnTo>
                    <a:pt x="1214" y="846"/>
                  </a:lnTo>
                  <a:lnTo>
                    <a:pt x="1216" y="840"/>
                  </a:lnTo>
                  <a:lnTo>
                    <a:pt x="1218" y="836"/>
                  </a:lnTo>
                  <a:lnTo>
                    <a:pt x="1216" y="832"/>
                  </a:lnTo>
                  <a:lnTo>
                    <a:pt x="1214" y="830"/>
                  </a:lnTo>
                  <a:lnTo>
                    <a:pt x="1212" y="830"/>
                  </a:lnTo>
                  <a:lnTo>
                    <a:pt x="1204" y="832"/>
                  </a:lnTo>
                  <a:lnTo>
                    <a:pt x="1198" y="836"/>
                  </a:lnTo>
                  <a:lnTo>
                    <a:pt x="1186" y="844"/>
                  </a:lnTo>
                  <a:lnTo>
                    <a:pt x="1184" y="846"/>
                  </a:lnTo>
                  <a:lnTo>
                    <a:pt x="1188" y="848"/>
                  </a:lnTo>
                  <a:lnTo>
                    <a:pt x="1188" y="850"/>
                  </a:lnTo>
                  <a:lnTo>
                    <a:pt x="1188" y="854"/>
                  </a:lnTo>
                  <a:lnTo>
                    <a:pt x="1188" y="856"/>
                  </a:lnTo>
                  <a:lnTo>
                    <a:pt x="1190" y="858"/>
                  </a:lnTo>
                  <a:lnTo>
                    <a:pt x="1196" y="860"/>
                  </a:lnTo>
                  <a:lnTo>
                    <a:pt x="1200" y="862"/>
                  </a:lnTo>
                  <a:lnTo>
                    <a:pt x="1204" y="864"/>
                  </a:lnTo>
                  <a:lnTo>
                    <a:pt x="1208" y="868"/>
                  </a:lnTo>
                  <a:lnTo>
                    <a:pt x="1210" y="876"/>
                  </a:lnTo>
                  <a:lnTo>
                    <a:pt x="1200" y="872"/>
                  </a:lnTo>
                  <a:lnTo>
                    <a:pt x="1198" y="870"/>
                  </a:lnTo>
                  <a:lnTo>
                    <a:pt x="1200" y="868"/>
                  </a:lnTo>
                  <a:lnTo>
                    <a:pt x="1202" y="868"/>
                  </a:lnTo>
                  <a:lnTo>
                    <a:pt x="1196" y="864"/>
                  </a:lnTo>
                  <a:lnTo>
                    <a:pt x="1190" y="862"/>
                  </a:lnTo>
                  <a:lnTo>
                    <a:pt x="1186" y="860"/>
                  </a:lnTo>
                  <a:lnTo>
                    <a:pt x="1182" y="854"/>
                  </a:lnTo>
                  <a:lnTo>
                    <a:pt x="1180" y="852"/>
                  </a:lnTo>
                  <a:lnTo>
                    <a:pt x="1174" y="852"/>
                  </a:lnTo>
                  <a:lnTo>
                    <a:pt x="1166" y="854"/>
                  </a:lnTo>
                  <a:lnTo>
                    <a:pt x="1166" y="856"/>
                  </a:lnTo>
                  <a:lnTo>
                    <a:pt x="1174" y="862"/>
                  </a:lnTo>
                  <a:lnTo>
                    <a:pt x="1178" y="866"/>
                  </a:lnTo>
                  <a:lnTo>
                    <a:pt x="1176" y="868"/>
                  </a:lnTo>
                  <a:lnTo>
                    <a:pt x="1172" y="868"/>
                  </a:lnTo>
                  <a:lnTo>
                    <a:pt x="1168" y="862"/>
                  </a:lnTo>
                  <a:lnTo>
                    <a:pt x="1158" y="854"/>
                  </a:lnTo>
                  <a:lnTo>
                    <a:pt x="1154" y="854"/>
                  </a:lnTo>
                  <a:lnTo>
                    <a:pt x="1154" y="858"/>
                  </a:lnTo>
                  <a:lnTo>
                    <a:pt x="1154" y="860"/>
                  </a:lnTo>
                  <a:lnTo>
                    <a:pt x="1154" y="862"/>
                  </a:lnTo>
                  <a:lnTo>
                    <a:pt x="1152" y="864"/>
                  </a:lnTo>
                  <a:lnTo>
                    <a:pt x="1150" y="868"/>
                  </a:lnTo>
                  <a:lnTo>
                    <a:pt x="1150" y="872"/>
                  </a:lnTo>
                  <a:lnTo>
                    <a:pt x="1152" y="876"/>
                  </a:lnTo>
                  <a:lnTo>
                    <a:pt x="1152" y="878"/>
                  </a:lnTo>
                  <a:lnTo>
                    <a:pt x="1146" y="880"/>
                  </a:lnTo>
                  <a:lnTo>
                    <a:pt x="1138" y="884"/>
                  </a:lnTo>
                  <a:lnTo>
                    <a:pt x="1134" y="886"/>
                  </a:lnTo>
                  <a:lnTo>
                    <a:pt x="1130" y="888"/>
                  </a:lnTo>
                  <a:lnTo>
                    <a:pt x="1128" y="892"/>
                  </a:lnTo>
                  <a:lnTo>
                    <a:pt x="1128" y="894"/>
                  </a:lnTo>
                  <a:lnTo>
                    <a:pt x="1134" y="896"/>
                  </a:lnTo>
                  <a:lnTo>
                    <a:pt x="1138" y="898"/>
                  </a:lnTo>
                  <a:lnTo>
                    <a:pt x="1132" y="900"/>
                  </a:lnTo>
                  <a:lnTo>
                    <a:pt x="1122" y="902"/>
                  </a:lnTo>
                  <a:lnTo>
                    <a:pt x="1120" y="906"/>
                  </a:lnTo>
                  <a:lnTo>
                    <a:pt x="1118" y="908"/>
                  </a:lnTo>
                  <a:lnTo>
                    <a:pt x="1114" y="912"/>
                  </a:lnTo>
                  <a:lnTo>
                    <a:pt x="1108" y="912"/>
                  </a:lnTo>
                  <a:lnTo>
                    <a:pt x="1102" y="912"/>
                  </a:lnTo>
                  <a:lnTo>
                    <a:pt x="1096" y="916"/>
                  </a:lnTo>
                  <a:lnTo>
                    <a:pt x="1090" y="924"/>
                  </a:lnTo>
                  <a:lnTo>
                    <a:pt x="1088" y="928"/>
                  </a:lnTo>
                  <a:lnTo>
                    <a:pt x="1088" y="930"/>
                  </a:lnTo>
                  <a:lnTo>
                    <a:pt x="1092" y="930"/>
                  </a:lnTo>
                  <a:lnTo>
                    <a:pt x="1096" y="928"/>
                  </a:lnTo>
                  <a:lnTo>
                    <a:pt x="1106" y="926"/>
                  </a:lnTo>
                  <a:lnTo>
                    <a:pt x="1108" y="926"/>
                  </a:lnTo>
                  <a:lnTo>
                    <a:pt x="1108" y="930"/>
                  </a:lnTo>
                  <a:lnTo>
                    <a:pt x="1112" y="930"/>
                  </a:lnTo>
                  <a:lnTo>
                    <a:pt x="1124" y="924"/>
                  </a:lnTo>
                  <a:lnTo>
                    <a:pt x="1128" y="924"/>
                  </a:lnTo>
                  <a:lnTo>
                    <a:pt x="1130" y="924"/>
                  </a:lnTo>
                  <a:lnTo>
                    <a:pt x="1128" y="928"/>
                  </a:lnTo>
                  <a:lnTo>
                    <a:pt x="1120" y="932"/>
                  </a:lnTo>
                  <a:lnTo>
                    <a:pt x="1110" y="936"/>
                  </a:lnTo>
                  <a:lnTo>
                    <a:pt x="1102" y="936"/>
                  </a:lnTo>
                  <a:lnTo>
                    <a:pt x="1100" y="936"/>
                  </a:lnTo>
                  <a:lnTo>
                    <a:pt x="1096" y="934"/>
                  </a:lnTo>
                  <a:lnTo>
                    <a:pt x="1088" y="934"/>
                  </a:lnTo>
                  <a:lnTo>
                    <a:pt x="1078" y="936"/>
                  </a:lnTo>
                  <a:lnTo>
                    <a:pt x="1072" y="938"/>
                  </a:lnTo>
                  <a:lnTo>
                    <a:pt x="1070" y="940"/>
                  </a:lnTo>
                  <a:lnTo>
                    <a:pt x="1074" y="942"/>
                  </a:lnTo>
                  <a:lnTo>
                    <a:pt x="1076" y="944"/>
                  </a:lnTo>
                  <a:lnTo>
                    <a:pt x="1076" y="946"/>
                  </a:lnTo>
                  <a:lnTo>
                    <a:pt x="1080" y="948"/>
                  </a:lnTo>
                  <a:lnTo>
                    <a:pt x="1086" y="948"/>
                  </a:lnTo>
                  <a:lnTo>
                    <a:pt x="1084" y="952"/>
                  </a:lnTo>
                  <a:lnTo>
                    <a:pt x="1080" y="958"/>
                  </a:lnTo>
                  <a:lnTo>
                    <a:pt x="1078" y="960"/>
                  </a:lnTo>
                  <a:lnTo>
                    <a:pt x="1076" y="964"/>
                  </a:lnTo>
                  <a:lnTo>
                    <a:pt x="1076" y="968"/>
                  </a:lnTo>
                  <a:lnTo>
                    <a:pt x="1074" y="966"/>
                  </a:lnTo>
                  <a:lnTo>
                    <a:pt x="1070" y="960"/>
                  </a:lnTo>
                  <a:lnTo>
                    <a:pt x="1070" y="954"/>
                  </a:lnTo>
                  <a:lnTo>
                    <a:pt x="1070" y="948"/>
                  </a:lnTo>
                  <a:lnTo>
                    <a:pt x="1068" y="944"/>
                  </a:lnTo>
                  <a:lnTo>
                    <a:pt x="1066" y="944"/>
                  </a:lnTo>
                  <a:lnTo>
                    <a:pt x="1064" y="948"/>
                  </a:lnTo>
                  <a:lnTo>
                    <a:pt x="1060" y="954"/>
                  </a:lnTo>
                  <a:lnTo>
                    <a:pt x="1058" y="954"/>
                  </a:lnTo>
                  <a:lnTo>
                    <a:pt x="1056" y="954"/>
                  </a:lnTo>
                  <a:lnTo>
                    <a:pt x="1056" y="952"/>
                  </a:lnTo>
                  <a:lnTo>
                    <a:pt x="1052" y="950"/>
                  </a:lnTo>
                  <a:lnTo>
                    <a:pt x="1046" y="952"/>
                  </a:lnTo>
                  <a:lnTo>
                    <a:pt x="1042" y="956"/>
                  </a:lnTo>
                  <a:lnTo>
                    <a:pt x="1040" y="956"/>
                  </a:lnTo>
                  <a:lnTo>
                    <a:pt x="1040" y="958"/>
                  </a:lnTo>
                  <a:lnTo>
                    <a:pt x="1042" y="960"/>
                  </a:lnTo>
                  <a:lnTo>
                    <a:pt x="1044" y="960"/>
                  </a:lnTo>
                  <a:lnTo>
                    <a:pt x="1048" y="958"/>
                  </a:lnTo>
                  <a:lnTo>
                    <a:pt x="1054" y="958"/>
                  </a:lnTo>
                  <a:lnTo>
                    <a:pt x="1062" y="960"/>
                  </a:lnTo>
                  <a:lnTo>
                    <a:pt x="1064" y="962"/>
                  </a:lnTo>
                  <a:lnTo>
                    <a:pt x="1064" y="964"/>
                  </a:lnTo>
                  <a:lnTo>
                    <a:pt x="1060" y="966"/>
                  </a:lnTo>
                  <a:lnTo>
                    <a:pt x="1050" y="966"/>
                  </a:lnTo>
                  <a:lnTo>
                    <a:pt x="1032" y="970"/>
                  </a:lnTo>
                  <a:lnTo>
                    <a:pt x="1020" y="974"/>
                  </a:lnTo>
                  <a:lnTo>
                    <a:pt x="1018" y="976"/>
                  </a:lnTo>
                  <a:lnTo>
                    <a:pt x="1020" y="978"/>
                  </a:lnTo>
                  <a:lnTo>
                    <a:pt x="1022" y="980"/>
                  </a:lnTo>
                  <a:lnTo>
                    <a:pt x="1018" y="984"/>
                  </a:lnTo>
                  <a:lnTo>
                    <a:pt x="1016" y="986"/>
                  </a:lnTo>
                  <a:lnTo>
                    <a:pt x="1020" y="988"/>
                  </a:lnTo>
                  <a:lnTo>
                    <a:pt x="1026" y="988"/>
                  </a:lnTo>
                  <a:lnTo>
                    <a:pt x="1030" y="986"/>
                  </a:lnTo>
                  <a:lnTo>
                    <a:pt x="1036" y="980"/>
                  </a:lnTo>
                  <a:lnTo>
                    <a:pt x="1042" y="976"/>
                  </a:lnTo>
                  <a:lnTo>
                    <a:pt x="1046" y="976"/>
                  </a:lnTo>
                  <a:lnTo>
                    <a:pt x="1052" y="976"/>
                  </a:lnTo>
                  <a:lnTo>
                    <a:pt x="1060" y="980"/>
                  </a:lnTo>
                  <a:lnTo>
                    <a:pt x="1058" y="980"/>
                  </a:lnTo>
                  <a:lnTo>
                    <a:pt x="1050" y="980"/>
                  </a:lnTo>
                  <a:lnTo>
                    <a:pt x="1040" y="982"/>
                  </a:lnTo>
                  <a:lnTo>
                    <a:pt x="1034" y="986"/>
                  </a:lnTo>
                  <a:lnTo>
                    <a:pt x="1034" y="988"/>
                  </a:lnTo>
                  <a:lnTo>
                    <a:pt x="1036" y="990"/>
                  </a:lnTo>
                  <a:lnTo>
                    <a:pt x="1034" y="990"/>
                  </a:lnTo>
                  <a:lnTo>
                    <a:pt x="1026" y="992"/>
                  </a:lnTo>
                  <a:lnTo>
                    <a:pt x="1016" y="996"/>
                  </a:lnTo>
                  <a:lnTo>
                    <a:pt x="1016" y="998"/>
                  </a:lnTo>
                  <a:lnTo>
                    <a:pt x="1020" y="1002"/>
                  </a:lnTo>
                  <a:lnTo>
                    <a:pt x="1022" y="1002"/>
                  </a:lnTo>
                  <a:lnTo>
                    <a:pt x="1022" y="1004"/>
                  </a:lnTo>
                  <a:lnTo>
                    <a:pt x="1020" y="1006"/>
                  </a:lnTo>
                  <a:lnTo>
                    <a:pt x="1016" y="1004"/>
                  </a:lnTo>
                  <a:lnTo>
                    <a:pt x="1014" y="1002"/>
                  </a:lnTo>
                  <a:lnTo>
                    <a:pt x="1010" y="1004"/>
                  </a:lnTo>
                  <a:lnTo>
                    <a:pt x="1004" y="1012"/>
                  </a:lnTo>
                  <a:lnTo>
                    <a:pt x="1008" y="1014"/>
                  </a:lnTo>
                  <a:lnTo>
                    <a:pt x="1012" y="1014"/>
                  </a:lnTo>
                  <a:lnTo>
                    <a:pt x="1016" y="1012"/>
                  </a:lnTo>
                  <a:lnTo>
                    <a:pt x="1024" y="1012"/>
                  </a:lnTo>
                  <a:lnTo>
                    <a:pt x="1036" y="1012"/>
                  </a:lnTo>
                  <a:lnTo>
                    <a:pt x="1050" y="1016"/>
                  </a:lnTo>
                  <a:lnTo>
                    <a:pt x="1048" y="1016"/>
                  </a:lnTo>
                  <a:lnTo>
                    <a:pt x="1046" y="1018"/>
                  </a:lnTo>
                  <a:lnTo>
                    <a:pt x="1046" y="1022"/>
                  </a:lnTo>
                  <a:lnTo>
                    <a:pt x="1046" y="1024"/>
                  </a:lnTo>
                  <a:lnTo>
                    <a:pt x="1044" y="1022"/>
                  </a:lnTo>
                  <a:lnTo>
                    <a:pt x="1038" y="1018"/>
                  </a:lnTo>
                  <a:lnTo>
                    <a:pt x="1034" y="1016"/>
                  </a:lnTo>
                  <a:lnTo>
                    <a:pt x="1028" y="1016"/>
                  </a:lnTo>
                  <a:lnTo>
                    <a:pt x="1020" y="1016"/>
                  </a:lnTo>
                  <a:lnTo>
                    <a:pt x="1014" y="1018"/>
                  </a:lnTo>
                  <a:lnTo>
                    <a:pt x="1008" y="1020"/>
                  </a:lnTo>
                  <a:lnTo>
                    <a:pt x="1002" y="1020"/>
                  </a:lnTo>
                  <a:lnTo>
                    <a:pt x="998" y="1020"/>
                  </a:lnTo>
                  <a:lnTo>
                    <a:pt x="996" y="1020"/>
                  </a:lnTo>
                  <a:lnTo>
                    <a:pt x="994" y="1022"/>
                  </a:lnTo>
                  <a:lnTo>
                    <a:pt x="990" y="1022"/>
                  </a:lnTo>
                  <a:lnTo>
                    <a:pt x="988" y="1024"/>
                  </a:lnTo>
                  <a:lnTo>
                    <a:pt x="988" y="1026"/>
                  </a:lnTo>
                  <a:lnTo>
                    <a:pt x="988" y="1028"/>
                  </a:lnTo>
                  <a:lnTo>
                    <a:pt x="988" y="1030"/>
                  </a:lnTo>
                  <a:lnTo>
                    <a:pt x="986" y="1032"/>
                  </a:lnTo>
                  <a:lnTo>
                    <a:pt x="982" y="1034"/>
                  </a:lnTo>
                  <a:lnTo>
                    <a:pt x="976" y="1034"/>
                  </a:lnTo>
                  <a:lnTo>
                    <a:pt x="968" y="1036"/>
                  </a:lnTo>
                  <a:lnTo>
                    <a:pt x="970" y="1038"/>
                  </a:lnTo>
                  <a:lnTo>
                    <a:pt x="974" y="1042"/>
                  </a:lnTo>
                  <a:lnTo>
                    <a:pt x="974" y="1044"/>
                  </a:lnTo>
                  <a:lnTo>
                    <a:pt x="972" y="1046"/>
                  </a:lnTo>
                  <a:lnTo>
                    <a:pt x="966" y="1050"/>
                  </a:lnTo>
                  <a:lnTo>
                    <a:pt x="964" y="1050"/>
                  </a:lnTo>
                  <a:lnTo>
                    <a:pt x="962" y="1050"/>
                  </a:lnTo>
                  <a:lnTo>
                    <a:pt x="956" y="1052"/>
                  </a:lnTo>
                  <a:lnTo>
                    <a:pt x="954" y="1056"/>
                  </a:lnTo>
                  <a:lnTo>
                    <a:pt x="956" y="1058"/>
                  </a:lnTo>
                  <a:lnTo>
                    <a:pt x="958" y="1058"/>
                  </a:lnTo>
                  <a:lnTo>
                    <a:pt x="958" y="1060"/>
                  </a:lnTo>
                  <a:lnTo>
                    <a:pt x="954" y="1062"/>
                  </a:lnTo>
                  <a:lnTo>
                    <a:pt x="954" y="1064"/>
                  </a:lnTo>
                  <a:lnTo>
                    <a:pt x="956" y="1066"/>
                  </a:lnTo>
                  <a:lnTo>
                    <a:pt x="954" y="1064"/>
                  </a:lnTo>
                  <a:lnTo>
                    <a:pt x="950" y="1064"/>
                  </a:lnTo>
                  <a:lnTo>
                    <a:pt x="946" y="1064"/>
                  </a:lnTo>
                  <a:lnTo>
                    <a:pt x="946" y="1066"/>
                  </a:lnTo>
                  <a:lnTo>
                    <a:pt x="948" y="1068"/>
                  </a:lnTo>
                  <a:lnTo>
                    <a:pt x="950" y="1070"/>
                  </a:lnTo>
                  <a:lnTo>
                    <a:pt x="950" y="1072"/>
                  </a:lnTo>
                  <a:lnTo>
                    <a:pt x="948" y="1076"/>
                  </a:lnTo>
                  <a:lnTo>
                    <a:pt x="948" y="1080"/>
                  </a:lnTo>
                  <a:lnTo>
                    <a:pt x="954" y="1080"/>
                  </a:lnTo>
                  <a:lnTo>
                    <a:pt x="958" y="1080"/>
                  </a:lnTo>
                  <a:lnTo>
                    <a:pt x="954" y="1082"/>
                  </a:lnTo>
                  <a:lnTo>
                    <a:pt x="948" y="1084"/>
                  </a:lnTo>
                  <a:lnTo>
                    <a:pt x="946" y="1086"/>
                  </a:lnTo>
                  <a:lnTo>
                    <a:pt x="954" y="1086"/>
                  </a:lnTo>
                  <a:lnTo>
                    <a:pt x="964" y="1084"/>
                  </a:lnTo>
                  <a:lnTo>
                    <a:pt x="988" y="1078"/>
                  </a:lnTo>
                  <a:lnTo>
                    <a:pt x="994" y="1078"/>
                  </a:lnTo>
                  <a:lnTo>
                    <a:pt x="990" y="1080"/>
                  </a:lnTo>
                  <a:lnTo>
                    <a:pt x="982" y="1084"/>
                  </a:lnTo>
                  <a:lnTo>
                    <a:pt x="972" y="1086"/>
                  </a:lnTo>
                  <a:lnTo>
                    <a:pt x="954" y="1090"/>
                  </a:lnTo>
                  <a:lnTo>
                    <a:pt x="946" y="1092"/>
                  </a:lnTo>
                  <a:lnTo>
                    <a:pt x="936" y="1094"/>
                  </a:lnTo>
                  <a:lnTo>
                    <a:pt x="932" y="1096"/>
                  </a:lnTo>
                  <a:lnTo>
                    <a:pt x="936" y="1096"/>
                  </a:lnTo>
                  <a:lnTo>
                    <a:pt x="942" y="1098"/>
                  </a:lnTo>
                  <a:lnTo>
                    <a:pt x="944" y="1098"/>
                  </a:lnTo>
                  <a:lnTo>
                    <a:pt x="946" y="1100"/>
                  </a:lnTo>
                  <a:lnTo>
                    <a:pt x="944" y="1104"/>
                  </a:lnTo>
                  <a:lnTo>
                    <a:pt x="940" y="1106"/>
                  </a:lnTo>
                  <a:lnTo>
                    <a:pt x="934" y="1108"/>
                  </a:lnTo>
                  <a:lnTo>
                    <a:pt x="932" y="1114"/>
                  </a:lnTo>
                  <a:lnTo>
                    <a:pt x="930" y="1118"/>
                  </a:lnTo>
                  <a:lnTo>
                    <a:pt x="928" y="1120"/>
                  </a:lnTo>
                  <a:lnTo>
                    <a:pt x="924" y="1122"/>
                  </a:lnTo>
                  <a:lnTo>
                    <a:pt x="920" y="1122"/>
                  </a:lnTo>
                  <a:lnTo>
                    <a:pt x="920" y="1128"/>
                  </a:lnTo>
                  <a:lnTo>
                    <a:pt x="922" y="1132"/>
                  </a:lnTo>
                  <a:lnTo>
                    <a:pt x="924" y="1134"/>
                  </a:lnTo>
                  <a:lnTo>
                    <a:pt x="926" y="1134"/>
                  </a:lnTo>
                  <a:lnTo>
                    <a:pt x="928" y="1138"/>
                  </a:lnTo>
                  <a:lnTo>
                    <a:pt x="928" y="1140"/>
                  </a:lnTo>
                  <a:lnTo>
                    <a:pt x="928" y="1142"/>
                  </a:lnTo>
                  <a:lnTo>
                    <a:pt x="922" y="1146"/>
                  </a:lnTo>
                  <a:lnTo>
                    <a:pt x="918" y="1150"/>
                  </a:lnTo>
                  <a:lnTo>
                    <a:pt x="918" y="1152"/>
                  </a:lnTo>
                  <a:lnTo>
                    <a:pt x="920" y="1152"/>
                  </a:lnTo>
                  <a:lnTo>
                    <a:pt x="922" y="1156"/>
                  </a:lnTo>
                  <a:lnTo>
                    <a:pt x="922" y="1160"/>
                  </a:lnTo>
                  <a:lnTo>
                    <a:pt x="918" y="1164"/>
                  </a:lnTo>
                  <a:lnTo>
                    <a:pt x="910" y="1166"/>
                  </a:lnTo>
                  <a:lnTo>
                    <a:pt x="904" y="1168"/>
                  </a:lnTo>
                  <a:lnTo>
                    <a:pt x="900" y="1168"/>
                  </a:lnTo>
                  <a:lnTo>
                    <a:pt x="898" y="1170"/>
                  </a:lnTo>
                  <a:lnTo>
                    <a:pt x="892" y="1172"/>
                  </a:lnTo>
                  <a:lnTo>
                    <a:pt x="888" y="1174"/>
                  </a:lnTo>
                  <a:lnTo>
                    <a:pt x="884" y="1174"/>
                  </a:lnTo>
                  <a:lnTo>
                    <a:pt x="880" y="1176"/>
                  </a:lnTo>
                  <a:lnTo>
                    <a:pt x="876" y="1176"/>
                  </a:lnTo>
                  <a:lnTo>
                    <a:pt x="866" y="1176"/>
                  </a:lnTo>
                  <a:lnTo>
                    <a:pt x="862" y="1176"/>
                  </a:lnTo>
                  <a:lnTo>
                    <a:pt x="860" y="1178"/>
                  </a:lnTo>
                  <a:lnTo>
                    <a:pt x="860" y="1180"/>
                  </a:lnTo>
                  <a:lnTo>
                    <a:pt x="864" y="1180"/>
                  </a:lnTo>
                  <a:lnTo>
                    <a:pt x="868" y="1180"/>
                  </a:lnTo>
                  <a:lnTo>
                    <a:pt x="876" y="1180"/>
                  </a:lnTo>
                  <a:lnTo>
                    <a:pt x="878" y="1182"/>
                  </a:lnTo>
                  <a:lnTo>
                    <a:pt x="880" y="1184"/>
                  </a:lnTo>
                  <a:lnTo>
                    <a:pt x="878" y="1186"/>
                  </a:lnTo>
                  <a:lnTo>
                    <a:pt x="878" y="1188"/>
                  </a:lnTo>
                  <a:lnTo>
                    <a:pt x="886" y="1184"/>
                  </a:lnTo>
                  <a:lnTo>
                    <a:pt x="892" y="1182"/>
                  </a:lnTo>
                  <a:lnTo>
                    <a:pt x="892" y="1184"/>
                  </a:lnTo>
                  <a:lnTo>
                    <a:pt x="890" y="1186"/>
                  </a:lnTo>
                  <a:lnTo>
                    <a:pt x="886" y="1190"/>
                  </a:lnTo>
                  <a:lnTo>
                    <a:pt x="884" y="1190"/>
                  </a:lnTo>
                  <a:lnTo>
                    <a:pt x="882" y="1192"/>
                  </a:lnTo>
                  <a:lnTo>
                    <a:pt x="886" y="1194"/>
                  </a:lnTo>
                  <a:lnTo>
                    <a:pt x="890" y="1196"/>
                  </a:lnTo>
                  <a:lnTo>
                    <a:pt x="890" y="1198"/>
                  </a:lnTo>
                  <a:lnTo>
                    <a:pt x="890" y="1200"/>
                  </a:lnTo>
                  <a:lnTo>
                    <a:pt x="886" y="1204"/>
                  </a:lnTo>
                  <a:lnTo>
                    <a:pt x="886" y="1206"/>
                  </a:lnTo>
                  <a:lnTo>
                    <a:pt x="884" y="1208"/>
                  </a:lnTo>
                  <a:lnTo>
                    <a:pt x="878" y="1208"/>
                  </a:lnTo>
                  <a:lnTo>
                    <a:pt x="874" y="1208"/>
                  </a:lnTo>
                  <a:lnTo>
                    <a:pt x="872" y="1208"/>
                  </a:lnTo>
                  <a:lnTo>
                    <a:pt x="870" y="1204"/>
                  </a:lnTo>
                  <a:lnTo>
                    <a:pt x="868" y="1198"/>
                  </a:lnTo>
                  <a:lnTo>
                    <a:pt x="866" y="1198"/>
                  </a:lnTo>
                  <a:lnTo>
                    <a:pt x="864" y="1198"/>
                  </a:lnTo>
                  <a:lnTo>
                    <a:pt x="862" y="1198"/>
                  </a:lnTo>
                  <a:lnTo>
                    <a:pt x="862" y="1200"/>
                  </a:lnTo>
                  <a:lnTo>
                    <a:pt x="862" y="1202"/>
                  </a:lnTo>
                  <a:lnTo>
                    <a:pt x="860" y="1204"/>
                  </a:lnTo>
                  <a:lnTo>
                    <a:pt x="852" y="1204"/>
                  </a:lnTo>
                  <a:lnTo>
                    <a:pt x="848" y="1208"/>
                  </a:lnTo>
                  <a:lnTo>
                    <a:pt x="846" y="1210"/>
                  </a:lnTo>
                  <a:lnTo>
                    <a:pt x="846" y="1214"/>
                  </a:lnTo>
                  <a:lnTo>
                    <a:pt x="846" y="1216"/>
                  </a:lnTo>
                  <a:lnTo>
                    <a:pt x="844" y="1218"/>
                  </a:lnTo>
                  <a:lnTo>
                    <a:pt x="840" y="1220"/>
                  </a:lnTo>
                  <a:lnTo>
                    <a:pt x="834" y="1222"/>
                  </a:lnTo>
                  <a:lnTo>
                    <a:pt x="832" y="1224"/>
                  </a:lnTo>
                  <a:lnTo>
                    <a:pt x="830" y="1228"/>
                  </a:lnTo>
                  <a:lnTo>
                    <a:pt x="828" y="1234"/>
                  </a:lnTo>
                  <a:lnTo>
                    <a:pt x="824" y="1240"/>
                  </a:lnTo>
                  <a:lnTo>
                    <a:pt x="818" y="1246"/>
                  </a:lnTo>
                  <a:lnTo>
                    <a:pt x="812" y="1250"/>
                  </a:lnTo>
                  <a:lnTo>
                    <a:pt x="808" y="1252"/>
                  </a:lnTo>
                  <a:lnTo>
                    <a:pt x="806" y="1256"/>
                  </a:lnTo>
                  <a:lnTo>
                    <a:pt x="806" y="1258"/>
                  </a:lnTo>
                  <a:lnTo>
                    <a:pt x="806" y="1260"/>
                  </a:lnTo>
                  <a:lnTo>
                    <a:pt x="810" y="1260"/>
                  </a:lnTo>
                  <a:lnTo>
                    <a:pt x="816" y="1258"/>
                  </a:lnTo>
                  <a:lnTo>
                    <a:pt x="818" y="1258"/>
                  </a:lnTo>
                  <a:lnTo>
                    <a:pt x="818" y="1262"/>
                  </a:lnTo>
                  <a:lnTo>
                    <a:pt x="820" y="1262"/>
                  </a:lnTo>
                  <a:lnTo>
                    <a:pt x="822" y="1264"/>
                  </a:lnTo>
                  <a:lnTo>
                    <a:pt x="822" y="1268"/>
                  </a:lnTo>
                  <a:lnTo>
                    <a:pt x="824" y="1270"/>
                  </a:lnTo>
                  <a:lnTo>
                    <a:pt x="826" y="1270"/>
                  </a:lnTo>
                  <a:lnTo>
                    <a:pt x="834" y="1270"/>
                  </a:lnTo>
                  <a:lnTo>
                    <a:pt x="848" y="1264"/>
                  </a:lnTo>
                  <a:lnTo>
                    <a:pt x="862" y="1254"/>
                  </a:lnTo>
                  <a:lnTo>
                    <a:pt x="868" y="1250"/>
                  </a:lnTo>
                  <a:lnTo>
                    <a:pt x="868" y="1246"/>
                  </a:lnTo>
                  <a:lnTo>
                    <a:pt x="864" y="1244"/>
                  </a:lnTo>
                  <a:lnTo>
                    <a:pt x="858" y="1244"/>
                  </a:lnTo>
                  <a:lnTo>
                    <a:pt x="862" y="1242"/>
                  </a:lnTo>
                  <a:lnTo>
                    <a:pt x="870" y="1238"/>
                  </a:lnTo>
                  <a:lnTo>
                    <a:pt x="874" y="1236"/>
                  </a:lnTo>
                  <a:lnTo>
                    <a:pt x="876" y="1234"/>
                  </a:lnTo>
                  <a:lnTo>
                    <a:pt x="880" y="1236"/>
                  </a:lnTo>
                  <a:lnTo>
                    <a:pt x="884" y="1236"/>
                  </a:lnTo>
                  <a:lnTo>
                    <a:pt x="884" y="1238"/>
                  </a:lnTo>
                  <a:lnTo>
                    <a:pt x="878" y="1240"/>
                  </a:lnTo>
                  <a:lnTo>
                    <a:pt x="874" y="1242"/>
                  </a:lnTo>
                  <a:lnTo>
                    <a:pt x="872" y="1244"/>
                  </a:lnTo>
                  <a:lnTo>
                    <a:pt x="874" y="1246"/>
                  </a:lnTo>
                  <a:lnTo>
                    <a:pt x="880" y="1248"/>
                  </a:lnTo>
                  <a:lnTo>
                    <a:pt x="884" y="1250"/>
                  </a:lnTo>
                  <a:lnTo>
                    <a:pt x="880" y="1254"/>
                  </a:lnTo>
                  <a:lnTo>
                    <a:pt x="860" y="1262"/>
                  </a:lnTo>
                  <a:lnTo>
                    <a:pt x="854" y="1266"/>
                  </a:lnTo>
                  <a:lnTo>
                    <a:pt x="858" y="1268"/>
                  </a:lnTo>
                  <a:lnTo>
                    <a:pt x="856" y="1268"/>
                  </a:lnTo>
                  <a:lnTo>
                    <a:pt x="856" y="1270"/>
                  </a:lnTo>
                  <a:lnTo>
                    <a:pt x="856" y="1272"/>
                  </a:lnTo>
                  <a:lnTo>
                    <a:pt x="858" y="1272"/>
                  </a:lnTo>
                  <a:lnTo>
                    <a:pt x="862" y="1274"/>
                  </a:lnTo>
                  <a:lnTo>
                    <a:pt x="860" y="1276"/>
                  </a:lnTo>
                  <a:lnTo>
                    <a:pt x="856" y="1276"/>
                  </a:lnTo>
                  <a:lnTo>
                    <a:pt x="852" y="1276"/>
                  </a:lnTo>
                  <a:lnTo>
                    <a:pt x="844" y="1276"/>
                  </a:lnTo>
                  <a:lnTo>
                    <a:pt x="836" y="1276"/>
                  </a:lnTo>
                  <a:lnTo>
                    <a:pt x="830" y="1276"/>
                  </a:lnTo>
                  <a:lnTo>
                    <a:pt x="826" y="1280"/>
                  </a:lnTo>
                  <a:lnTo>
                    <a:pt x="822" y="1282"/>
                  </a:lnTo>
                  <a:lnTo>
                    <a:pt x="822" y="1276"/>
                  </a:lnTo>
                  <a:lnTo>
                    <a:pt x="818" y="1268"/>
                  </a:lnTo>
                  <a:lnTo>
                    <a:pt x="814" y="1262"/>
                  </a:lnTo>
                  <a:lnTo>
                    <a:pt x="810" y="1262"/>
                  </a:lnTo>
                  <a:lnTo>
                    <a:pt x="806" y="1266"/>
                  </a:lnTo>
                  <a:lnTo>
                    <a:pt x="798" y="1268"/>
                  </a:lnTo>
                  <a:lnTo>
                    <a:pt x="796" y="1268"/>
                  </a:lnTo>
                  <a:lnTo>
                    <a:pt x="794" y="1270"/>
                  </a:lnTo>
                  <a:lnTo>
                    <a:pt x="792" y="1274"/>
                  </a:lnTo>
                  <a:lnTo>
                    <a:pt x="792" y="1276"/>
                  </a:lnTo>
                  <a:lnTo>
                    <a:pt x="790" y="1274"/>
                  </a:lnTo>
                  <a:lnTo>
                    <a:pt x="784" y="1274"/>
                  </a:lnTo>
                  <a:lnTo>
                    <a:pt x="778" y="1274"/>
                  </a:lnTo>
                  <a:lnTo>
                    <a:pt x="762" y="1280"/>
                  </a:lnTo>
                  <a:lnTo>
                    <a:pt x="760" y="1282"/>
                  </a:lnTo>
                  <a:lnTo>
                    <a:pt x="760" y="1284"/>
                  </a:lnTo>
                  <a:lnTo>
                    <a:pt x="766" y="1288"/>
                  </a:lnTo>
                  <a:lnTo>
                    <a:pt x="768" y="1290"/>
                  </a:lnTo>
                  <a:lnTo>
                    <a:pt x="768" y="1292"/>
                  </a:lnTo>
                  <a:lnTo>
                    <a:pt x="766" y="1294"/>
                  </a:lnTo>
                  <a:lnTo>
                    <a:pt x="760" y="1294"/>
                  </a:lnTo>
                  <a:lnTo>
                    <a:pt x="754" y="1296"/>
                  </a:lnTo>
                  <a:lnTo>
                    <a:pt x="752" y="1298"/>
                  </a:lnTo>
                  <a:lnTo>
                    <a:pt x="752" y="1300"/>
                  </a:lnTo>
                  <a:lnTo>
                    <a:pt x="756" y="1302"/>
                  </a:lnTo>
                  <a:lnTo>
                    <a:pt x="746" y="1300"/>
                  </a:lnTo>
                  <a:lnTo>
                    <a:pt x="738" y="1298"/>
                  </a:lnTo>
                  <a:lnTo>
                    <a:pt x="742" y="1300"/>
                  </a:lnTo>
                  <a:lnTo>
                    <a:pt x="744" y="1304"/>
                  </a:lnTo>
                  <a:lnTo>
                    <a:pt x="744" y="1306"/>
                  </a:lnTo>
                  <a:lnTo>
                    <a:pt x="740" y="1308"/>
                  </a:lnTo>
                  <a:lnTo>
                    <a:pt x="728" y="1308"/>
                  </a:lnTo>
                  <a:lnTo>
                    <a:pt x="716" y="1308"/>
                  </a:lnTo>
                  <a:lnTo>
                    <a:pt x="708" y="1306"/>
                  </a:lnTo>
                  <a:lnTo>
                    <a:pt x="704" y="1308"/>
                  </a:lnTo>
                  <a:lnTo>
                    <a:pt x="702" y="1310"/>
                  </a:lnTo>
                  <a:lnTo>
                    <a:pt x="702" y="1316"/>
                  </a:lnTo>
                  <a:lnTo>
                    <a:pt x="704" y="1318"/>
                  </a:lnTo>
                  <a:lnTo>
                    <a:pt x="708" y="1320"/>
                  </a:lnTo>
                  <a:lnTo>
                    <a:pt x="712" y="1320"/>
                  </a:lnTo>
                  <a:lnTo>
                    <a:pt x="718" y="1320"/>
                  </a:lnTo>
                  <a:lnTo>
                    <a:pt x="726" y="1318"/>
                  </a:lnTo>
                  <a:lnTo>
                    <a:pt x="724" y="1320"/>
                  </a:lnTo>
                  <a:lnTo>
                    <a:pt x="720" y="1324"/>
                  </a:lnTo>
                  <a:lnTo>
                    <a:pt x="720" y="1328"/>
                  </a:lnTo>
                  <a:lnTo>
                    <a:pt x="722" y="1332"/>
                  </a:lnTo>
                  <a:lnTo>
                    <a:pt x="724" y="1334"/>
                  </a:lnTo>
                  <a:lnTo>
                    <a:pt x="718" y="1332"/>
                  </a:lnTo>
                  <a:lnTo>
                    <a:pt x="704" y="1328"/>
                  </a:lnTo>
                  <a:lnTo>
                    <a:pt x="696" y="1328"/>
                  </a:lnTo>
                  <a:lnTo>
                    <a:pt x="686" y="1330"/>
                  </a:lnTo>
                  <a:lnTo>
                    <a:pt x="678" y="1334"/>
                  </a:lnTo>
                  <a:lnTo>
                    <a:pt x="676" y="1336"/>
                  </a:lnTo>
                  <a:lnTo>
                    <a:pt x="678" y="1336"/>
                  </a:lnTo>
                  <a:lnTo>
                    <a:pt x="682" y="1338"/>
                  </a:lnTo>
                  <a:lnTo>
                    <a:pt x="694" y="1340"/>
                  </a:lnTo>
                  <a:lnTo>
                    <a:pt x="698" y="1342"/>
                  </a:lnTo>
                  <a:lnTo>
                    <a:pt x="702" y="1344"/>
                  </a:lnTo>
                  <a:lnTo>
                    <a:pt x="704" y="1348"/>
                  </a:lnTo>
                  <a:lnTo>
                    <a:pt x="700" y="1346"/>
                  </a:lnTo>
                  <a:lnTo>
                    <a:pt x="696" y="1344"/>
                  </a:lnTo>
                  <a:lnTo>
                    <a:pt x="692" y="1344"/>
                  </a:lnTo>
                  <a:lnTo>
                    <a:pt x="684" y="1344"/>
                  </a:lnTo>
                  <a:lnTo>
                    <a:pt x="676" y="1346"/>
                  </a:lnTo>
                  <a:lnTo>
                    <a:pt x="668" y="1350"/>
                  </a:lnTo>
                  <a:lnTo>
                    <a:pt x="664" y="1354"/>
                  </a:lnTo>
                  <a:lnTo>
                    <a:pt x="662" y="1356"/>
                  </a:lnTo>
                  <a:lnTo>
                    <a:pt x="662" y="1358"/>
                  </a:lnTo>
                  <a:lnTo>
                    <a:pt x="664" y="1358"/>
                  </a:lnTo>
                  <a:lnTo>
                    <a:pt x="658" y="1358"/>
                  </a:lnTo>
                  <a:lnTo>
                    <a:pt x="654" y="1358"/>
                  </a:lnTo>
                  <a:lnTo>
                    <a:pt x="652" y="1358"/>
                  </a:lnTo>
                  <a:lnTo>
                    <a:pt x="652" y="1360"/>
                  </a:lnTo>
                  <a:lnTo>
                    <a:pt x="654" y="1362"/>
                  </a:lnTo>
                  <a:lnTo>
                    <a:pt x="652" y="1364"/>
                  </a:lnTo>
                  <a:lnTo>
                    <a:pt x="646" y="1362"/>
                  </a:lnTo>
                  <a:lnTo>
                    <a:pt x="628" y="1360"/>
                  </a:lnTo>
                  <a:lnTo>
                    <a:pt x="628" y="1362"/>
                  </a:lnTo>
                  <a:lnTo>
                    <a:pt x="632" y="1366"/>
                  </a:lnTo>
                  <a:lnTo>
                    <a:pt x="632" y="1368"/>
                  </a:lnTo>
                  <a:lnTo>
                    <a:pt x="626" y="1370"/>
                  </a:lnTo>
                  <a:lnTo>
                    <a:pt x="622" y="1370"/>
                  </a:lnTo>
                  <a:lnTo>
                    <a:pt x="624" y="1372"/>
                  </a:lnTo>
                  <a:lnTo>
                    <a:pt x="628" y="1374"/>
                  </a:lnTo>
                  <a:lnTo>
                    <a:pt x="632" y="1376"/>
                  </a:lnTo>
                  <a:lnTo>
                    <a:pt x="644" y="1376"/>
                  </a:lnTo>
                  <a:lnTo>
                    <a:pt x="660" y="1378"/>
                  </a:lnTo>
                  <a:lnTo>
                    <a:pt x="666" y="1378"/>
                  </a:lnTo>
                  <a:lnTo>
                    <a:pt x="674" y="1382"/>
                  </a:lnTo>
                  <a:lnTo>
                    <a:pt x="682" y="1386"/>
                  </a:lnTo>
                  <a:lnTo>
                    <a:pt x="680" y="1386"/>
                  </a:lnTo>
                  <a:lnTo>
                    <a:pt x="672" y="1384"/>
                  </a:lnTo>
                  <a:lnTo>
                    <a:pt x="668" y="1384"/>
                  </a:lnTo>
                  <a:lnTo>
                    <a:pt x="664" y="1386"/>
                  </a:lnTo>
                  <a:lnTo>
                    <a:pt x="662" y="1386"/>
                  </a:lnTo>
                  <a:lnTo>
                    <a:pt x="660" y="1386"/>
                  </a:lnTo>
                  <a:lnTo>
                    <a:pt x="654" y="1382"/>
                  </a:lnTo>
                  <a:lnTo>
                    <a:pt x="648" y="1380"/>
                  </a:lnTo>
                  <a:lnTo>
                    <a:pt x="644" y="1378"/>
                  </a:lnTo>
                  <a:lnTo>
                    <a:pt x="638" y="1380"/>
                  </a:lnTo>
                  <a:lnTo>
                    <a:pt x="630" y="1384"/>
                  </a:lnTo>
                  <a:lnTo>
                    <a:pt x="624" y="1390"/>
                  </a:lnTo>
                  <a:lnTo>
                    <a:pt x="622" y="1394"/>
                  </a:lnTo>
                  <a:lnTo>
                    <a:pt x="624" y="1396"/>
                  </a:lnTo>
                  <a:lnTo>
                    <a:pt x="626" y="1398"/>
                  </a:lnTo>
                  <a:lnTo>
                    <a:pt x="632" y="1404"/>
                  </a:lnTo>
                  <a:lnTo>
                    <a:pt x="628" y="1406"/>
                  </a:lnTo>
                  <a:lnTo>
                    <a:pt x="622" y="1410"/>
                  </a:lnTo>
                  <a:lnTo>
                    <a:pt x="622" y="1412"/>
                  </a:lnTo>
                  <a:lnTo>
                    <a:pt x="624" y="1412"/>
                  </a:lnTo>
                  <a:lnTo>
                    <a:pt x="628" y="1416"/>
                  </a:lnTo>
                  <a:lnTo>
                    <a:pt x="626" y="1418"/>
                  </a:lnTo>
                  <a:lnTo>
                    <a:pt x="626" y="1420"/>
                  </a:lnTo>
                  <a:lnTo>
                    <a:pt x="624" y="1424"/>
                  </a:lnTo>
                  <a:lnTo>
                    <a:pt x="626" y="1426"/>
                  </a:lnTo>
                  <a:lnTo>
                    <a:pt x="628" y="1428"/>
                  </a:lnTo>
                  <a:lnTo>
                    <a:pt x="632" y="1430"/>
                  </a:lnTo>
                  <a:lnTo>
                    <a:pt x="636" y="1430"/>
                  </a:lnTo>
                  <a:lnTo>
                    <a:pt x="642" y="1430"/>
                  </a:lnTo>
                  <a:lnTo>
                    <a:pt x="648" y="1428"/>
                  </a:lnTo>
                  <a:lnTo>
                    <a:pt x="654" y="1424"/>
                  </a:lnTo>
                  <a:lnTo>
                    <a:pt x="660" y="1424"/>
                  </a:lnTo>
                  <a:lnTo>
                    <a:pt x="670" y="1426"/>
                  </a:lnTo>
                  <a:lnTo>
                    <a:pt x="678" y="1428"/>
                  </a:lnTo>
                  <a:lnTo>
                    <a:pt x="680" y="1426"/>
                  </a:lnTo>
                  <a:lnTo>
                    <a:pt x="684" y="1422"/>
                  </a:lnTo>
                  <a:lnTo>
                    <a:pt x="686" y="1420"/>
                  </a:lnTo>
                  <a:lnTo>
                    <a:pt x="688" y="1418"/>
                  </a:lnTo>
                  <a:lnTo>
                    <a:pt x="692" y="1420"/>
                  </a:lnTo>
                  <a:lnTo>
                    <a:pt x="700" y="1424"/>
                  </a:lnTo>
                  <a:lnTo>
                    <a:pt x="704" y="1426"/>
                  </a:lnTo>
                  <a:lnTo>
                    <a:pt x="710" y="1426"/>
                  </a:lnTo>
                  <a:lnTo>
                    <a:pt x="720" y="1424"/>
                  </a:lnTo>
                  <a:lnTo>
                    <a:pt x="726" y="1424"/>
                  </a:lnTo>
                  <a:lnTo>
                    <a:pt x="726" y="1426"/>
                  </a:lnTo>
                  <a:lnTo>
                    <a:pt x="724" y="1426"/>
                  </a:lnTo>
                  <a:lnTo>
                    <a:pt x="716" y="1430"/>
                  </a:lnTo>
                  <a:lnTo>
                    <a:pt x="710" y="1432"/>
                  </a:lnTo>
                  <a:lnTo>
                    <a:pt x="708" y="1434"/>
                  </a:lnTo>
                  <a:lnTo>
                    <a:pt x="708" y="1436"/>
                  </a:lnTo>
                  <a:lnTo>
                    <a:pt x="708" y="1438"/>
                  </a:lnTo>
                  <a:lnTo>
                    <a:pt x="708" y="1440"/>
                  </a:lnTo>
                  <a:lnTo>
                    <a:pt x="700" y="1434"/>
                  </a:lnTo>
                  <a:lnTo>
                    <a:pt x="694" y="1428"/>
                  </a:lnTo>
                  <a:lnTo>
                    <a:pt x="690" y="1428"/>
                  </a:lnTo>
                  <a:lnTo>
                    <a:pt x="688" y="1428"/>
                  </a:lnTo>
                  <a:lnTo>
                    <a:pt x="686" y="1430"/>
                  </a:lnTo>
                  <a:lnTo>
                    <a:pt x="682" y="1434"/>
                  </a:lnTo>
                  <a:lnTo>
                    <a:pt x="680" y="1434"/>
                  </a:lnTo>
                  <a:lnTo>
                    <a:pt x="676" y="1432"/>
                  </a:lnTo>
                  <a:lnTo>
                    <a:pt x="672" y="1430"/>
                  </a:lnTo>
                  <a:lnTo>
                    <a:pt x="666" y="1430"/>
                  </a:lnTo>
                  <a:lnTo>
                    <a:pt x="656" y="1432"/>
                  </a:lnTo>
                  <a:lnTo>
                    <a:pt x="646" y="1436"/>
                  </a:lnTo>
                  <a:lnTo>
                    <a:pt x="640" y="1436"/>
                  </a:lnTo>
                  <a:lnTo>
                    <a:pt x="636" y="1436"/>
                  </a:lnTo>
                  <a:lnTo>
                    <a:pt x="626" y="1434"/>
                  </a:lnTo>
                  <a:lnTo>
                    <a:pt x="624" y="1436"/>
                  </a:lnTo>
                  <a:lnTo>
                    <a:pt x="626" y="1442"/>
                  </a:lnTo>
                  <a:lnTo>
                    <a:pt x="626" y="1446"/>
                  </a:lnTo>
                  <a:lnTo>
                    <a:pt x="626" y="1448"/>
                  </a:lnTo>
                  <a:lnTo>
                    <a:pt x="632" y="1448"/>
                  </a:lnTo>
                  <a:lnTo>
                    <a:pt x="636" y="1448"/>
                  </a:lnTo>
                  <a:lnTo>
                    <a:pt x="636" y="1450"/>
                  </a:lnTo>
                  <a:lnTo>
                    <a:pt x="638" y="1454"/>
                  </a:lnTo>
                  <a:lnTo>
                    <a:pt x="636" y="1456"/>
                  </a:lnTo>
                  <a:lnTo>
                    <a:pt x="630" y="1454"/>
                  </a:lnTo>
                  <a:lnTo>
                    <a:pt x="626" y="1454"/>
                  </a:lnTo>
                  <a:lnTo>
                    <a:pt x="624" y="1454"/>
                  </a:lnTo>
                  <a:lnTo>
                    <a:pt x="626" y="1458"/>
                  </a:lnTo>
                  <a:lnTo>
                    <a:pt x="628" y="1460"/>
                  </a:lnTo>
                  <a:lnTo>
                    <a:pt x="630" y="1462"/>
                  </a:lnTo>
                  <a:lnTo>
                    <a:pt x="634" y="1462"/>
                  </a:lnTo>
                  <a:lnTo>
                    <a:pt x="638" y="1462"/>
                  </a:lnTo>
                  <a:lnTo>
                    <a:pt x="640" y="1464"/>
                  </a:lnTo>
                  <a:lnTo>
                    <a:pt x="638" y="1468"/>
                  </a:lnTo>
                  <a:lnTo>
                    <a:pt x="638" y="1472"/>
                  </a:lnTo>
                  <a:lnTo>
                    <a:pt x="636" y="1476"/>
                  </a:lnTo>
                  <a:lnTo>
                    <a:pt x="630" y="1478"/>
                  </a:lnTo>
                  <a:lnTo>
                    <a:pt x="626" y="1480"/>
                  </a:lnTo>
                  <a:lnTo>
                    <a:pt x="626" y="1482"/>
                  </a:lnTo>
                  <a:lnTo>
                    <a:pt x="636" y="1490"/>
                  </a:lnTo>
                  <a:lnTo>
                    <a:pt x="638" y="1492"/>
                  </a:lnTo>
                  <a:lnTo>
                    <a:pt x="642" y="1490"/>
                  </a:lnTo>
                  <a:lnTo>
                    <a:pt x="646" y="1488"/>
                  </a:lnTo>
                  <a:lnTo>
                    <a:pt x="648" y="1490"/>
                  </a:lnTo>
                  <a:lnTo>
                    <a:pt x="650" y="1494"/>
                  </a:lnTo>
                  <a:lnTo>
                    <a:pt x="652" y="1492"/>
                  </a:lnTo>
                  <a:lnTo>
                    <a:pt x="654" y="1492"/>
                  </a:lnTo>
                  <a:lnTo>
                    <a:pt x="654" y="1496"/>
                  </a:lnTo>
                  <a:lnTo>
                    <a:pt x="654" y="1500"/>
                  </a:lnTo>
                  <a:lnTo>
                    <a:pt x="654" y="1502"/>
                  </a:lnTo>
                  <a:lnTo>
                    <a:pt x="656" y="1502"/>
                  </a:lnTo>
                  <a:lnTo>
                    <a:pt x="658" y="1502"/>
                  </a:lnTo>
                  <a:lnTo>
                    <a:pt x="658" y="1500"/>
                  </a:lnTo>
                  <a:lnTo>
                    <a:pt x="660" y="1494"/>
                  </a:lnTo>
                  <a:lnTo>
                    <a:pt x="662" y="1488"/>
                  </a:lnTo>
                  <a:lnTo>
                    <a:pt x="662" y="1486"/>
                  </a:lnTo>
                  <a:lnTo>
                    <a:pt x="666" y="1486"/>
                  </a:lnTo>
                  <a:lnTo>
                    <a:pt x="668" y="1486"/>
                  </a:lnTo>
                  <a:lnTo>
                    <a:pt x="670" y="1488"/>
                  </a:lnTo>
                  <a:lnTo>
                    <a:pt x="666" y="1496"/>
                  </a:lnTo>
                  <a:lnTo>
                    <a:pt x="660" y="1504"/>
                  </a:lnTo>
                  <a:lnTo>
                    <a:pt x="654" y="1508"/>
                  </a:lnTo>
                  <a:lnTo>
                    <a:pt x="652" y="1510"/>
                  </a:lnTo>
                  <a:lnTo>
                    <a:pt x="650" y="1512"/>
                  </a:lnTo>
                  <a:lnTo>
                    <a:pt x="654" y="1514"/>
                  </a:lnTo>
                  <a:lnTo>
                    <a:pt x="658" y="1518"/>
                  </a:lnTo>
                  <a:lnTo>
                    <a:pt x="658" y="1520"/>
                  </a:lnTo>
                  <a:lnTo>
                    <a:pt x="656" y="1522"/>
                  </a:lnTo>
                  <a:lnTo>
                    <a:pt x="650" y="1524"/>
                  </a:lnTo>
                  <a:lnTo>
                    <a:pt x="648" y="1522"/>
                  </a:lnTo>
                  <a:lnTo>
                    <a:pt x="644" y="1522"/>
                  </a:lnTo>
                  <a:lnTo>
                    <a:pt x="636" y="1526"/>
                  </a:lnTo>
                  <a:lnTo>
                    <a:pt x="632" y="1530"/>
                  </a:lnTo>
                  <a:lnTo>
                    <a:pt x="632" y="1536"/>
                  </a:lnTo>
                  <a:lnTo>
                    <a:pt x="632" y="1540"/>
                  </a:lnTo>
                  <a:lnTo>
                    <a:pt x="634" y="1544"/>
                  </a:lnTo>
                  <a:lnTo>
                    <a:pt x="640" y="1548"/>
                  </a:lnTo>
                  <a:lnTo>
                    <a:pt x="644" y="1548"/>
                  </a:lnTo>
                  <a:lnTo>
                    <a:pt x="646" y="1548"/>
                  </a:lnTo>
                  <a:lnTo>
                    <a:pt x="646" y="1546"/>
                  </a:lnTo>
                  <a:lnTo>
                    <a:pt x="648" y="1546"/>
                  </a:lnTo>
                  <a:lnTo>
                    <a:pt x="650" y="1546"/>
                  </a:lnTo>
                  <a:lnTo>
                    <a:pt x="654" y="1548"/>
                  </a:lnTo>
                  <a:lnTo>
                    <a:pt x="656" y="1544"/>
                  </a:lnTo>
                  <a:lnTo>
                    <a:pt x="658" y="1542"/>
                  </a:lnTo>
                  <a:lnTo>
                    <a:pt x="660" y="1540"/>
                  </a:lnTo>
                  <a:lnTo>
                    <a:pt x="664" y="1542"/>
                  </a:lnTo>
                  <a:lnTo>
                    <a:pt x="666" y="1544"/>
                  </a:lnTo>
                  <a:lnTo>
                    <a:pt x="664" y="1548"/>
                  </a:lnTo>
                  <a:lnTo>
                    <a:pt x="662" y="1548"/>
                  </a:lnTo>
                  <a:lnTo>
                    <a:pt x="660" y="1550"/>
                  </a:lnTo>
                  <a:lnTo>
                    <a:pt x="660" y="1552"/>
                  </a:lnTo>
                  <a:lnTo>
                    <a:pt x="662" y="1554"/>
                  </a:lnTo>
                  <a:lnTo>
                    <a:pt x="664" y="1556"/>
                  </a:lnTo>
                  <a:lnTo>
                    <a:pt x="662" y="1558"/>
                  </a:lnTo>
                  <a:lnTo>
                    <a:pt x="660" y="1560"/>
                  </a:lnTo>
                  <a:lnTo>
                    <a:pt x="660" y="1562"/>
                  </a:lnTo>
                  <a:lnTo>
                    <a:pt x="662" y="1564"/>
                  </a:lnTo>
                  <a:lnTo>
                    <a:pt x="662" y="1568"/>
                  </a:lnTo>
                  <a:lnTo>
                    <a:pt x="658" y="1570"/>
                  </a:lnTo>
                  <a:lnTo>
                    <a:pt x="654" y="1572"/>
                  </a:lnTo>
                  <a:lnTo>
                    <a:pt x="652" y="1570"/>
                  </a:lnTo>
                  <a:lnTo>
                    <a:pt x="648" y="1568"/>
                  </a:lnTo>
                  <a:lnTo>
                    <a:pt x="646" y="1566"/>
                  </a:lnTo>
                  <a:lnTo>
                    <a:pt x="644" y="1576"/>
                  </a:lnTo>
                  <a:lnTo>
                    <a:pt x="642" y="1586"/>
                  </a:lnTo>
                  <a:lnTo>
                    <a:pt x="646" y="1592"/>
                  </a:lnTo>
                  <a:lnTo>
                    <a:pt x="652" y="1598"/>
                  </a:lnTo>
                  <a:lnTo>
                    <a:pt x="658" y="1600"/>
                  </a:lnTo>
                  <a:lnTo>
                    <a:pt x="662" y="1600"/>
                  </a:lnTo>
                  <a:lnTo>
                    <a:pt x="664" y="1604"/>
                  </a:lnTo>
                  <a:lnTo>
                    <a:pt x="668" y="1608"/>
                  </a:lnTo>
                  <a:lnTo>
                    <a:pt x="674" y="1612"/>
                  </a:lnTo>
                  <a:lnTo>
                    <a:pt x="688" y="1616"/>
                  </a:lnTo>
                  <a:lnTo>
                    <a:pt x="690" y="1618"/>
                  </a:lnTo>
                  <a:lnTo>
                    <a:pt x="688" y="1620"/>
                  </a:lnTo>
                  <a:lnTo>
                    <a:pt x="688" y="1624"/>
                  </a:lnTo>
                  <a:lnTo>
                    <a:pt x="690" y="1626"/>
                  </a:lnTo>
                  <a:lnTo>
                    <a:pt x="692" y="1628"/>
                  </a:lnTo>
                  <a:lnTo>
                    <a:pt x="694" y="1628"/>
                  </a:lnTo>
                  <a:lnTo>
                    <a:pt x="696" y="1626"/>
                  </a:lnTo>
                  <a:lnTo>
                    <a:pt x="700" y="1626"/>
                  </a:lnTo>
                  <a:lnTo>
                    <a:pt x="704" y="1630"/>
                  </a:lnTo>
                  <a:lnTo>
                    <a:pt x="706" y="1632"/>
                  </a:lnTo>
                  <a:lnTo>
                    <a:pt x="710" y="1630"/>
                  </a:lnTo>
                  <a:lnTo>
                    <a:pt x="720" y="1628"/>
                  </a:lnTo>
                  <a:lnTo>
                    <a:pt x="734" y="1628"/>
                  </a:lnTo>
                  <a:lnTo>
                    <a:pt x="746" y="1626"/>
                  </a:lnTo>
                  <a:lnTo>
                    <a:pt x="752" y="1624"/>
                  </a:lnTo>
                  <a:lnTo>
                    <a:pt x="756" y="1620"/>
                  </a:lnTo>
                  <a:lnTo>
                    <a:pt x="760" y="1618"/>
                  </a:lnTo>
                  <a:lnTo>
                    <a:pt x="766" y="1614"/>
                  </a:lnTo>
                  <a:lnTo>
                    <a:pt x="774" y="1608"/>
                  </a:lnTo>
                  <a:lnTo>
                    <a:pt x="780" y="1600"/>
                  </a:lnTo>
                  <a:lnTo>
                    <a:pt x="782" y="1596"/>
                  </a:lnTo>
                  <a:lnTo>
                    <a:pt x="784" y="1594"/>
                  </a:lnTo>
                  <a:lnTo>
                    <a:pt x="790" y="1592"/>
                  </a:lnTo>
                  <a:lnTo>
                    <a:pt x="792" y="1592"/>
                  </a:lnTo>
                  <a:lnTo>
                    <a:pt x="794" y="1588"/>
                  </a:lnTo>
                  <a:lnTo>
                    <a:pt x="794" y="1586"/>
                  </a:lnTo>
                  <a:lnTo>
                    <a:pt x="796" y="1586"/>
                  </a:lnTo>
                  <a:lnTo>
                    <a:pt x="800" y="1584"/>
                  </a:lnTo>
                  <a:lnTo>
                    <a:pt x="804" y="1582"/>
                  </a:lnTo>
                  <a:lnTo>
                    <a:pt x="800" y="1578"/>
                  </a:lnTo>
                  <a:lnTo>
                    <a:pt x="798" y="1576"/>
                  </a:lnTo>
                  <a:lnTo>
                    <a:pt x="802" y="1574"/>
                  </a:lnTo>
                  <a:lnTo>
                    <a:pt x="810" y="1572"/>
                  </a:lnTo>
                  <a:lnTo>
                    <a:pt x="812" y="1570"/>
                  </a:lnTo>
                  <a:lnTo>
                    <a:pt x="812" y="1566"/>
                  </a:lnTo>
                  <a:lnTo>
                    <a:pt x="812" y="1562"/>
                  </a:lnTo>
                  <a:lnTo>
                    <a:pt x="816" y="1564"/>
                  </a:lnTo>
                  <a:lnTo>
                    <a:pt x="820" y="1568"/>
                  </a:lnTo>
                  <a:lnTo>
                    <a:pt x="822" y="1570"/>
                  </a:lnTo>
                  <a:lnTo>
                    <a:pt x="824" y="1568"/>
                  </a:lnTo>
                  <a:lnTo>
                    <a:pt x="828" y="1566"/>
                  </a:lnTo>
                  <a:lnTo>
                    <a:pt x="834" y="1566"/>
                  </a:lnTo>
                  <a:lnTo>
                    <a:pt x="838" y="1564"/>
                  </a:lnTo>
                  <a:lnTo>
                    <a:pt x="838" y="1558"/>
                  </a:lnTo>
                  <a:lnTo>
                    <a:pt x="838" y="1554"/>
                  </a:lnTo>
                  <a:lnTo>
                    <a:pt x="840" y="1552"/>
                  </a:lnTo>
                  <a:lnTo>
                    <a:pt x="844" y="1550"/>
                  </a:lnTo>
                  <a:lnTo>
                    <a:pt x="846" y="1548"/>
                  </a:lnTo>
                  <a:lnTo>
                    <a:pt x="842" y="1540"/>
                  </a:lnTo>
                  <a:lnTo>
                    <a:pt x="840" y="1536"/>
                  </a:lnTo>
                  <a:lnTo>
                    <a:pt x="838" y="1532"/>
                  </a:lnTo>
                  <a:lnTo>
                    <a:pt x="840" y="1528"/>
                  </a:lnTo>
                  <a:lnTo>
                    <a:pt x="844" y="1532"/>
                  </a:lnTo>
                  <a:lnTo>
                    <a:pt x="846" y="1534"/>
                  </a:lnTo>
                  <a:lnTo>
                    <a:pt x="848" y="1534"/>
                  </a:lnTo>
                  <a:lnTo>
                    <a:pt x="850" y="1530"/>
                  </a:lnTo>
                  <a:lnTo>
                    <a:pt x="850" y="1528"/>
                  </a:lnTo>
                  <a:lnTo>
                    <a:pt x="852" y="1530"/>
                  </a:lnTo>
                  <a:lnTo>
                    <a:pt x="852" y="1536"/>
                  </a:lnTo>
                  <a:lnTo>
                    <a:pt x="850" y="1538"/>
                  </a:lnTo>
                  <a:lnTo>
                    <a:pt x="850" y="1540"/>
                  </a:lnTo>
                  <a:lnTo>
                    <a:pt x="852" y="1542"/>
                  </a:lnTo>
                  <a:lnTo>
                    <a:pt x="854" y="1548"/>
                  </a:lnTo>
                  <a:lnTo>
                    <a:pt x="854" y="1552"/>
                  </a:lnTo>
                  <a:lnTo>
                    <a:pt x="856" y="1554"/>
                  </a:lnTo>
                  <a:lnTo>
                    <a:pt x="862" y="1556"/>
                  </a:lnTo>
                  <a:lnTo>
                    <a:pt x="866" y="1556"/>
                  </a:lnTo>
                  <a:lnTo>
                    <a:pt x="866" y="1558"/>
                  </a:lnTo>
                  <a:lnTo>
                    <a:pt x="868" y="1558"/>
                  </a:lnTo>
                  <a:lnTo>
                    <a:pt x="876" y="1560"/>
                  </a:lnTo>
                  <a:lnTo>
                    <a:pt x="874" y="1564"/>
                  </a:lnTo>
                  <a:lnTo>
                    <a:pt x="872" y="1566"/>
                  </a:lnTo>
                  <a:lnTo>
                    <a:pt x="872" y="1570"/>
                  </a:lnTo>
                  <a:lnTo>
                    <a:pt x="874" y="1576"/>
                  </a:lnTo>
                  <a:lnTo>
                    <a:pt x="876" y="1584"/>
                  </a:lnTo>
                  <a:lnTo>
                    <a:pt x="876" y="1594"/>
                  </a:lnTo>
                  <a:lnTo>
                    <a:pt x="876" y="1602"/>
                  </a:lnTo>
                  <a:lnTo>
                    <a:pt x="876" y="1608"/>
                  </a:lnTo>
                  <a:lnTo>
                    <a:pt x="878" y="1612"/>
                  </a:lnTo>
                  <a:lnTo>
                    <a:pt x="882" y="1616"/>
                  </a:lnTo>
                  <a:lnTo>
                    <a:pt x="886" y="1616"/>
                  </a:lnTo>
                  <a:lnTo>
                    <a:pt x="890" y="1614"/>
                  </a:lnTo>
                  <a:lnTo>
                    <a:pt x="896" y="1610"/>
                  </a:lnTo>
                  <a:lnTo>
                    <a:pt x="898" y="1612"/>
                  </a:lnTo>
                  <a:lnTo>
                    <a:pt x="900" y="1614"/>
                  </a:lnTo>
                  <a:lnTo>
                    <a:pt x="902" y="1618"/>
                  </a:lnTo>
                  <a:lnTo>
                    <a:pt x="902" y="1622"/>
                  </a:lnTo>
                  <a:lnTo>
                    <a:pt x="900" y="1628"/>
                  </a:lnTo>
                  <a:lnTo>
                    <a:pt x="896" y="1638"/>
                  </a:lnTo>
                  <a:lnTo>
                    <a:pt x="898" y="1644"/>
                  </a:lnTo>
                  <a:lnTo>
                    <a:pt x="900" y="1652"/>
                  </a:lnTo>
                  <a:lnTo>
                    <a:pt x="906" y="1672"/>
                  </a:lnTo>
                  <a:lnTo>
                    <a:pt x="916" y="1694"/>
                  </a:lnTo>
                  <a:lnTo>
                    <a:pt x="928" y="1710"/>
                  </a:lnTo>
                  <a:lnTo>
                    <a:pt x="932" y="1716"/>
                  </a:lnTo>
                  <a:lnTo>
                    <a:pt x="936" y="1716"/>
                  </a:lnTo>
                  <a:lnTo>
                    <a:pt x="942" y="1716"/>
                  </a:lnTo>
                  <a:lnTo>
                    <a:pt x="944" y="1718"/>
                  </a:lnTo>
                  <a:lnTo>
                    <a:pt x="944" y="1720"/>
                  </a:lnTo>
                  <a:lnTo>
                    <a:pt x="942" y="1726"/>
                  </a:lnTo>
                  <a:lnTo>
                    <a:pt x="934" y="1728"/>
                  </a:lnTo>
                  <a:lnTo>
                    <a:pt x="932" y="1730"/>
                  </a:lnTo>
                  <a:lnTo>
                    <a:pt x="934" y="1732"/>
                  </a:lnTo>
                  <a:lnTo>
                    <a:pt x="936" y="1738"/>
                  </a:lnTo>
                  <a:lnTo>
                    <a:pt x="938" y="1742"/>
                  </a:lnTo>
                  <a:lnTo>
                    <a:pt x="932" y="1740"/>
                  </a:lnTo>
                  <a:lnTo>
                    <a:pt x="926" y="1740"/>
                  </a:lnTo>
                  <a:lnTo>
                    <a:pt x="934" y="1752"/>
                  </a:lnTo>
                  <a:lnTo>
                    <a:pt x="940" y="1760"/>
                  </a:lnTo>
                  <a:lnTo>
                    <a:pt x="944" y="1768"/>
                  </a:lnTo>
                  <a:lnTo>
                    <a:pt x="946" y="1778"/>
                  </a:lnTo>
                  <a:lnTo>
                    <a:pt x="946" y="1782"/>
                  </a:lnTo>
                  <a:lnTo>
                    <a:pt x="944" y="1786"/>
                  </a:lnTo>
                  <a:lnTo>
                    <a:pt x="940" y="1792"/>
                  </a:lnTo>
                  <a:lnTo>
                    <a:pt x="942" y="1796"/>
                  </a:lnTo>
                  <a:lnTo>
                    <a:pt x="946" y="1798"/>
                  </a:lnTo>
                  <a:lnTo>
                    <a:pt x="954" y="1798"/>
                  </a:lnTo>
                  <a:lnTo>
                    <a:pt x="972" y="1796"/>
                  </a:lnTo>
                  <a:lnTo>
                    <a:pt x="982" y="1794"/>
                  </a:lnTo>
                  <a:lnTo>
                    <a:pt x="990" y="1794"/>
                  </a:lnTo>
                  <a:lnTo>
                    <a:pt x="996" y="1794"/>
                  </a:lnTo>
                  <a:lnTo>
                    <a:pt x="998" y="1788"/>
                  </a:lnTo>
                  <a:lnTo>
                    <a:pt x="1000" y="1774"/>
                  </a:lnTo>
                  <a:lnTo>
                    <a:pt x="1000" y="1768"/>
                  </a:lnTo>
                  <a:lnTo>
                    <a:pt x="1002" y="1760"/>
                  </a:lnTo>
                  <a:lnTo>
                    <a:pt x="1004" y="1756"/>
                  </a:lnTo>
                  <a:lnTo>
                    <a:pt x="1010" y="1756"/>
                  </a:lnTo>
                  <a:lnTo>
                    <a:pt x="1018" y="1756"/>
                  </a:lnTo>
                  <a:lnTo>
                    <a:pt x="1018" y="1754"/>
                  </a:lnTo>
                  <a:lnTo>
                    <a:pt x="1018" y="1752"/>
                  </a:lnTo>
                  <a:lnTo>
                    <a:pt x="1020" y="1750"/>
                  </a:lnTo>
                  <a:lnTo>
                    <a:pt x="1024" y="1748"/>
                  </a:lnTo>
                  <a:lnTo>
                    <a:pt x="1034" y="1746"/>
                  </a:lnTo>
                  <a:lnTo>
                    <a:pt x="1042" y="1746"/>
                  </a:lnTo>
                  <a:lnTo>
                    <a:pt x="1050" y="1746"/>
                  </a:lnTo>
                  <a:lnTo>
                    <a:pt x="1058" y="1750"/>
                  </a:lnTo>
                  <a:lnTo>
                    <a:pt x="1062" y="1750"/>
                  </a:lnTo>
                  <a:lnTo>
                    <a:pt x="1064" y="1750"/>
                  </a:lnTo>
                  <a:lnTo>
                    <a:pt x="1070" y="1736"/>
                  </a:lnTo>
                  <a:lnTo>
                    <a:pt x="1076" y="1720"/>
                  </a:lnTo>
                  <a:lnTo>
                    <a:pt x="1082" y="1708"/>
                  </a:lnTo>
                  <a:lnTo>
                    <a:pt x="1086" y="1700"/>
                  </a:lnTo>
                  <a:lnTo>
                    <a:pt x="1088" y="1692"/>
                  </a:lnTo>
                  <a:lnTo>
                    <a:pt x="1088" y="1684"/>
                  </a:lnTo>
                  <a:lnTo>
                    <a:pt x="1090" y="1676"/>
                  </a:lnTo>
                  <a:lnTo>
                    <a:pt x="1092" y="1666"/>
                  </a:lnTo>
                  <a:lnTo>
                    <a:pt x="1092" y="1658"/>
                  </a:lnTo>
                  <a:lnTo>
                    <a:pt x="1090" y="1654"/>
                  </a:lnTo>
                  <a:lnTo>
                    <a:pt x="1092" y="1650"/>
                  </a:lnTo>
                  <a:lnTo>
                    <a:pt x="1094" y="1644"/>
                  </a:lnTo>
                  <a:lnTo>
                    <a:pt x="1098" y="1638"/>
                  </a:lnTo>
                  <a:lnTo>
                    <a:pt x="1098" y="1634"/>
                  </a:lnTo>
                  <a:lnTo>
                    <a:pt x="1098" y="1632"/>
                  </a:lnTo>
                  <a:lnTo>
                    <a:pt x="1096" y="1626"/>
                  </a:lnTo>
                  <a:lnTo>
                    <a:pt x="1098" y="1622"/>
                  </a:lnTo>
                  <a:lnTo>
                    <a:pt x="1100" y="1618"/>
                  </a:lnTo>
                  <a:lnTo>
                    <a:pt x="1098" y="1610"/>
                  </a:lnTo>
                  <a:lnTo>
                    <a:pt x="1096" y="1606"/>
                  </a:lnTo>
                  <a:lnTo>
                    <a:pt x="1096" y="1604"/>
                  </a:lnTo>
                  <a:lnTo>
                    <a:pt x="1098" y="1604"/>
                  </a:lnTo>
                  <a:lnTo>
                    <a:pt x="1100" y="1602"/>
                  </a:lnTo>
                  <a:lnTo>
                    <a:pt x="1102" y="1600"/>
                  </a:lnTo>
                  <a:lnTo>
                    <a:pt x="1100" y="1598"/>
                  </a:lnTo>
                  <a:lnTo>
                    <a:pt x="1100" y="1596"/>
                  </a:lnTo>
                  <a:lnTo>
                    <a:pt x="1102" y="1592"/>
                  </a:lnTo>
                  <a:lnTo>
                    <a:pt x="1112" y="1588"/>
                  </a:lnTo>
                  <a:lnTo>
                    <a:pt x="1124" y="1582"/>
                  </a:lnTo>
                  <a:lnTo>
                    <a:pt x="1130" y="1578"/>
                  </a:lnTo>
                  <a:lnTo>
                    <a:pt x="1132" y="1574"/>
                  </a:lnTo>
                  <a:lnTo>
                    <a:pt x="1134" y="1570"/>
                  </a:lnTo>
                  <a:lnTo>
                    <a:pt x="1134" y="1568"/>
                  </a:lnTo>
                  <a:lnTo>
                    <a:pt x="1138" y="1572"/>
                  </a:lnTo>
                  <a:lnTo>
                    <a:pt x="1142" y="1576"/>
                  </a:lnTo>
                  <a:lnTo>
                    <a:pt x="1144" y="1574"/>
                  </a:lnTo>
                  <a:lnTo>
                    <a:pt x="1146" y="1572"/>
                  </a:lnTo>
                  <a:lnTo>
                    <a:pt x="1152" y="1566"/>
                  </a:lnTo>
                  <a:lnTo>
                    <a:pt x="1158" y="1562"/>
                  </a:lnTo>
                  <a:lnTo>
                    <a:pt x="1164" y="1560"/>
                  </a:lnTo>
                  <a:lnTo>
                    <a:pt x="1164" y="1558"/>
                  </a:lnTo>
                  <a:lnTo>
                    <a:pt x="1164" y="1556"/>
                  </a:lnTo>
                  <a:lnTo>
                    <a:pt x="1166" y="1554"/>
                  </a:lnTo>
                  <a:lnTo>
                    <a:pt x="1170" y="1552"/>
                  </a:lnTo>
                  <a:lnTo>
                    <a:pt x="1172" y="1550"/>
                  </a:lnTo>
                  <a:lnTo>
                    <a:pt x="1172" y="1548"/>
                  </a:lnTo>
                  <a:lnTo>
                    <a:pt x="1172" y="1546"/>
                  </a:lnTo>
                  <a:lnTo>
                    <a:pt x="1170" y="1542"/>
                  </a:lnTo>
                  <a:lnTo>
                    <a:pt x="1168" y="1540"/>
                  </a:lnTo>
                  <a:lnTo>
                    <a:pt x="1164" y="1540"/>
                  </a:lnTo>
                  <a:lnTo>
                    <a:pt x="1152" y="1546"/>
                  </a:lnTo>
                  <a:lnTo>
                    <a:pt x="1144" y="1550"/>
                  </a:lnTo>
                  <a:lnTo>
                    <a:pt x="1136" y="1550"/>
                  </a:lnTo>
                  <a:lnTo>
                    <a:pt x="1128" y="1550"/>
                  </a:lnTo>
                  <a:lnTo>
                    <a:pt x="1122" y="1546"/>
                  </a:lnTo>
                  <a:lnTo>
                    <a:pt x="1112" y="1540"/>
                  </a:lnTo>
                  <a:lnTo>
                    <a:pt x="1104" y="1538"/>
                  </a:lnTo>
                  <a:lnTo>
                    <a:pt x="1094" y="1538"/>
                  </a:lnTo>
                  <a:lnTo>
                    <a:pt x="1086" y="1538"/>
                  </a:lnTo>
                  <a:lnTo>
                    <a:pt x="1076" y="1538"/>
                  </a:lnTo>
                  <a:lnTo>
                    <a:pt x="1084" y="1534"/>
                  </a:lnTo>
                  <a:lnTo>
                    <a:pt x="1092" y="1530"/>
                  </a:lnTo>
                  <a:lnTo>
                    <a:pt x="1098" y="1530"/>
                  </a:lnTo>
                  <a:lnTo>
                    <a:pt x="1110" y="1530"/>
                  </a:lnTo>
                  <a:lnTo>
                    <a:pt x="1118" y="1534"/>
                  </a:lnTo>
                  <a:lnTo>
                    <a:pt x="1122" y="1534"/>
                  </a:lnTo>
                  <a:lnTo>
                    <a:pt x="1124" y="1532"/>
                  </a:lnTo>
                  <a:lnTo>
                    <a:pt x="1126" y="1532"/>
                  </a:lnTo>
                  <a:lnTo>
                    <a:pt x="1128" y="1532"/>
                  </a:lnTo>
                  <a:lnTo>
                    <a:pt x="1134" y="1538"/>
                  </a:lnTo>
                  <a:lnTo>
                    <a:pt x="1142" y="1544"/>
                  </a:lnTo>
                  <a:lnTo>
                    <a:pt x="1146" y="1544"/>
                  </a:lnTo>
                  <a:lnTo>
                    <a:pt x="1150" y="1542"/>
                  </a:lnTo>
                  <a:lnTo>
                    <a:pt x="1178" y="1528"/>
                  </a:lnTo>
                  <a:lnTo>
                    <a:pt x="1190" y="1518"/>
                  </a:lnTo>
                  <a:lnTo>
                    <a:pt x="1192" y="1516"/>
                  </a:lnTo>
                  <a:lnTo>
                    <a:pt x="1192" y="1512"/>
                  </a:lnTo>
                  <a:lnTo>
                    <a:pt x="1184" y="1500"/>
                  </a:lnTo>
                  <a:lnTo>
                    <a:pt x="1178" y="1496"/>
                  </a:lnTo>
                  <a:lnTo>
                    <a:pt x="1172" y="1496"/>
                  </a:lnTo>
                  <a:lnTo>
                    <a:pt x="1168" y="1496"/>
                  </a:lnTo>
                  <a:lnTo>
                    <a:pt x="1168" y="1494"/>
                  </a:lnTo>
                  <a:lnTo>
                    <a:pt x="1168" y="1490"/>
                  </a:lnTo>
                  <a:lnTo>
                    <a:pt x="1170" y="1484"/>
                  </a:lnTo>
                  <a:lnTo>
                    <a:pt x="1168" y="1482"/>
                  </a:lnTo>
                  <a:lnTo>
                    <a:pt x="1164" y="1480"/>
                  </a:lnTo>
                  <a:lnTo>
                    <a:pt x="1158" y="1476"/>
                  </a:lnTo>
                  <a:lnTo>
                    <a:pt x="1154" y="1472"/>
                  </a:lnTo>
                  <a:lnTo>
                    <a:pt x="1148" y="1468"/>
                  </a:lnTo>
                  <a:lnTo>
                    <a:pt x="1144" y="1466"/>
                  </a:lnTo>
                  <a:lnTo>
                    <a:pt x="1138" y="1468"/>
                  </a:lnTo>
                  <a:lnTo>
                    <a:pt x="1132" y="1468"/>
                  </a:lnTo>
                  <a:lnTo>
                    <a:pt x="1132" y="1466"/>
                  </a:lnTo>
                  <a:lnTo>
                    <a:pt x="1132" y="1462"/>
                  </a:lnTo>
                  <a:lnTo>
                    <a:pt x="1130" y="1462"/>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6" y="1394"/>
                  </a:lnTo>
                  <a:lnTo>
                    <a:pt x="1128" y="1392"/>
                  </a:lnTo>
                  <a:lnTo>
                    <a:pt x="1126" y="1386"/>
                  </a:lnTo>
                  <a:lnTo>
                    <a:pt x="1126" y="1374"/>
                  </a:lnTo>
                  <a:lnTo>
                    <a:pt x="1126" y="1368"/>
                  </a:lnTo>
                  <a:lnTo>
                    <a:pt x="1128" y="1360"/>
                  </a:lnTo>
                  <a:lnTo>
                    <a:pt x="1132" y="1356"/>
                  </a:lnTo>
                  <a:lnTo>
                    <a:pt x="1132" y="1352"/>
                  </a:lnTo>
                  <a:lnTo>
                    <a:pt x="1130" y="1352"/>
                  </a:lnTo>
                  <a:lnTo>
                    <a:pt x="1128" y="1350"/>
                  </a:lnTo>
                  <a:lnTo>
                    <a:pt x="1124" y="1350"/>
                  </a:lnTo>
                  <a:lnTo>
                    <a:pt x="1122" y="1348"/>
                  </a:lnTo>
                  <a:lnTo>
                    <a:pt x="1122" y="1342"/>
                  </a:lnTo>
                  <a:lnTo>
                    <a:pt x="1122" y="1336"/>
                  </a:lnTo>
                  <a:lnTo>
                    <a:pt x="1124" y="1338"/>
                  </a:lnTo>
                  <a:lnTo>
                    <a:pt x="1130" y="1340"/>
                  </a:lnTo>
                  <a:lnTo>
                    <a:pt x="1136" y="1340"/>
                  </a:lnTo>
                  <a:lnTo>
                    <a:pt x="1142" y="1338"/>
                  </a:lnTo>
                  <a:lnTo>
                    <a:pt x="1148" y="1334"/>
                  </a:lnTo>
                  <a:lnTo>
                    <a:pt x="1148" y="1332"/>
                  </a:lnTo>
                  <a:lnTo>
                    <a:pt x="1148" y="1330"/>
                  </a:lnTo>
                  <a:lnTo>
                    <a:pt x="1146" y="1326"/>
                  </a:lnTo>
                  <a:lnTo>
                    <a:pt x="1144" y="1324"/>
                  </a:lnTo>
                  <a:lnTo>
                    <a:pt x="1142" y="1322"/>
                  </a:lnTo>
                  <a:lnTo>
                    <a:pt x="1144" y="1322"/>
                  </a:lnTo>
                  <a:lnTo>
                    <a:pt x="1152" y="1320"/>
                  </a:lnTo>
                  <a:lnTo>
                    <a:pt x="1160" y="1318"/>
                  </a:lnTo>
                  <a:lnTo>
                    <a:pt x="1166" y="1312"/>
                  </a:lnTo>
                  <a:lnTo>
                    <a:pt x="1170" y="1308"/>
                  </a:lnTo>
                  <a:lnTo>
                    <a:pt x="1172" y="1302"/>
                  </a:lnTo>
                  <a:lnTo>
                    <a:pt x="1178" y="1294"/>
                  </a:lnTo>
                  <a:lnTo>
                    <a:pt x="1180" y="1292"/>
                  </a:lnTo>
                  <a:lnTo>
                    <a:pt x="1186" y="1292"/>
                  </a:lnTo>
                  <a:lnTo>
                    <a:pt x="1190" y="1294"/>
                  </a:lnTo>
                  <a:lnTo>
                    <a:pt x="1194" y="1292"/>
                  </a:lnTo>
                  <a:lnTo>
                    <a:pt x="1196" y="1286"/>
                  </a:lnTo>
                  <a:lnTo>
                    <a:pt x="1200" y="1278"/>
                  </a:lnTo>
                  <a:lnTo>
                    <a:pt x="1204" y="1274"/>
                  </a:lnTo>
                  <a:lnTo>
                    <a:pt x="1208" y="1274"/>
                  </a:lnTo>
                  <a:lnTo>
                    <a:pt x="1214" y="1274"/>
                  </a:lnTo>
                  <a:lnTo>
                    <a:pt x="1218" y="1274"/>
                  </a:lnTo>
                  <a:lnTo>
                    <a:pt x="1222" y="1268"/>
                  </a:lnTo>
                  <a:lnTo>
                    <a:pt x="1226" y="1264"/>
                  </a:lnTo>
                  <a:lnTo>
                    <a:pt x="1228" y="1264"/>
                  </a:lnTo>
                  <a:lnTo>
                    <a:pt x="1232" y="1264"/>
                  </a:lnTo>
                  <a:lnTo>
                    <a:pt x="1236" y="1264"/>
                  </a:lnTo>
                  <a:lnTo>
                    <a:pt x="1238" y="1264"/>
                  </a:lnTo>
                  <a:lnTo>
                    <a:pt x="1240" y="1260"/>
                  </a:lnTo>
                  <a:lnTo>
                    <a:pt x="1244" y="1254"/>
                  </a:lnTo>
                  <a:lnTo>
                    <a:pt x="1246" y="1254"/>
                  </a:lnTo>
                  <a:lnTo>
                    <a:pt x="1250" y="1254"/>
                  </a:lnTo>
                  <a:lnTo>
                    <a:pt x="1254" y="1252"/>
                  </a:lnTo>
                  <a:lnTo>
                    <a:pt x="1258" y="1250"/>
                  </a:lnTo>
                  <a:lnTo>
                    <a:pt x="1262" y="1240"/>
                  </a:lnTo>
                  <a:lnTo>
                    <a:pt x="1268" y="1226"/>
                  </a:lnTo>
                  <a:lnTo>
                    <a:pt x="1274" y="1220"/>
                  </a:lnTo>
                  <a:lnTo>
                    <a:pt x="1284" y="1214"/>
                  </a:lnTo>
                  <a:lnTo>
                    <a:pt x="1290" y="1208"/>
                  </a:lnTo>
                  <a:lnTo>
                    <a:pt x="1292" y="1206"/>
                  </a:lnTo>
                  <a:lnTo>
                    <a:pt x="1292" y="1204"/>
                  </a:lnTo>
                  <a:lnTo>
                    <a:pt x="1290" y="1202"/>
                  </a:lnTo>
                  <a:lnTo>
                    <a:pt x="1284" y="1198"/>
                  </a:lnTo>
                  <a:lnTo>
                    <a:pt x="1280" y="1194"/>
                  </a:lnTo>
                  <a:lnTo>
                    <a:pt x="1276" y="1190"/>
                  </a:lnTo>
                  <a:lnTo>
                    <a:pt x="1276" y="1184"/>
                  </a:lnTo>
                  <a:lnTo>
                    <a:pt x="1276" y="1180"/>
                  </a:lnTo>
                  <a:lnTo>
                    <a:pt x="1282" y="1174"/>
                  </a:lnTo>
                  <a:lnTo>
                    <a:pt x="1288" y="1168"/>
                  </a:lnTo>
                  <a:lnTo>
                    <a:pt x="1290" y="1164"/>
                  </a:lnTo>
                  <a:lnTo>
                    <a:pt x="1292" y="1156"/>
                  </a:lnTo>
                  <a:lnTo>
                    <a:pt x="1292" y="1150"/>
                  </a:lnTo>
                  <a:lnTo>
                    <a:pt x="1294" y="1146"/>
                  </a:lnTo>
                  <a:lnTo>
                    <a:pt x="1298" y="1144"/>
                  </a:lnTo>
                  <a:lnTo>
                    <a:pt x="1300" y="1144"/>
                  </a:lnTo>
                  <a:lnTo>
                    <a:pt x="1306" y="1142"/>
                  </a:lnTo>
                  <a:lnTo>
                    <a:pt x="1310" y="1140"/>
                  </a:lnTo>
                  <a:lnTo>
                    <a:pt x="1310" y="1138"/>
                  </a:lnTo>
                  <a:lnTo>
                    <a:pt x="1314" y="1132"/>
                  </a:lnTo>
                  <a:lnTo>
                    <a:pt x="1320" y="1126"/>
                  </a:lnTo>
                  <a:lnTo>
                    <a:pt x="1338" y="1114"/>
                  </a:lnTo>
                  <a:lnTo>
                    <a:pt x="1340" y="1112"/>
                  </a:lnTo>
                  <a:lnTo>
                    <a:pt x="1344" y="1112"/>
                  </a:lnTo>
                  <a:lnTo>
                    <a:pt x="1346" y="1116"/>
                  </a:lnTo>
                  <a:lnTo>
                    <a:pt x="1348" y="1118"/>
                  </a:lnTo>
                  <a:lnTo>
                    <a:pt x="1350" y="1120"/>
                  </a:lnTo>
                  <a:lnTo>
                    <a:pt x="1354" y="1120"/>
                  </a:lnTo>
                  <a:lnTo>
                    <a:pt x="1358" y="1118"/>
                  </a:lnTo>
                  <a:lnTo>
                    <a:pt x="1364" y="1116"/>
                  </a:lnTo>
                  <a:lnTo>
                    <a:pt x="1368" y="1116"/>
                  </a:lnTo>
                  <a:lnTo>
                    <a:pt x="1378" y="1116"/>
                  </a:lnTo>
                  <a:lnTo>
                    <a:pt x="1386" y="1116"/>
                  </a:lnTo>
                  <a:lnTo>
                    <a:pt x="1392" y="1116"/>
                  </a:lnTo>
                  <a:lnTo>
                    <a:pt x="1396" y="1114"/>
                  </a:lnTo>
                  <a:lnTo>
                    <a:pt x="1408" y="1116"/>
                  </a:lnTo>
                  <a:lnTo>
                    <a:pt x="1414" y="1120"/>
                  </a:lnTo>
                  <a:lnTo>
                    <a:pt x="1418" y="1124"/>
                  </a:lnTo>
                  <a:lnTo>
                    <a:pt x="1428" y="1126"/>
                  </a:lnTo>
                  <a:lnTo>
                    <a:pt x="1438" y="1130"/>
                  </a:lnTo>
                  <a:lnTo>
                    <a:pt x="1440" y="1134"/>
                  </a:lnTo>
                  <a:lnTo>
                    <a:pt x="1442" y="1136"/>
                  </a:lnTo>
                  <a:lnTo>
                    <a:pt x="1442" y="1144"/>
                  </a:lnTo>
                  <a:lnTo>
                    <a:pt x="1440" y="1154"/>
                  </a:lnTo>
                  <a:lnTo>
                    <a:pt x="1440" y="1162"/>
                  </a:lnTo>
                  <a:lnTo>
                    <a:pt x="1442" y="1166"/>
                  </a:lnTo>
                  <a:lnTo>
                    <a:pt x="1446" y="1168"/>
                  </a:lnTo>
                  <a:lnTo>
                    <a:pt x="1444" y="1174"/>
                  </a:lnTo>
                  <a:lnTo>
                    <a:pt x="1442" y="1176"/>
                  </a:lnTo>
                  <a:lnTo>
                    <a:pt x="1440" y="1176"/>
                  </a:lnTo>
                  <a:lnTo>
                    <a:pt x="1434" y="1176"/>
                  </a:lnTo>
                  <a:lnTo>
                    <a:pt x="1422" y="1178"/>
                  </a:lnTo>
                  <a:lnTo>
                    <a:pt x="1416" y="1180"/>
                  </a:lnTo>
                  <a:lnTo>
                    <a:pt x="1412" y="1184"/>
                  </a:lnTo>
                  <a:lnTo>
                    <a:pt x="1406" y="1196"/>
                  </a:lnTo>
                  <a:lnTo>
                    <a:pt x="1398" y="1208"/>
                  </a:lnTo>
                  <a:lnTo>
                    <a:pt x="1390" y="1216"/>
                  </a:lnTo>
                  <a:lnTo>
                    <a:pt x="1382" y="1222"/>
                  </a:lnTo>
                  <a:lnTo>
                    <a:pt x="1372" y="1228"/>
                  </a:lnTo>
                  <a:lnTo>
                    <a:pt x="1368" y="1232"/>
                  </a:lnTo>
                  <a:lnTo>
                    <a:pt x="1366" y="1236"/>
                  </a:lnTo>
                  <a:lnTo>
                    <a:pt x="1366" y="1238"/>
                  </a:lnTo>
                  <a:lnTo>
                    <a:pt x="1366" y="1242"/>
                  </a:lnTo>
                  <a:lnTo>
                    <a:pt x="1358" y="1244"/>
                  </a:lnTo>
                  <a:lnTo>
                    <a:pt x="1354" y="1246"/>
                  </a:lnTo>
                  <a:lnTo>
                    <a:pt x="1350" y="1248"/>
                  </a:lnTo>
                  <a:lnTo>
                    <a:pt x="1346" y="1254"/>
                  </a:lnTo>
                  <a:lnTo>
                    <a:pt x="1344" y="1258"/>
                  </a:lnTo>
                  <a:lnTo>
                    <a:pt x="1342" y="1260"/>
                  </a:lnTo>
                  <a:lnTo>
                    <a:pt x="1338" y="1260"/>
                  </a:lnTo>
                  <a:lnTo>
                    <a:pt x="1334" y="1260"/>
                  </a:lnTo>
                  <a:lnTo>
                    <a:pt x="1332" y="1260"/>
                  </a:lnTo>
                  <a:lnTo>
                    <a:pt x="1328" y="1264"/>
                  </a:lnTo>
                  <a:lnTo>
                    <a:pt x="1326" y="1268"/>
                  </a:lnTo>
                  <a:lnTo>
                    <a:pt x="1324" y="1270"/>
                  </a:lnTo>
                  <a:lnTo>
                    <a:pt x="1322" y="1270"/>
                  </a:lnTo>
                  <a:lnTo>
                    <a:pt x="1320" y="1272"/>
                  </a:lnTo>
                  <a:lnTo>
                    <a:pt x="1318" y="1272"/>
                  </a:lnTo>
                  <a:lnTo>
                    <a:pt x="1318" y="1278"/>
                  </a:lnTo>
                  <a:lnTo>
                    <a:pt x="1318" y="1286"/>
                  </a:lnTo>
                  <a:lnTo>
                    <a:pt x="1318" y="1288"/>
                  </a:lnTo>
                  <a:lnTo>
                    <a:pt x="1314" y="1292"/>
                  </a:lnTo>
                  <a:lnTo>
                    <a:pt x="1310" y="1294"/>
                  </a:lnTo>
                  <a:lnTo>
                    <a:pt x="1308" y="1294"/>
                  </a:lnTo>
                  <a:lnTo>
                    <a:pt x="1300" y="1292"/>
                  </a:lnTo>
                  <a:lnTo>
                    <a:pt x="1294" y="1290"/>
                  </a:lnTo>
                  <a:lnTo>
                    <a:pt x="1292" y="1292"/>
                  </a:lnTo>
                  <a:lnTo>
                    <a:pt x="1290" y="1296"/>
                  </a:lnTo>
                  <a:lnTo>
                    <a:pt x="1290" y="1300"/>
                  </a:lnTo>
                  <a:lnTo>
                    <a:pt x="1286" y="1304"/>
                  </a:lnTo>
                  <a:lnTo>
                    <a:pt x="1278" y="1314"/>
                  </a:lnTo>
                  <a:lnTo>
                    <a:pt x="1276" y="1322"/>
                  </a:lnTo>
                  <a:lnTo>
                    <a:pt x="1274" y="1328"/>
                  </a:lnTo>
                  <a:lnTo>
                    <a:pt x="1274" y="1338"/>
                  </a:lnTo>
                  <a:lnTo>
                    <a:pt x="1278" y="1346"/>
                  </a:lnTo>
                  <a:lnTo>
                    <a:pt x="1282" y="1354"/>
                  </a:lnTo>
                  <a:lnTo>
                    <a:pt x="1282" y="1360"/>
                  </a:lnTo>
                  <a:lnTo>
                    <a:pt x="1282" y="1364"/>
                  </a:lnTo>
                  <a:lnTo>
                    <a:pt x="1280" y="1366"/>
                  </a:lnTo>
                  <a:lnTo>
                    <a:pt x="1278" y="1368"/>
                  </a:lnTo>
                  <a:lnTo>
                    <a:pt x="1278" y="1372"/>
                  </a:lnTo>
                  <a:lnTo>
                    <a:pt x="1280" y="1378"/>
                  </a:lnTo>
                  <a:lnTo>
                    <a:pt x="1288" y="1388"/>
                  </a:lnTo>
                  <a:lnTo>
                    <a:pt x="1292" y="1394"/>
                  </a:lnTo>
                  <a:lnTo>
                    <a:pt x="1294" y="1396"/>
                  </a:lnTo>
                  <a:lnTo>
                    <a:pt x="1294" y="1398"/>
                  </a:lnTo>
                  <a:lnTo>
                    <a:pt x="1292" y="1400"/>
                  </a:lnTo>
                  <a:lnTo>
                    <a:pt x="1288" y="1402"/>
                  </a:lnTo>
                  <a:lnTo>
                    <a:pt x="1286" y="1404"/>
                  </a:lnTo>
                  <a:lnTo>
                    <a:pt x="1286" y="1406"/>
                  </a:lnTo>
                  <a:lnTo>
                    <a:pt x="1288" y="1416"/>
                  </a:lnTo>
                  <a:lnTo>
                    <a:pt x="1288" y="1424"/>
                  </a:lnTo>
                  <a:lnTo>
                    <a:pt x="1282" y="1444"/>
                  </a:lnTo>
                  <a:lnTo>
                    <a:pt x="1280" y="1456"/>
                  </a:lnTo>
                  <a:lnTo>
                    <a:pt x="1280" y="1462"/>
                  </a:lnTo>
                  <a:lnTo>
                    <a:pt x="1282" y="1464"/>
                  </a:lnTo>
                  <a:lnTo>
                    <a:pt x="1286" y="1466"/>
                  </a:lnTo>
                  <a:lnTo>
                    <a:pt x="1298" y="1470"/>
                  </a:lnTo>
                  <a:lnTo>
                    <a:pt x="1322" y="1476"/>
                  </a:lnTo>
                  <a:lnTo>
                    <a:pt x="1328" y="1478"/>
                  </a:lnTo>
                  <a:lnTo>
                    <a:pt x="1330" y="1480"/>
                  </a:lnTo>
                  <a:lnTo>
                    <a:pt x="1328" y="1484"/>
                  </a:lnTo>
                  <a:lnTo>
                    <a:pt x="1328" y="1492"/>
                  </a:lnTo>
                  <a:lnTo>
                    <a:pt x="1328" y="1500"/>
                  </a:lnTo>
                  <a:lnTo>
                    <a:pt x="1330" y="1504"/>
                  </a:lnTo>
                  <a:lnTo>
                    <a:pt x="1334" y="1504"/>
                  </a:lnTo>
                  <a:lnTo>
                    <a:pt x="1336" y="1504"/>
                  </a:lnTo>
                  <a:lnTo>
                    <a:pt x="1340" y="1500"/>
                  </a:lnTo>
                  <a:lnTo>
                    <a:pt x="1346" y="1494"/>
                  </a:lnTo>
                  <a:lnTo>
                    <a:pt x="1352" y="1494"/>
                  </a:lnTo>
                  <a:lnTo>
                    <a:pt x="1354" y="1496"/>
                  </a:lnTo>
                  <a:lnTo>
                    <a:pt x="1354" y="1498"/>
                  </a:lnTo>
                  <a:lnTo>
                    <a:pt x="1354" y="1500"/>
                  </a:lnTo>
                  <a:lnTo>
                    <a:pt x="1352" y="1506"/>
                  </a:lnTo>
                  <a:lnTo>
                    <a:pt x="1346" y="1512"/>
                  </a:lnTo>
                  <a:lnTo>
                    <a:pt x="1346" y="1516"/>
                  </a:lnTo>
                  <a:lnTo>
                    <a:pt x="1352" y="1514"/>
                  </a:lnTo>
                  <a:lnTo>
                    <a:pt x="1366" y="1508"/>
                  </a:lnTo>
                  <a:lnTo>
                    <a:pt x="1376" y="1504"/>
                  </a:lnTo>
                  <a:lnTo>
                    <a:pt x="1390" y="1504"/>
                  </a:lnTo>
                  <a:lnTo>
                    <a:pt x="1408" y="1500"/>
                  </a:lnTo>
                  <a:lnTo>
                    <a:pt x="1436" y="1488"/>
                  </a:lnTo>
                  <a:lnTo>
                    <a:pt x="1448" y="1484"/>
                  </a:lnTo>
                  <a:lnTo>
                    <a:pt x="1454" y="1484"/>
                  </a:lnTo>
                  <a:lnTo>
                    <a:pt x="1458" y="1484"/>
                  </a:lnTo>
                  <a:lnTo>
                    <a:pt x="1462" y="1484"/>
                  </a:lnTo>
                  <a:lnTo>
                    <a:pt x="1466" y="1486"/>
                  </a:lnTo>
                  <a:lnTo>
                    <a:pt x="1470" y="1482"/>
                  </a:lnTo>
                  <a:lnTo>
                    <a:pt x="1476" y="1476"/>
                  </a:lnTo>
                  <a:lnTo>
                    <a:pt x="1478" y="1476"/>
                  </a:lnTo>
                  <a:lnTo>
                    <a:pt x="1484" y="1478"/>
                  </a:lnTo>
                  <a:lnTo>
                    <a:pt x="1490" y="1476"/>
                  </a:lnTo>
                  <a:lnTo>
                    <a:pt x="1498" y="1474"/>
                  </a:lnTo>
                  <a:lnTo>
                    <a:pt x="1506" y="1472"/>
                  </a:lnTo>
                  <a:lnTo>
                    <a:pt x="1512" y="1470"/>
                  </a:lnTo>
                  <a:lnTo>
                    <a:pt x="1522" y="1470"/>
                  </a:lnTo>
                  <a:lnTo>
                    <a:pt x="1532" y="1470"/>
                  </a:lnTo>
                  <a:lnTo>
                    <a:pt x="1538" y="1470"/>
                  </a:lnTo>
                  <a:lnTo>
                    <a:pt x="1546" y="1466"/>
                  </a:lnTo>
                  <a:lnTo>
                    <a:pt x="1550" y="1468"/>
                  </a:lnTo>
                  <a:lnTo>
                    <a:pt x="1556" y="1468"/>
                  </a:lnTo>
                  <a:lnTo>
                    <a:pt x="1566" y="1462"/>
                  </a:lnTo>
                  <a:lnTo>
                    <a:pt x="1574" y="1456"/>
                  </a:lnTo>
                  <a:lnTo>
                    <a:pt x="1578" y="1454"/>
                  </a:lnTo>
                  <a:lnTo>
                    <a:pt x="1580" y="1456"/>
                  </a:lnTo>
                  <a:lnTo>
                    <a:pt x="1582" y="1458"/>
                  </a:lnTo>
                  <a:lnTo>
                    <a:pt x="1578" y="1458"/>
                  </a:lnTo>
                  <a:lnTo>
                    <a:pt x="1576" y="1462"/>
                  </a:lnTo>
                  <a:lnTo>
                    <a:pt x="1578" y="1466"/>
                  </a:lnTo>
                  <a:lnTo>
                    <a:pt x="1580" y="1470"/>
                  </a:lnTo>
                  <a:lnTo>
                    <a:pt x="1578" y="1472"/>
                  </a:lnTo>
                  <a:lnTo>
                    <a:pt x="1572" y="1470"/>
                  </a:lnTo>
                  <a:lnTo>
                    <a:pt x="1568" y="1468"/>
                  </a:lnTo>
                  <a:lnTo>
                    <a:pt x="1572" y="1474"/>
                  </a:lnTo>
                  <a:lnTo>
                    <a:pt x="1578" y="1480"/>
                  </a:lnTo>
                  <a:lnTo>
                    <a:pt x="1582" y="1480"/>
                  </a:lnTo>
                  <a:lnTo>
                    <a:pt x="1584" y="1482"/>
                  </a:lnTo>
                  <a:lnTo>
                    <a:pt x="1588" y="1486"/>
                  </a:lnTo>
                  <a:lnTo>
                    <a:pt x="1592" y="1490"/>
                  </a:lnTo>
                  <a:lnTo>
                    <a:pt x="1596" y="1490"/>
                  </a:lnTo>
                  <a:lnTo>
                    <a:pt x="1608" y="1490"/>
                  </a:lnTo>
                  <a:lnTo>
                    <a:pt x="1618" y="1490"/>
                  </a:lnTo>
                  <a:lnTo>
                    <a:pt x="1622" y="1492"/>
                  </a:lnTo>
                  <a:lnTo>
                    <a:pt x="1626" y="1494"/>
                  </a:lnTo>
                  <a:lnTo>
                    <a:pt x="1628" y="1498"/>
                  </a:lnTo>
                  <a:lnTo>
                    <a:pt x="1632" y="1500"/>
                  </a:lnTo>
                  <a:lnTo>
                    <a:pt x="1638" y="1502"/>
                  </a:lnTo>
                  <a:lnTo>
                    <a:pt x="1642" y="1504"/>
                  </a:lnTo>
                  <a:lnTo>
                    <a:pt x="1642" y="1508"/>
                  </a:lnTo>
                  <a:lnTo>
                    <a:pt x="1638" y="1510"/>
                  </a:lnTo>
                  <a:lnTo>
                    <a:pt x="1634" y="1510"/>
                  </a:lnTo>
                  <a:lnTo>
                    <a:pt x="1610" y="1504"/>
                  </a:lnTo>
                  <a:lnTo>
                    <a:pt x="1602" y="1502"/>
                  </a:lnTo>
                  <a:lnTo>
                    <a:pt x="1596" y="1504"/>
                  </a:lnTo>
                  <a:lnTo>
                    <a:pt x="1594" y="1506"/>
                  </a:lnTo>
                  <a:lnTo>
                    <a:pt x="1592" y="1510"/>
                  </a:lnTo>
                  <a:lnTo>
                    <a:pt x="1590" y="1512"/>
                  </a:lnTo>
                  <a:lnTo>
                    <a:pt x="1588" y="1516"/>
                  </a:lnTo>
                  <a:lnTo>
                    <a:pt x="1584" y="1516"/>
                  </a:lnTo>
                  <a:lnTo>
                    <a:pt x="1578" y="1514"/>
                  </a:lnTo>
                  <a:lnTo>
                    <a:pt x="1574" y="1512"/>
                  </a:lnTo>
                  <a:lnTo>
                    <a:pt x="1570" y="1514"/>
                  </a:lnTo>
                  <a:lnTo>
                    <a:pt x="1568" y="1516"/>
                  </a:lnTo>
                  <a:lnTo>
                    <a:pt x="1568" y="1518"/>
                  </a:lnTo>
                  <a:lnTo>
                    <a:pt x="1568" y="1522"/>
                  </a:lnTo>
                  <a:lnTo>
                    <a:pt x="1568" y="1524"/>
                  </a:lnTo>
                  <a:lnTo>
                    <a:pt x="1564" y="1524"/>
                  </a:lnTo>
                  <a:lnTo>
                    <a:pt x="1560" y="1520"/>
                  </a:lnTo>
                  <a:lnTo>
                    <a:pt x="1556" y="1518"/>
                  </a:lnTo>
                  <a:lnTo>
                    <a:pt x="1552" y="1516"/>
                  </a:lnTo>
                  <a:lnTo>
                    <a:pt x="1552" y="1518"/>
                  </a:lnTo>
                  <a:lnTo>
                    <a:pt x="1552" y="1520"/>
                  </a:lnTo>
                  <a:lnTo>
                    <a:pt x="1554" y="1530"/>
                  </a:lnTo>
                  <a:lnTo>
                    <a:pt x="1554" y="1534"/>
                  </a:lnTo>
                  <a:lnTo>
                    <a:pt x="1552" y="1536"/>
                  </a:lnTo>
                  <a:lnTo>
                    <a:pt x="1540" y="1540"/>
                  </a:lnTo>
                  <a:lnTo>
                    <a:pt x="1530" y="1542"/>
                  </a:lnTo>
                  <a:lnTo>
                    <a:pt x="1518" y="1540"/>
                  </a:lnTo>
                  <a:lnTo>
                    <a:pt x="1508" y="1536"/>
                  </a:lnTo>
                  <a:lnTo>
                    <a:pt x="1498" y="1532"/>
                  </a:lnTo>
                  <a:lnTo>
                    <a:pt x="1488" y="1530"/>
                  </a:lnTo>
                  <a:lnTo>
                    <a:pt x="1476" y="1528"/>
                  </a:lnTo>
                  <a:lnTo>
                    <a:pt x="1460" y="1526"/>
                  </a:lnTo>
                  <a:lnTo>
                    <a:pt x="1454" y="1524"/>
                  </a:lnTo>
                  <a:lnTo>
                    <a:pt x="1450" y="1524"/>
                  </a:lnTo>
                  <a:lnTo>
                    <a:pt x="1448" y="1526"/>
                  </a:lnTo>
                  <a:lnTo>
                    <a:pt x="1448" y="1528"/>
                  </a:lnTo>
                  <a:lnTo>
                    <a:pt x="1446" y="1532"/>
                  </a:lnTo>
                  <a:lnTo>
                    <a:pt x="1442" y="1534"/>
                  </a:lnTo>
                  <a:lnTo>
                    <a:pt x="1436" y="1534"/>
                  </a:lnTo>
                  <a:lnTo>
                    <a:pt x="1422" y="1534"/>
                  </a:lnTo>
                  <a:lnTo>
                    <a:pt x="1408" y="1534"/>
                  </a:lnTo>
                  <a:lnTo>
                    <a:pt x="1398" y="1538"/>
                  </a:lnTo>
                  <a:lnTo>
                    <a:pt x="1394" y="1542"/>
                  </a:lnTo>
                  <a:lnTo>
                    <a:pt x="1392" y="1544"/>
                  </a:lnTo>
                  <a:lnTo>
                    <a:pt x="1390" y="1548"/>
                  </a:lnTo>
                  <a:lnTo>
                    <a:pt x="1388" y="1550"/>
                  </a:lnTo>
                  <a:lnTo>
                    <a:pt x="1380" y="1552"/>
                  </a:lnTo>
                  <a:lnTo>
                    <a:pt x="1374" y="1554"/>
                  </a:lnTo>
                  <a:lnTo>
                    <a:pt x="1372" y="1558"/>
                  </a:lnTo>
                  <a:lnTo>
                    <a:pt x="1370" y="1562"/>
                  </a:lnTo>
                  <a:lnTo>
                    <a:pt x="1368" y="1572"/>
                  </a:lnTo>
                  <a:lnTo>
                    <a:pt x="1368" y="1580"/>
                  </a:lnTo>
                  <a:lnTo>
                    <a:pt x="1370" y="1588"/>
                  </a:lnTo>
                  <a:lnTo>
                    <a:pt x="1372" y="1594"/>
                  </a:lnTo>
                  <a:lnTo>
                    <a:pt x="1378" y="1604"/>
                  </a:lnTo>
                  <a:lnTo>
                    <a:pt x="1382" y="1610"/>
                  </a:lnTo>
                  <a:lnTo>
                    <a:pt x="1386" y="1614"/>
                  </a:lnTo>
                  <a:lnTo>
                    <a:pt x="1390" y="1614"/>
                  </a:lnTo>
                  <a:lnTo>
                    <a:pt x="1396" y="1614"/>
                  </a:lnTo>
                  <a:lnTo>
                    <a:pt x="1402" y="1610"/>
                  </a:lnTo>
                  <a:lnTo>
                    <a:pt x="1410" y="1606"/>
                  </a:lnTo>
                  <a:lnTo>
                    <a:pt x="1410" y="1608"/>
                  </a:lnTo>
                  <a:lnTo>
                    <a:pt x="1410" y="1610"/>
                  </a:lnTo>
                  <a:lnTo>
                    <a:pt x="1402" y="1640"/>
                  </a:lnTo>
                  <a:lnTo>
                    <a:pt x="1402" y="1646"/>
                  </a:lnTo>
                  <a:lnTo>
                    <a:pt x="1404" y="1654"/>
                  </a:lnTo>
                  <a:lnTo>
                    <a:pt x="1406" y="1668"/>
                  </a:lnTo>
                  <a:lnTo>
                    <a:pt x="1408" y="1676"/>
                  </a:lnTo>
                  <a:lnTo>
                    <a:pt x="1406" y="1682"/>
                  </a:lnTo>
                  <a:lnTo>
                    <a:pt x="1402" y="1686"/>
                  </a:lnTo>
                  <a:lnTo>
                    <a:pt x="1392" y="1692"/>
                  </a:lnTo>
                  <a:lnTo>
                    <a:pt x="1380" y="1694"/>
                  </a:lnTo>
                  <a:lnTo>
                    <a:pt x="1370" y="1694"/>
                  </a:lnTo>
                  <a:lnTo>
                    <a:pt x="1364" y="1690"/>
                  </a:lnTo>
                  <a:lnTo>
                    <a:pt x="1360" y="1684"/>
                  </a:lnTo>
                  <a:lnTo>
                    <a:pt x="1354" y="1672"/>
                  </a:lnTo>
                  <a:lnTo>
                    <a:pt x="1348" y="1666"/>
                  </a:lnTo>
                  <a:lnTo>
                    <a:pt x="1342" y="1662"/>
                  </a:lnTo>
                  <a:lnTo>
                    <a:pt x="1336" y="1660"/>
                  </a:lnTo>
                  <a:lnTo>
                    <a:pt x="1334" y="1656"/>
                  </a:lnTo>
                  <a:lnTo>
                    <a:pt x="1332" y="1652"/>
                  </a:lnTo>
                  <a:lnTo>
                    <a:pt x="1332" y="1650"/>
                  </a:lnTo>
                  <a:lnTo>
                    <a:pt x="1332" y="1648"/>
                  </a:lnTo>
                  <a:lnTo>
                    <a:pt x="1324" y="1648"/>
                  </a:lnTo>
                  <a:lnTo>
                    <a:pt x="1302" y="1656"/>
                  </a:lnTo>
                  <a:lnTo>
                    <a:pt x="1294" y="1660"/>
                  </a:lnTo>
                  <a:lnTo>
                    <a:pt x="1292" y="1664"/>
                  </a:lnTo>
                  <a:lnTo>
                    <a:pt x="1286" y="1674"/>
                  </a:lnTo>
                  <a:lnTo>
                    <a:pt x="1284" y="1678"/>
                  </a:lnTo>
                  <a:lnTo>
                    <a:pt x="1286" y="1684"/>
                  </a:lnTo>
                  <a:lnTo>
                    <a:pt x="1286" y="1688"/>
                  </a:lnTo>
                  <a:lnTo>
                    <a:pt x="1286" y="1690"/>
                  </a:lnTo>
                  <a:lnTo>
                    <a:pt x="1280" y="1694"/>
                  </a:lnTo>
                  <a:lnTo>
                    <a:pt x="1274" y="1700"/>
                  </a:lnTo>
                  <a:lnTo>
                    <a:pt x="1272" y="1704"/>
                  </a:lnTo>
                  <a:lnTo>
                    <a:pt x="1270" y="1710"/>
                  </a:lnTo>
                  <a:lnTo>
                    <a:pt x="1266" y="1720"/>
                  </a:lnTo>
                  <a:lnTo>
                    <a:pt x="1266" y="1732"/>
                  </a:lnTo>
                  <a:lnTo>
                    <a:pt x="1268" y="1752"/>
                  </a:lnTo>
                  <a:lnTo>
                    <a:pt x="1268" y="1766"/>
                  </a:lnTo>
                  <a:lnTo>
                    <a:pt x="1270" y="1772"/>
                  </a:lnTo>
                  <a:lnTo>
                    <a:pt x="1274" y="1776"/>
                  </a:lnTo>
                  <a:lnTo>
                    <a:pt x="1278" y="1782"/>
                  </a:lnTo>
                  <a:lnTo>
                    <a:pt x="1280" y="1790"/>
                  </a:lnTo>
                  <a:lnTo>
                    <a:pt x="1280" y="1804"/>
                  </a:lnTo>
                  <a:lnTo>
                    <a:pt x="1278" y="1806"/>
                  </a:lnTo>
                  <a:lnTo>
                    <a:pt x="1276" y="1808"/>
                  </a:lnTo>
                  <a:lnTo>
                    <a:pt x="1276" y="1816"/>
                  </a:lnTo>
                  <a:lnTo>
                    <a:pt x="1278" y="1818"/>
                  </a:lnTo>
                  <a:lnTo>
                    <a:pt x="1276" y="1822"/>
                  </a:lnTo>
                  <a:lnTo>
                    <a:pt x="1270" y="1824"/>
                  </a:lnTo>
                  <a:lnTo>
                    <a:pt x="1264" y="1826"/>
                  </a:lnTo>
                  <a:lnTo>
                    <a:pt x="1258" y="1824"/>
                  </a:lnTo>
                  <a:lnTo>
                    <a:pt x="1256" y="1824"/>
                  </a:lnTo>
                  <a:lnTo>
                    <a:pt x="1256" y="1822"/>
                  </a:lnTo>
                  <a:lnTo>
                    <a:pt x="1258" y="1816"/>
                  </a:lnTo>
                  <a:lnTo>
                    <a:pt x="1268" y="1804"/>
                  </a:lnTo>
                  <a:lnTo>
                    <a:pt x="1270" y="1800"/>
                  </a:lnTo>
                  <a:lnTo>
                    <a:pt x="1268" y="1800"/>
                  </a:lnTo>
                  <a:lnTo>
                    <a:pt x="1256" y="1814"/>
                  </a:lnTo>
                  <a:lnTo>
                    <a:pt x="1248" y="1820"/>
                  </a:lnTo>
                  <a:lnTo>
                    <a:pt x="1246" y="1822"/>
                  </a:lnTo>
                  <a:lnTo>
                    <a:pt x="1240" y="1820"/>
                  </a:lnTo>
                  <a:lnTo>
                    <a:pt x="1232" y="1820"/>
                  </a:lnTo>
                  <a:lnTo>
                    <a:pt x="1226" y="1822"/>
                  </a:lnTo>
                  <a:lnTo>
                    <a:pt x="1224" y="1824"/>
                  </a:lnTo>
                  <a:lnTo>
                    <a:pt x="1224" y="1830"/>
                  </a:lnTo>
                  <a:lnTo>
                    <a:pt x="1224" y="1836"/>
                  </a:lnTo>
                  <a:lnTo>
                    <a:pt x="1224" y="1840"/>
                  </a:lnTo>
                  <a:lnTo>
                    <a:pt x="1220" y="1846"/>
                  </a:lnTo>
                  <a:lnTo>
                    <a:pt x="1214" y="1852"/>
                  </a:lnTo>
                  <a:lnTo>
                    <a:pt x="1202" y="1858"/>
                  </a:lnTo>
                  <a:lnTo>
                    <a:pt x="1188" y="1860"/>
                  </a:lnTo>
                  <a:lnTo>
                    <a:pt x="1182" y="1858"/>
                  </a:lnTo>
                  <a:lnTo>
                    <a:pt x="1176" y="1856"/>
                  </a:lnTo>
                  <a:lnTo>
                    <a:pt x="1172" y="1854"/>
                  </a:lnTo>
                  <a:lnTo>
                    <a:pt x="1170" y="1848"/>
                  </a:lnTo>
                  <a:lnTo>
                    <a:pt x="1166" y="1836"/>
                  </a:lnTo>
                  <a:lnTo>
                    <a:pt x="1172" y="1840"/>
                  </a:lnTo>
                  <a:lnTo>
                    <a:pt x="1180" y="1844"/>
                  </a:lnTo>
                  <a:lnTo>
                    <a:pt x="1184" y="1844"/>
                  </a:lnTo>
                  <a:lnTo>
                    <a:pt x="1184" y="1842"/>
                  </a:lnTo>
                  <a:lnTo>
                    <a:pt x="1180" y="1840"/>
                  </a:lnTo>
                  <a:lnTo>
                    <a:pt x="1168" y="1832"/>
                  </a:lnTo>
                  <a:lnTo>
                    <a:pt x="1160" y="1828"/>
                  </a:lnTo>
                  <a:lnTo>
                    <a:pt x="1152" y="1828"/>
                  </a:lnTo>
                  <a:lnTo>
                    <a:pt x="1136" y="1832"/>
                  </a:lnTo>
                  <a:lnTo>
                    <a:pt x="1118" y="1836"/>
                  </a:lnTo>
                  <a:lnTo>
                    <a:pt x="1112" y="1838"/>
                  </a:lnTo>
                  <a:lnTo>
                    <a:pt x="1110" y="1840"/>
                  </a:lnTo>
                  <a:lnTo>
                    <a:pt x="1098" y="1844"/>
                  </a:lnTo>
                  <a:lnTo>
                    <a:pt x="1090" y="1848"/>
                  </a:lnTo>
                  <a:lnTo>
                    <a:pt x="1086" y="1850"/>
                  </a:lnTo>
                  <a:lnTo>
                    <a:pt x="1082" y="1856"/>
                  </a:lnTo>
                  <a:lnTo>
                    <a:pt x="1080" y="1858"/>
                  </a:lnTo>
                  <a:lnTo>
                    <a:pt x="1074" y="1862"/>
                  </a:lnTo>
                  <a:lnTo>
                    <a:pt x="1066" y="1864"/>
                  </a:lnTo>
                  <a:lnTo>
                    <a:pt x="1054" y="1868"/>
                  </a:lnTo>
                  <a:lnTo>
                    <a:pt x="1034" y="1874"/>
                  </a:lnTo>
                  <a:lnTo>
                    <a:pt x="1020" y="1880"/>
                  </a:lnTo>
                  <a:lnTo>
                    <a:pt x="1008" y="1884"/>
                  </a:lnTo>
                  <a:lnTo>
                    <a:pt x="1002" y="1884"/>
                  </a:lnTo>
                  <a:lnTo>
                    <a:pt x="996" y="1884"/>
                  </a:lnTo>
                  <a:lnTo>
                    <a:pt x="992" y="1882"/>
                  </a:lnTo>
                  <a:lnTo>
                    <a:pt x="986" y="1878"/>
                  </a:lnTo>
                  <a:lnTo>
                    <a:pt x="980" y="1870"/>
                  </a:lnTo>
                  <a:lnTo>
                    <a:pt x="978" y="1870"/>
                  </a:lnTo>
                  <a:lnTo>
                    <a:pt x="980" y="1874"/>
                  </a:lnTo>
                  <a:lnTo>
                    <a:pt x="984" y="1884"/>
                  </a:lnTo>
                  <a:lnTo>
                    <a:pt x="984" y="1886"/>
                  </a:lnTo>
                  <a:lnTo>
                    <a:pt x="984" y="1888"/>
                  </a:lnTo>
                  <a:lnTo>
                    <a:pt x="982" y="1888"/>
                  </a:lnTo>
                  <a:lnTo>
                    <a:pt x="982" y="1890"/>
                  </a:lnTo>
                  <a:lnTo>
                    <a:pt x="984" y="1890"/>
                  </a:lnTo>
                  <a:lnTo>
                    <a:pt x="988" y="1890"/>
                  </a:lnTo>
                  <a:lnTo>
                    <a:pt x="992" y="1888"/>
                  </a:lnTo>
                  <a:lnTo>
                    <a:pt x="996" y="1890"/>
                  </a:lnTo>
                  <a:lnTo>
                    <a:pt x="998" y="1892"/>
                  </a:lnTo>
                  <a:lnTo>
                    <a:pt x="1002" y="1892"/>
                  </a:lnTo>
                  <a:lnTo>
                    <a:pt x="1004" y="1890"/>
                  </a:lnTo>
                  <a:lnTo>
                    <a:pt x="1008" y="1890"/>
                  </a:lnTo>
                  <a:lnTo>
                    <a:pt x="1010" y="1894"/>
                  </a:lnTo>
                  <a:lnTo>
                    <a:pt x="1010" y="1900"/>
                  </a:lnTo>
                  <a:lnTo>
                    <a:pt x="1010" y="1902"/>
                  </a:lnTo>
                  <a:lnTo>
                    <a:pt x="1008" y="1902"/>
                  </a:lnTo>
                  <a:lnTo>
                    <a:pt x="1004" y="1900"/>
                  </a:lnTo>
                  <a:lnTo>
                    <a:pt x="998" y="1898"/>
                  </a:lnTo>
                  <a:lnTo>
                    <a:pt x="996" y="1898"/>
                  </a:lnTo>
                  <a:lnTo>
                    <a:pt x="986" y="1896"/>
                  </a:lnTo>
                  <a:lnTo>
                    <a:pt x="980" y="1892"/>
                  </a:lnTo>
                  <a:lnTo>
                    <a:pt x="980" y="1890"/>
                  </a:lnTo>
                  <a:lnTo>
                    <a:pt x="980" y="1886"/>
                  </a:lnTo>
                  <a:lnTo>
                    <a:pt x="980" y="1884"/>
                  </a:lnTo>
                  <a:lnTo>
                    <a:pt x="978" y="1882"/>
                  </a:lnTo>
                  <a:lnTo>
                    <a:pt x="976" y="1878"/>
                  </a:lnTo>
                  <a:lnTo>
                    <a:pt x="976" y="1872"/>
                  </a:lnTo>
                  <a:lnTo>
                    <a:pt x="976" y="1870"/>
                  </a:lnTo>
                  <a:lnTo>
                    <a:pt x="974" y="1870"/>
                  </a:lnTo>
                  <a:lnTo>
                    <a:pt x="970" y="1872"/>
                  </a:lnTo>
                  <a:lnTo>
                    <a:pt x="962" y="1872"/>
                  </a:lnTo>
                  <a:lnTo>
                    <a:pt x="958" y="1870"/>
                  </a:lnTo>
                  <a:lnTo>
                    <a:pt x="954" y="1868"/>
                  </a:lnTo>
                  <a:lnTo>
                    <a:pt x="950" y="1860"/>
                  </a:lnTo>
                  <a:lnTo>
                    <a:pt x="948" y="1856"/>
                  </a:lnTo>
                  <a:lnTo>
                    <a:pt x="946" y="1854"/>
                  </a:lnTo>
                  <a:lnTo>
                    <a:pt x="944" y="1854"/>
                  </a:lnTo>
                  <a:lnTo>
                    <a:pt x="938" y="1854"/>
                  </a:lnTo>
                  <a:lnTo>
                    <a:pt x="932" y="1852"/>
                  </a:lnTo>
                  <a:lnTo>
                    <a:pt x="930" y="1850"/>
                  </a:lnTo>
                  <a:lnTo>
                    <a:pt x="926" y="1850"/>
                  </a:lnTo>
                  <a:lnTo>
                    <a:pt x="924" y="1854"/>
                  </a:lnTo>
                  <a:lnTo>
                    <a:pt x="920" y="1862"/>
                  </a:lnTo>
                  <a:lnTo>
                    <a:pt x="912" y="1868"/>
                  </a:lnTo>
                  <a:lnTo>
                    <a:pt x="908" y="1870"/>
                  </a:lnTo>
                  <a:lnTo>
                    <a:pt x="900" y="1870"/>
                  </a:lnTo>
                  <a:lnTo>
                    <a:pt x="894" y="1872"/>
                  </a:lnTo>
                  <a:lnTo>
                    <a:pt x="890" y="1874"/>
                  </a:lnTo>
                  <a:lnTo>
                    <a:pt x="886" y="1880"/>
                  </a:lnTo>
                  <a:lnTo>
                    <a:pt x="884" y="1884"/>
                  </a:lnTo>
                  <a:lnTo>
                    <a:pt x="882" y="1884"/>
                  </a:lnTo>
                  <a:lnTo>
                    <a:pt x="878" y="1882"/>
                  </a:lnTo>
                  <a:lnTo>
                    <a:pt x="874" y="1880"/>
                  </a:lnTo>
                  <a:lnTo>
                    <a:pt x="870" y="1880"/>
                  </a:lnTo>
                  <a:lnTo>
                    <a:pt x="864" y="1882"/>
                  </a:lnTo>
                  <a:lnTo>
                    <a:pt x="860" y="1882"/>
                  </a:lnTo>
                  <a:lnTo>
                    <a:pt x="858" y="1882"/>
                  </a:lnTo>
                  <a:lnTo>
                    <a:pt x="856" y="1880"/>
                  </a:lnTo>
                  <a:lnTo>
                    <a:pt x="856" y="1878"/>
                  </a:lnTo>
                  <a:lnTo>
                    <a:pt x="858" y="1876"/>
                  </a:lnTo>
                  <a:lnTo>
                    <a:pt x="864" y="1872"/>
                  </a:lnTo>
                  <a:lnTo>
                    <a:pt x="870" y="1870"/>
                  </a:lnTo>
                  <a:lnTo>
                    <a:pt x="870" y="1868"/>
                  </a:lnTo>
                  <a:lnTo>
                    <a:pt x="870" y="1864"/>
                  </a:lnTo>
                  <a:lnTo>
                    <a:pt x="870" y="1862"/>
                  </a:lnTo>
                  <a:lnTo>
                    <a:pt x="870" y="1858"/>
                  </a:lnTo>
                  <a:lnTo>
                    <a:pt x="870" y="1856"/>
                  </a:lnTo>
                  <a:lnTo>
                    <a:pt x="862" y="1858"/>
                  </a:lnTo>
                  <a:lnTo>
                    <a:pt x="856" y="1860"/>
                  </a:lnTo>
                  <a:lnTo>
                    <a:pt x="852" y="1860"/>
                  </a:lnTo>
                  <a:lnTo>
                    <a:pt x="848" y="1860"/>
                  </a:lnTo>
                  <a:lnTo>
                    <a:pt x="846" y="1858"/>
                  </a:lnTo>
                  <a:lnTo>
                    <a:pt x="842" y="1854"/>
                  </a:lnTo>
                  <a:lnTo>
                    <a:pt x="840" y="1854"/>
                  </a:lnTo>
                  <a:lnTo>
                    <a:pt x="838" y="1854"/>
                  </a:lnTo>
                  <a:lnTo>
                    <a:pt x="834" y="1856"/>
                  </a:lnTo>
                  <a:lnTo>
                    <a:pt x="832" y="1854"/>
                  </a:lnTo>
                  <a:lnTo>
                    <a:pt x="830" y="1852"/>
                  </a:lnTo>
                  <a:lnTo>
                    <a:pt x="826" y="1850"/>
                  </a:lnTo>
                  <a:lnTo>
                    <a:pt x="822" y="1850"/>
                  </a:lnTo>
                  <a:lnTo>
                    <a:pt x="824" y="1848"/>
                  </a:lnTo>
                  <a:lnTo>
                    <a:pt x="826" y="1844"/>
                  </a:lnTo>
                  <a:lnTo>
                    <a:pt x="828" y="1842"/>
                  </a:lnTo>
                  <a:lnTo>
                    <a:pt x="826" y="1838"/>
                  </a:lnTo>
                  <a:lnTo>
                    <a:pt x="824" y="1834"/>
                  </a:lnTo>
                  <a:lnTo>
                    <a:pt x="822" y="1832"/>
                  </a:lnTo>
                  <a:lnTo>
                    <a:pt x="820" y="1834"/>
                  </a:lnTo>
                  <a:lnTo>
                    <a:pt x="816" y="1832"/>
                  </a:lnTo>
                  <a:lnTo>
                    <a:pt x="812" y="1830"/>
                  </a:lnTo>
                  <a:lnTo>
                    <a:pt x="808" y="1830"/>
                  </a:lnTo>
                  <a:lnTo>
                    <a:pt x="806" y="1832"/>
                  </a:lnTo>
                  <a:lnTo>
                    <a:pt x="802" y="1830"/>
                  </a:lnTo>
                  <a:lnTo>
                    <a:pt x="808" y="1826"/>
                  </a:lnTo>
                  <a:lnTo>
                    <a:pt x="810" y="1824"/>
                  </a:lnTo>
                  <a:lnTo>
                    <a:pt x="810" y="1826"/>
                  </a:lnTo>
                  <a:lnTo>
                    <a:pt x="812" y="1828"/>
                  </a:lnTo>
                  <a:lnTo>
                    <a:pt x="816" y="1828"/>
                  </a:lnTo>
                  <a:lnTo>
                    <a:pt x="818" y="1826"/>
                  </a:lnTo>
                  <a:lnTo>
                    <a:pt x="820" y="1826"/>
                  </a:lnTo>
                  <a:lnTo>
                    <a:pt x="824" y="1828"/>
                  </a:lnTo>
                  <a:lnTo>
                    <a:pt x="826" y="1826"/>
                  </a:lnTo>
                  <a:lnTo>
                    <a:pt x="828" y="1824"/>
                  </a:lnTo>
                  <a:lnTo>
                    <a:pt x="828" y="1822"/>
                  </a:lnTo>
                  <a:lnTo>
                    <a:pt x="822" y="1818"/>
                  </a:lnTo>
                  <a:lnTo>
                    <a:pt x="816" y="1814"/>
                  </a:lnTo>
                  <a:lnTo>
                    <a:pt x="812" y="1816"/>
                  </a:lnTo>
                  <a:lnTo>
                    <a:pt x="810" y="1818"/>
                  </a:lnTo>
                  <a:lnTo>
                    <a:pt x="806" y="1814"/>
                  </a:lnTo>
                  <a:lnTo>
                    <a:pt x="806" y="1812"/>
                  </a:lnTo>
                  <a:lnTo>
                    <a:pt x="806" y="1810"/>
                  </a:lnTo>
                  <a:lnTo>
                    <a:pt x="810" y="1808"/>
                  </a:lnTo>
                  <a:lnTo>
                    <a:pt x="812" y="1804"/>
                  </a:lnTo>
                  <a:lnTo>
                    <a:pt x="814" y="1804"/>
                  </a:lnTo>
                  <a:lnTo>
                    <a:pt x="812" y="1802"/>
                  </a:lnTo>
                  <a:lnTo>
                    <a:pt x="810" y="1798"/>
                  </a:lnTo>
                  <a:lnTo>
                    <a:pt x="810" y="1794"/>
                  </a:lnTo>
                  <a:lnTo>
                    <a:pt x="810" y="1792"/>
                  </a:lnTo>
                  <a:lnTo>
                    <a:pt x="808" y="1790"/>
                  </a:lnTo>
                  <a:lnTo>
                    <a:pt x="808" y="1788"/>
                  </a:lnTo>
                  <a:lnTo>
                    <a:pt x="808" y="1786"/>
                  </a:lnTo>
                  <a:lnTo>
                    <a:pt x="814" y="1784"/>
                  </a:lnTo>
                  <a:lnTo>
                    <a:pt x="818" y="1782"/>
                  </a:lnTo>
                  <a:lnTo>
                    <a:pt x="818" y="1780"/>
                  </a:lnTo>
                  <a:lnTo>
                    <a:pt x="818" y="1778"/>
                  </a:lnTo>
                  <a:lnTo>
                    <a:pt x="818" y="1776"/>
                  </a:lnTo>
                  <a:lnTo>
                    <a:pt x="822" y="1776"/>
                  </a:lnTo>
                  <a:lnTo>
                    <a:pt x="826" y="1774"/>
                  </a:lnTo>
                  <a:lnTo>
                    <a:pt x="826" y="1772"/>
                  </a:lnTo>
                  <a:lnTo>
                    <a:pt x="824" y="1768"/>
                  </a:lnTo>
                  <a:lnTo>
                    <a:pt x="820" y="1764"/>
                  </a:lnTo>
                  <a:lnTo>
                    <a:pt x="824" y="1766"/>
                  </a:lnTo>
                  <a:lnTo>
                    <a:pt x="828" y="1768"/>
                  </a:lnTo>
                  <a:lnTo>
                    <a:pt x="832" y="1768"/>
                  </a:lnTo>
                  <a:lnTo>
                    <a:pt x="834" y="1766"/>
                  </a:lnTo>
                  <a:lnTo>
                    <a:pt x="834" y="1764"/>
                  </a:lnTo>
                  <a:lnTo>
                    <a:pt x="834" y="1760"/>
                  </a:lnTo>
                  <a:lnTo>
                    <a:pt x="834" y="1750"/>
                  </a:lnTo>
                  <a:lnTo>
                    <a:pt x="836" y="1742"/>
                  </a:lnTo>
                  <a:lnTo>
                    <a:pt x="836" y="1740"/>
                  </a:lnTo>
                  <a:lnTo>
                    <a:pt x="840" y="1738"/>
                  </a:lnTo>
                  <a:lnTo>
                    <a:pt x="844" y="1738"/>
                  </a:lnTo>
                  <a:lnTo>
                    <a:pt x="844" y="1742"/>
                  </a:lnTo>
                  <a:lnTo>
                    <a:pt x="842" y="1744"/>
                  </a:lnTo>
                  <a:lnTo>
                    <a:pt x="842" y="1746"/>
                  </a:lnTo>
                  <a:lnTo>
                    <a:pt x="844" y="1748"/>
                  </a:lnTo>
                  <a:lnTo>
                    <a:pt x="848" y="1750"/>
                  </a:lnTo>
                  <a:lnTo>
                    <a:pt x="848" y="1748"/>
                  </a:lnTo>
                  <a:lnTo>
                    <a:pt x="850" y="1746"/>
                  </a:lnTo>
                  <a:lnTo>
                    <a:pt x="852" y="1746"/>
                  </a:lnTo>
                  <a:lnTo>
                    <a:pt x="854" y="1748"/>
                  </a:lnTo>
                  <a:lnTo>
                    <a:pt x="856" y="1746"/>
                  </a:lnTo>
                  <a:lnTo>
                    <a:pt x="858" y="1744"/>
                  </a:lnTo>
                  <a:lnTo>
                    <a:pt x="864" y="1732"/>
                  </a:lnTo>
                  <a:lnTo>
                    <a:pt x="864" y="1730"/>
                  </a:lnTo>
                  <a:lnTo>
                    <a:pt x="864" y="1728"/>
                  </a:lnTo>
                  <a:lnTo>
                    <a:pt x="858" y="1726"/>
                  </a:lnTo>
                  <a:lnTo>
                    <a:pt x="844" y="1724"/>
                  </a:lnTo>
                  <a:lnTo>
                    <a:pt x="840" y="1722"/>
                  </a:lnTo>
                  <a:lnTo>
                    <a:pt x="838" y="1722"/>
                  </a:lnTo>
                  <a:lnTo>
                    <a:pt x="840" y="1718"/>
                  </a:lnTo>
                  <a:lnTo>
                    <a:pt x="842" y="1714"/>
                  </a:lnTo>
                  <a:lnTo>
                    <a:pt x="840" y="1710"/>
                  </a:lnTo>
                  <a:lnTo>
                    <a:pt x="838" y="1706"/>
                  </a:lnTo>
                  <a:lnTo>
                    <a:pt x="838" y="1700"/>
                  </a:lnTo>
                  <a:lnTo>
                    <a:pt x="840" y="1690"/>
                  </a:lnTo>
                  <a:lnTo>
                    <a:pt x="842" y="1686"/>
                  </a:lnTo>
                  <a:lnTo>
                    <a:pt x="844" y="1684"/>
                  </a:lnTo>
                  <a:lnTo>
                    <a:pt x="846" y="1680"/>
                  </a:lnTo>
                  <a:lnTo>
                    <a:pt x="848" y="1676"/>
                  </a:lnTo>
                  <a:lnTo>
                    <a:pt x="848" y="1670"/>
                  </a:lnTo>
                  <a:lnTo>
                    <a:pt x="846" y="1662"/>
                  </a:lnTo>
                  <a:lnTo>
                    <a:pt x="844" y="1658"/>
                  </a:lnTo>
                  <a:lnTo>
                    <a:pt x="844" y="1656"/>
                  </a:lnTo>
                  <a:lnTo>
                    <a:pt x="846" y="1652"/>
                  </a:lnTo>
                  <a:lnTo>
                    <a:pt x="850" y="1648"/>
                  </a:lnTo>
                  <a:lnTo>
                    <a:pt x="850" y="1646"/>
                  </a:lnTo>
                  <a:lnTo>
                    <a:pt x="846" y="1646"/>
                  </a:lnTo>
                  <a:lnTo>
                    <a:pt x="844" y="1650"/>
                  </a:lnTo>
                  <a:lnTo>
                    <a:pt x="838" y="1654"/>
                  </a:lnTo>
                  <a:lnTo>
                    <a:pt x="830" y="1656"/>
                  </a:lnTo>
                  <a:lnTo>
                    <a:pt x="824" y="1658"/>
                  </a:lnTo>
                  <a:lnTo>
                    <a:pt x="822" y="1660"/>
                  </a:lnTo>
                  <a:lnTo>
                    <a:pt x="814" y="1672"/>
                  </a:lnTo>
                  <a:lnTo>
                    <a:pt x="810" y="1676"/>
                  </a:lnTo>
                  <a:lnTo>
                    <a:pt x="804" y="1680"/>
                  </a:lnTo>
                  <a:lnTo>
                    <a:pt x="796" y="1684"/>
                  </a:lnTo>
                  <a:lnTo>
                    <a:pt x="786" y="1686"/>
                  </a:lnTo>
                  <a:lnTo>
                    <a:pt x="776" y="1686"/>
                  </a:lnTo>
                  <a:lnTo>
                    <a:pt x="768" y="1690"/>
                  </a:lnTo>
                  <a:lnTo>
                    <a:pt x="762" y="1694"/>
                  </a:lnTo>
                  <a:lnTo>
                    <a:pt x="758" y="1700"/>
                  </a:lnTo>
                  <a:lnTo>
                    <a:pt x="754" y="1708"/>
                  </a:lnTo>
                  <a:lnTo>
                    <a:pt x="752" y="1718"/>
                  </a:lnTo>
                  <a:lnTo>
                    <a:pt x="748" y="1736"/>
                  </a:lnTo>
                  <a:lnTo>
                    <a:pt x="748" y="1752"/>
                  </a:lnTo>
                  <a:lnTo>
                    <a:pt x="750" y="1762"/>
                  </a:lnTo>
                  <a:lnTo>
                    <a:pt x="752" y="1770"/>
                  </a:lnTo>
                  <a:lnTo>
                    <a:pt x="750" y="1778"/>
                  </a:lnTo>
                  <a:lnTo>
                    <a:pt x="746" y="1784"/>
                  </a:lnTo>
                  <a:lnTo>
                    <a:pt x="748" y="1786"/>
                  </a:lnTo>
                  <a:lnTo>
                    <a:pt x="750" y="1786"/>
                  </a:lnTo>
                  <a:lnTo>
                    <a:pt x="754" y="1790"/>
                  </a:lnTo>
                  <a:lnTo>
                    <a:pt x="758" y="1792"/>
                  </a:lnTo>
                  <a:lnTo>
                    <a:pt x="758" y="1790"/>
                  </a:lnTo>
                  <a:lnTo>
                    <a:pt x="758" y="1788"/>
                  </a:lnTo>
                  <a:lnTo>
                    <a:pt x="762" y="1790"/>
                  </a:lnTo>
                  <a:lnTo>
                    <a:pt x="764" y="1792"/>
                  </a:lnTo>
                  <a:lnTo>
                    <a:pt x="768" y="1792"/>
                  </a:lnTo>
                  <a:lnTo>
                    <a:pt x="772" y="1796"/>
                  </a:lnTo>
                  <a:lnTo>
                    <a:pt x="772" y="1804"/>
                  </a:lnTo>
                  <a:lnTo>
                    <a:pt x="770" y="1810"/>
                  </a:lnTo>
                  <a:lnTo>
                    <a:pt x="768" y="1808"/>
                  </a:lnTo>
                  <a:lnTo>
                    <a:pt x="766" y="1806"/>
                  </a:lnTo>
                  <a:lnTo>
                    <a:pt x="764" y="1806"/>
                  </a:lnTo>
                  <a:lnTo>
                    <a:pt x="764" y="1810"/>
                  </a:lnTo>
                  <a:lnTo>
                    <a:pt x="764" y="1814"/>
                  </a:lnTo>
                  <a:lnTo>
                    <a:pt x="768" y="1812"/>
                  </a:lnTo>
                  <a:lnTo>
                    <a:pt x="770" y="1812"/>
                  </a:lnTo>
                  <a:lnTo>
                    <a:pt x="770" y="1814"/>
                  </a:lnTo>
                  <a:lnTo>
                    <a:pt x="770" y="1826"/>
                  </a:lnTo>
                  <a:lnTo>
                    <a:pt x="770" y="1830"/>
                  </a:lnTo>
                  <a:lnTo>
                    <a:pt x="774" y="1836"/>
                  </a:lnTo>
                  <a:lnTo>
                    <a:pt x="784" y="1848"/>
                  </a:lnTo>
                  <a:lnTo>
                    <a:pt x="786" y="1850"/>
                  </a:lnTo>
                  <a:lnTo>
                    <a:pt x="786" y="1852"/>
                  </a:lnTo>
                  <a:lnTo>
                    <a:pt x="782" y="1854"/>
                  </a:lnTo>
                  <a:lnTo>
                    <a:pt x="774" y="1856"/>
                  </a:lnTo>
                  <a:lnTo>
                    <a:pt x="772" y="1858"/>
                  </a:lnTo>
                  <a:lnTo>
                    <a:pt x="770" y="1860"/>
                  </a:lnTo>
                  <a:lnTo>
                    <a:pt x="770" y="1864"/>
                  </a:lnTo>
                  <a:lnTo>
                    <a:pt x="776" y="1864"/>
                  </a:lnTo>
                  <a:lnTo>
                    <a:pt x="780" y="1862"/>
                  </a:lnTo>
                  <a:lnTo>
                    <a:pt x="780" y="1864"/>
                  </a:lnTo>
                  <a:lnTo>
                    <a:pt x="778" y="1866"/>
                  </a:lnTo>
                  <a:lnTo>
                    <a:pt x="778" y="1870"/>
                  </a:lnTo>
                  <a:lnTo>
                    <a:pt x="778" y="1872"/>
                  </a:lnTo>
                  <a:lnTo>
                    <a:pt x="782" y="1874"/>
                  </a:lnTo>
                  <a:lnTo>
                    <a:pt x="786" y="1876"/>
                  </a:lnTo>
                  <a:lnTo>
                    <a:pt x="784" y="1878"/>
                  </a:lnTo>
                  <a:lnTo>
                    <a:pt x="780" y="1880"/>
                  </a:lnTo>
                  <a:lnTo>
                    <a:pt x="780" y="1882"/>
                  </a:lnTo>
                  <a:lnTo>
                    <a:pt x="782" y="1886"/>
                  </a:lnTo>
                  <a:lnTo>
                    <a:pt x="790" y="1886"/>
                  </a:lnTo>
                  <a:lnTo>
                    <a:pt x="798" y="1890"/>
                  </a:lnTo>
                  <a:lnTo>
                    <a:pt x="804" y="1894"/>
                  </a:lnTo>
                  <a:lnTo>
                    <a:pt x="804" y="1898"/>
                  </a:lnTo>
                  <a:lnTo>
                    <a:pt x="800" y="1896"/>
                  </a:lnTo>
                  <a:lnTo>
                    <a:pt x="794" y="1892"/>
                  </a:lnTo>
                  <a:lnTo>
                    <a:pt x="786" y="1890"/>
                  </a:lnTo>
                  <a:lnTo>
                    <a:pt x="780" y="1890"/>
                  </a:lnTo>
                  <a:lnTo>
                    <a:pt x="772" y="1888"/>
                  </a:lnTo>
                  <a:lnTo>
                    <a:pt x="770" y="1888"/>
                  </a:lnTo>
                  <a:lnTo>
                    <a:pt x="768" y="1890"/>
                  </a:lnTo>
                  <a:lnTo>
                    <a:pt x="768" y="1900"/>
                  </a:lnTo>
                  <a:lnTo>
                    <a:pt x="770" y="1910"/>
                  </a:lnTo>
                  <a:lnTo>
                    <a:pt x="768" y="1916"/>
                  </a:lnTo>
                  <a:lnTo>
                    <a:pt x="766" y="1918"/>
                  </a:lnTo>
                  <a:lnTo>
                    <a:pt x="764" y="1920"/>
                  </a:lnTo>
                  <a:lnTo>
                    <a:pt x="764" y="1918"/>
                  </a:lnTo>
                  <a:lnTo>
                    <a:pt x="764" y="1914"/>
                  </a:lnTo>
                  <a:lnTo>
                    <a:pt x="764" y="1908"/>
                  </a:lnTo>
                  <a:lnTo>
                    <a:pt x="764" y="1906"/>
                  </a:lnTo>
                  <a:lnTo>
                    <a:pt x="762" y="1904"/>
                  </a:lnTo>
                  <a:lnTo>
                    <a:pt x="758" y="1904"/>
                  </a:lnTo>
                  <a:lnTo>
                    <a:pt x="756" y="1906"/>
                  </a:lnTo>
                  <a:lnTo>
                    <a:pt x="756" y="1912"/>
                  </a:lnTo>
                  <a:lnTo>
                    <a:pt x="754" y="1916"/>
                  </a:lnTo>
                  <a:lnTo>
                    <a:pt x="750" y="1914"/>
                  </a:lnTo>
                  <a:lnTo>
                    <a:pt x="748" y="1912"/>
                  </a:lnTo>
                  <a:lnTo>
                    <a:pt x="748" y="1910"/>
                  </a:lnTo>
                  <a:lnTo>
                    <a:pt x="750" y="1904"/>
                  </a:lnTo>
                  <a:lnTo>
                    <a:pt x="748" y="1902"/>
                  </a:lnTo>
                  <a:lnTo>
                    <a:pt x="746" y="1900"/>
                  </a:lnTo>
                  <a:lnTo>
                    <a:pt x="742" y="1898"/>
                  </a:lnTo>
                  <a:lnTo>
                    <a:pt x="734" y="1898"/>
                  </a:lnTo>
                  <a:lnTo>
                    <a:pt x="720" y="1898"/>
                  </a:lnTo>
                  <a:lnTo>
                    <a:pt x="714" y="1900"/>
                  </a:lnTo>
                  <a:lnTo>
                    <a:pt x="710" y="1906"/>
                  </a:lnTo>
                  <a:lnTo>
                    <a:pt x="708" y="1914"/>
                  </a:lnTo>
                  <a:lnTo>
                    <a:pt x="706" y="1916"/>
                  </a:lnTo>
                  <a:lnTo>
                    <a:pt x="706" y="1920"/>
                  </a:lnTo>
                  <a:lnTo>
                    <a:pt x="710" y="1922"/>
                  </a:lnTo>
                  <a:lnTo>
                    <a:pt x="714" y="1922"/>
                  </a:lnTo>
                  <a:lnTo>
                    <a:pt x="714" y="1924"/>
                  </a:lnTo>
                  <a:lnTo>
                    <a:pt x="712" y="1926"/>
                  </a:lnTo>
                  <a:lnTo>
                    <a:pt x="708" y="1926"/>
                  </a:lnTo>
                  <a:lnTo>
                    <a:pt x="706" y="1926"/>
                  </a:lnTo>
                  <a:lnTo>
                    <a:pt x="700" y="1918"/>
                  </a:lnTo>
                  <a:lnTo>
                    <a:pt x="696" y="1914"/>
                  </a:lnTo>
                  <a:lnTo>
                    <a:pt x="688" y="1914"/>
                  </a:lnTo>
                  <a:lnTo>
                    <a:pt x="664" y="1918"/>
                  </a:lnTo>
                  <a:lnTo>
                    <a:pt x="654" y="1920"/>
                  </a:lnTo>
                  <a:lnTo>
                    <a:pt x="646" y="1924"/>
                  </a:lnTo>
                  <a:lnTo>
                    <a:pt x="640" y="1926"/>
                  </a:lnTo>
                  <a:lnTo>
                    <a:pt x="636" y="1930"/>
                  </a:lnTo>
                  <a:lnTo>
                    <a:pt x="634" y="1934"/>
                  </a:lnTo>
                  <a:lnTo>
                    <a:pt x="634" y="1938"/>
                  </a:lnTo>
                  <a:lnTo>
                    <a:pt x="634" y="1940"/>
                  </a:lnTo>
                  <a:lnTo>
                    <a:pt x="636" y="1940"/>
                  </a:lnTo>
                  <a:lnTo>
                    <a:pt x="638" y="1940"/>
                  </a:lnTo>
                  <a:lnTo>
                    <a:pt x="640" y="1942"/>
                  </a:lnTo>
                  <a:lnTo>
                    <a:pt x="640" y="1946"/>
                  </a:lnTo>
                  <a:lnTo>
                    <a:pt x="640" y="1950"/>
                  </a:lnTo>
                  <a:lnTo>
                    <a:pt x="642" y="1950"/>
                  </a:lnTo>
                  <a:lnTo>
                    <a:pt x="644" y="1952"/>
                  </a:lnTo>
                  <a:lnTo>
                    <a:pt x="646" y="1952"/>
                  </a:lnTo>
                  <a:lnTo>
                    <a:pt x="646" y="1954"/>
                  </a:lnTo>
                  <a:lnTo>
                    <a:pt x="646" y="1958"/>
                  </a:lnTo>
                  <a:lnTo>
                    <a:pt x="646" y="1962"/>
                  </a:lnTo>
                  <a:lnTo>
                    <a:pt x="648" y="1964"/>
                  </a:lnTo>
                  <a:lnTo>
                    <a:pt x="650" y="1966"/>
                  </a:lnTo>
                  <a:lnTo>
                    <a:pt x="654" y="1968"/>
                  </a:lnTo>
                  <a:lnTo>
                    <a:pt x="656" y="1972"/>
                  </a:lnTo>
                  <a:lnTo>
                    <a:pt x="654" y="1976"/>
                  </a:lnTo>
                  <a:lnTo>
                    <a:pt x="652" y="1980"/>
                  </a:lnTo>
                  <a:lnTo>
                    <a:pt x="648" y="1984"/>
                  </a:lnTo>
                  <a:lnTo>
                    <a:pt x="644" y="1986"/>
                  </a:lnTo>
                  <a:lnTo>
                    <a:pt x="638" y="1988"/>
                  </a:lnTo>
                  <a:lnTo>
                    <a:pt x="634" y="1986"/>
                  </a:lnTo>
                  <a:lnTo>
                    <a:pt x="628" y="1980"/>
                  </a:lnTo>
                  <a:lnTo>
                    <a:pt x="624" y="1974"/>
                  </a:lnTo>
                  <a:lnTo>
                    <a:pt x="624" y="1970"/>
                  </a:lnTo>
                  <a:lnTo>
                    <a:pt x="624" y="1968"/>
                  </a:lnTo>
                  <a:lnTo>
                    <a:pt x="626" y="1966"/>
                  </a:lnTo>
                  <a:lnTo>
                    <a:pt x="630" y="1964"/>
                  </a:lnTo>
                  <a:lnTo>
                    <a:pt x="634" y="1960"/>
                  </a:lnTo>
                  <a:lnTo>
                    <a:pt x="632" y="1958"/>
                  </a:lnTo>
                  <a:lnTo>
                    <a:pt x="628" y="1956"/>
                  </a:lnTo>
                  <a:lnTo>
                    <a:pt x="626" y="1952"/>
                  </a:lnTo>
                  <a:lnTo>
                    <a:pt x="626" y="1946"/>
                  </a:lnTo>
                  <a:lnTo>
                    <a:pt x="630" y="1942"/>
                  </a:lnTo>
                  <a:lnTo>
                    <a:pt x="630" y="1940"/>
                  </a:lnTo>
                  <a:lnTo>
                    <a:pt x="628" y="1940"/>
                  </a:lnTo>
                  <a:lnTo>
                    <a:pt x="618" y="1946"/>
                  </a:lnTo>
                  <a:lnTo>
                    <a:pt x="614" y="1944"/>
                  </a:lnTo>
                  <a:lnTo>
                    <a:pt x="612" y="1946"/>
                  </a:lnTo>
                  <a:lnTo>
                    <a:pt x="610" y="1954"/>
                  </a:lnTo>
                  <a:lnTo>
                    <a:pt x="606" y="1968"/>
                  </a:lnTo>
                  <a:lnTo>
                    <a:pt x="604" y="1978"/>
                  </a:lnTo>
                  <a:lnTo>
                    <a:pt x="600" y="1986"/>
                  </a:lnTo>
                  <a:lnTo>
                    <a:pt x="592" y="2000"/>
                  </a:lnTo>
                  <a:lnTo>
                    <a:pt x="588" y="2004"/>
                  </a:lnTo>
                  <a:lnTo>
                    <a:pt x="586" y="2004"/>
                  </a:lnTo>
                  <a:lnTo>
                    <a:pt x="586" y="2008"/>
                  </a:lnTo>
                  <a:lnTo>
                    <a:pt x="586" y="2010"/>
                  </a:lnTo>
                  <a:lnTo>
                    <a:pt x="584" y="2012"/>
                  </a:lnTo>
                  <a:lnTo>
                    <a:pt x="578" y="2014"/>
                  </a:lnTo>
                  <a:lnTo>
                    <a:pt x="572" y="2016"/>
                  </a:lnTo>
                  <a:lnTo>
                    <a:pt x="570" y="2018"/>
                  </a:lnTo>
                  <a:lnTo>
                    <a:pt x="572" y="2020"/>
                  </a:lnTo>
                  <a:lnTo>
                    <a:pt x="578" y="2024"/>
                  </a:lnTo>
                  <a:lnTo>
                    <a:pt x="586" y="2024"/>
                  </a:lnTo>
                  <a:lnTo>
                    <a:pt x="590" y="2026"/>
                  </a:lnTo>
                  <a:lnTo>
                    <a:pt x="584" y="2030"/>
                  </a:lnTo>
                  <a:lnTo>
                    <a:pt x="570" y="2026"/>
                  </a:lnTo>
                  <a:lnTo>
                    <a:pt x="564" y="2026"/>
                  </a:lnTo>
                  <a:lnTo>
                    <a:pt x="562" y="2028"/>
                  </a:lnTo>
                  <a:lnTo>
                    <a:pt x="562" y="2030"/>
                  </a:lnTo>
                  <a:lnTo>
                    <a:pt x="562" y="2032"/>
                  </a:lnTo>
                  <a:lnTo>
                    <a:pt x="568" y="2034"/>
                  </a:lnTo>
                  <a:lnTo>
                    <a:pt x="574" y="2036"/>
                  </a:lnTo>
                  <a:lnTo>
                    <a:pt x="580" y="2036"/>
                  </a:lnTo>
                  <a:lnTo>
                    <a:pt x="586" y="2036"/>
                  </a:lnTo>
                  <a:lnTo>
                    <a:pt x="588" y="2036"/>
                  </a:lnTo>
                  <a:lnTo>
                    <a:pt x="588" y="2038"/>
                  </a:lnTo>
                  <a:lnTo>
                    <a:pt x="588" y="2040"/>
                  </a:lnTo>
                  <a:lnTo>
                    <a:pt x="580" y="2042"/>
                  </a:lnTo>
                  <a:lnTo>
                    <a:pt x="576" y="2042"/>
                  </a:lnTo>
                  <a:lnTo>
                    <a:pt x="572" y="2042"/>
                  </a:lnTo>
                  <a:lnTo>
                    <a:pt x="566" y="2038"/>
                  </a:lnTo>
                  <a:lnTo>
                    <a:pt x="564" y="2038"/>
                  </a:lnTo>
                  <a:lnTo>
                    <a:pt x="558" y="2040"/>
                  </a:lnTo>
                  <a:lnTo>
                    <a:pt x="550" y="2044"/>
                  </a:lnTo>
                  <a:lnTo>
                    <a:pt x="540" y="2048"/>
                  </a:lnTo>
                  <a:lnTo>
                    <a:pt x="532" y="2054"/>
                  </a:lnTo>
                  <a:lnTo>
                    <a:pt x="524" y="2058"/>
                  </a:lnTo>
                  <a:lnTo>
                    <a:pt x="504" y="2060"/>
                  </a:lnTo>
                  <a:lnTo>
                    <a:pt x="492" y="2064"/>
                  </a:lnTo>
                  <a:lnTo>
                    <a:pt x="488" y="2068"/>
                  </a:lnTo>
                  <a:lnTo>
                    <a:pt x="486" y="2070"/>
                  </a:lnTo>
                  <a:lnTo>
                    <a:pt x="484" y="2074"/>
                  </a:lnTo>
                  <a:lnTo>
                    <a:pt x="484" y="2078"/>
                  </a:lnTo>
                  <a:lnTo>
                    <a:pt x="486" y="2086"/>
                  </a:lnTo>
                  <a:lnTo>
                    <a:pt x="484" y="2090"/>
                  </a:lnTo>
                  <a:lnTo>
                    <a:pt x="484" y="2094"/>
                  </a:lnTo>
                  <a:lnTo>
                    <a:pt x="486" y="2098"/>
                  </a:lnTo>
                  <a:lnTo>
                    <a:pt x="486" y="2100"/>
                  </a:lnTo>
                  <a:lnTo>
                    <a:pt x="484" y="2100"/>
                  </a:lnTo>
                  <a:lnTo>
                    <a:pt x="484" y="2102"/>
                  </a:lnTo>
                  <a:lnTo>
                    <a:pt x="486" y="2106"/>
                  </a:lnTo>
                  <a:lnTo>
                    <a:pt x="488" y="2108"/>
                  </a:lnTo>
                  <a:lnTo>
                    <a:pt x="486" y="2110"/>
                  </a:lnTo>
                  <a:lnTo>
                    <a:pt x="482" y="2112"/>
                  </a:lnTo>
                  <a:lnTo>
                    <a:pt x="480" y="2114"/>
                  </a:lnTo>
                  <a:lnTo>
                    <a:pt x="478" y="2118"/>
                  </a:lnTo>
                  <a:lnTo>
                    <a:pt x="472" y="2120"/>
                  </a:lnTo>
                  <a:lnTo>
                    <a:pt x="444" y="2132"/>
                  </a:lnTo>
                  <a:lnTo>
                    <a:pt x="434" y="2136"/>
                  </a:lnTo>
                  <a:lnTo>
                    <a:pt x="428" y="2140"/>
                  </a:lnTo>
                  <a:lnTo>
                    <a:pt x="426" y="2144"/>
                  </a:lnTo>
                  <a:lnTo>
                    <a:pt x="426" y="2146"/>
                  </a:lnTo>
                  <a:lnTo>
                    <a:pt x="426" y="2150"/>
                  </a:lnTo>
                  <a:lnTo>
                    <a:pt x="428" y="2152"/>
                  </a:lnTo>
                  <a:lnTo>
                    <a:pt x="432" y="2154"/>
                  </a:lnTo>
                  <a:lnTo>
                    <a:pt x="434" y="2154"/>
                  </a:lnTo>
                  <a:lnTo>
                    <a:pt x="432" y="2156"/>
                  </a:lnTo>
                  <a:lnTo>
                    <a:pt x="420" y="2162"/>
                  </a:lnTo>
                  <a:lnTo>
                    <a:pt x="416" y="2164"/>
                  </a:lnTo>
                  <a:lnTo>
                    <a:pt x="412" y="2164"/>
                  </a:lnTo>
                  <a:lnTo>
                    <a:pt x="402" y="2162"/>
                  </a:lnTo>
                  <a:lnTo>
                    <a:pt x="392" y="2158"/>
                  </a:lnTo>
                  <a:lnTo>
                    <a:pt x="384" y="2158"/>
                  </a:lnTo>
                  <a:lnTo>
                    <a:pt x="376" y="2160"/>
                  </a:lnTo>
                  <a:lnTo>
                    <a:pt x="374" y="2160"/>
                  </a:lnTo>
                  <a:lnTo>
                    <a:pt x="372" y="2156"/>
                  </a:lnTo>
                  <a:lnTo>
                    <a:pt x="372" y="2148"/>
                  </a:lnTo>
                  <a:lnTo>
                    <a:pt x="370" y="2142"/>
                  </a:lnTo>
                  <a:lnTo>
                    <a:pt x="368" y="2140"/>
                  </a:lnTo>
                  <a:lnTo>
                    <a:pt x="364" y="2140"/>
                  </a:lnTo>
                  <a:lnTo>
                    <a:pt x="356" y="2140"/>
                  </a:lnTo>
                  <a:lnTo>
                    <a:pt x="348" y="2140"/>
                  </a:lnTo>
                  <a:lnTo>
                    <a:pt x="346" y="2138"/>
                  </a:lnTo>
                  <a:lnTo>
                    <a:pt x="346" y="2142"/>
                  </a:lnTo>
                  <a:lnTo>
                    <a:pt x="348" y="2148"/>
                  </a:lnTo>
                  <a:lnTo>
                    <a:pt x="348" y="2152"/>
                  </a:lnTo>
                  <a:lnTo>
                    <a:pt x="348" y="2156"/>
                  </a:lnTo>
                  <a:lnTo>
                    <a:pt x="352" y="2160"/>
                  </a:lnTo>
                  <a:lnTo>
                    <a:pt x="356" y="2164"/>
                  </a:lnTo>
                  <a:lnTo>
                    <a:pt x="358" y="2172"/>
                  </a:lnTo>
                  <a:lnTo>
                    <a:pt x="360" y="2180"/>
                  </a:lnTo>
                  <a:lnTo>
                    <a:pt x="360" y="2188"/>
                  </a:lnTo>
                  <a:lnTo>
                    <a:pt x="360" y="2192"/>
                  </a:lnTo>
                  <a:lnTo>
                    <a:pt x="360" y="2194"/>
                  </a:lnTo>
                  <a:lnTo>
                    <a:pt x="362" y="2200"/>
                  </a:lnTo>
                  <a:lnTo>
                    <a:pt x="364" y="2202"/>
                  </a:lnTo>
                  <a:lnTo>
                    <a:pt x="358" y="2204"/>
                  </a:lnTo>
                  <a:lnTo>
                    <a:pt x="352" y="2204"/>
                  </a:lnTo>
                  <a:lnTo>
                    <a:pt x="350" y="2202"/>
                  </a:lnTo>
                  <a:lnTo>
                    <a:pt x="348" y="2198"/>
                  </a:lnTo>
                  <a:lnTo>
                    <a:pt x="346" y="2198"/>
                  </a:lnTo>
                  <a:lnTo>
                    <a:pt x="344" y="2198"/>
                  </a:lnTo>
                  <a:lnTo>
                    <a:pt x="344" y="2200"/>
                  </a:lnTo>
                  <a:lnTo>
                    <a:pt x="342" y="2202"/>
                  </a:lnTo>
                  <a:lnTo>
                    <a:pt x="338" y="2202"/>
                  </a:lnTo>
                  <a:lnTo>
                    <a:pt x="334" y="2202"/>
                  </a:lnTo>
                  <a:lnTo>
                    <a:pt x="332" y="2200"/>
                  </a:lnTo>
                  <a:lnTo>
                    <a:pt x="330" y="2198"/>
                  </a:lnTo>
                  <a:lnTo>
                    <a:pt x="326" y="2200"/>
                  </a:lnTo>
                  <a:lnTo>
                    <a:pt x="318" y="2206"/>
                  </a:lnTo>
                  <a:lnTo>
                    <a:pt x="314" y="2208"/>
                  </a:lnTo>
                  <a:lnTo>
                    <a:pt x="310" y="2206"/>
                  </a:lnTo>
                  <a:lnTo>
                    <a:pt x="302" y="2192"/>
                  </a:lnTo>
                  <a:lnTo>
                    <a:pt x="298" y="2186"/>
                  </a:lnTo>
                  <a:lnTo>
                    <a:pt x="296" y="2186"/>
                  </a:lnTo>
                  <a:lnTo>
                    <a:pt x="292" y="2188"/>
                  </a:lnTo>
                  <a:lnTo>
                    <a:pt x="286" y="2190"/>
                  </a:lnTo>
                  <a:lnTo>
                    <a:pt x="282" y="2190"/>
                  </a:lnTo>
                  <a:lnTo>
                    <a:pt x="280" y="2190"/>
                  </a:lnTo>
                  <a:lnTo>
                    <a:pt x="278" y="2194"/>
                  </a:lnTo>
                  <a:lnTo>
                    <a:pt x="278" y="2198"/>
                  </a:lnTo>
                  <a:lnTo>
                    <a:pt x="276" y="2200"/>
                  </a:lnTo>
                  <a:lnTo>
                    <a:pt x="270" y="2200"/>
                  </a:lnTo>
                  <a:lnTo>
                    <a:pt x="264" y="2198"/>
                  </a:lnTo>
                  <a:lnTo>
                    <a:pt x="260" y="2196"/>
                  </a:lnTo>
                  <a:lnTo>
                    <a:pt x="258" y="2198"/>
                  </a:lnTo>
                  <a:lnTo>
                    <a:pt x="250" y="2200"/>
                  </a:lnTo>
                  <a:lnTo>
                    <a:pt x="240" y="2202"/>
                  </a:lnTo>
                  <a:lnTo>
                    <a:pt x="234" y="2206"/>
                  </a:lnTo>
                  <a:lnTo>
                    <a:pt x="230" y="2212"/>
                  </a:lnTo>
                  <a:lnTo>
                    <a:pt x="230" y="2216"/>
                  </a:lnTo>
                  <a:lnTo>
                    <a:pt x="232" y="2218"/>
                  </a:lnTo>
                  <a:lnTo>
                    <a:pt x="236" y="2218"/>
                  </a:lnTo>
                  <a:lnTo>
                    <a:pt x="240" y="2218"/>
                  </a:lnTo>
                  <a:lnTo>
                    <a:pt x="244" y="2218"/>
                  </a:lnTo>
                  <a:lnTo>
                    <a:pt x="246" y="2220"/>
                  </a:lnTo>
                  <a:lnTo>
                    <a:pt x="242" y="2220"/>
                  </a:lnTo>
                  <a:lnTo>
                    <a:pt x="238" y="2222"/>
                  </a:lnTo>
                  <a:lnTo>
                    <a:pt x="238" y="2224"/>
                  </a:lnTo>
                  <a:lnTo>
                    <a:pt x="236" y="2226"/>
                  </a:lnTo>
                  <a:lnTo>
                    <a:pt x="238" y="2228"/>
                  </a:lnTo>
                  <a:lnTo>
                    <a:pt x="242" y="2228"/>
                  </a:lnTo>
                  <a:lnTo>
                    <a:pt x="246" y="2228"/>
                  </a:lnTo>
                  <a:lnTo>
                    <a:pt x="250" y="2230"/>
                  </a:lnTo>
                  <a:lnTo>
                    <a:pt x="246" y="2232"/>
                  </a:lnTo>
                  <a:lnTo>
                    <a:pt x="240" y="2234"/>
                  </a:lnTo>
                  <a:lnTo>
                    <a:pt x="234" y="2234"/>
                  </a:lnTo>
                  <a:lnTo>
                    <a:pt x="234" y="2236"/>
                  </a:lnTo>
                  <a:lnTo>
                    <a:pt x="236" y="2238"/>
                  </a:lnTo>
                  <a:lnTo>
                    <a:pt x="242" y="2244"/>
                  </a:lnTo>
                  <a:lnTo>
                    <a:pt x="244" y="2248"/>
                  </a:lnTo>
                  <a:lnTo>
                    <a:pt x="248" y="2250"/>
                  </a:lnTo>
                  <a:lnTo>
                    <a:pt x="252" y="2250"/>
                  </a:lnTo>
                  <a:lnTo>
                    <a:pt x="258" y="2248"/>
                  </a:lnTo>
                  <a:lnTo>
                    <a:pt x="264" y="2248"/>
                  </a:lnTo>
                  <a:lnTo>
                    <a:pt x="280" y="2254"/>
                  </a:lnTo>
                  <a:lnTo>
                    <a:pt x="286" y="2258"/>
                  </a:lnTo>
                  <a:lnTo>
                    <a:pt x="292" y="2260"/>
                  </a:lnTo>
                  <a:lnTo>
                    <a:pt x="296" y="2262"/>
                  </a:lnTo>
                  <a:lnTo>
                    <a:pt x="302" y="2262"/>
                  </a:lnTo>
                  <a:lnTo>
                    <a:pt x="306" y="2262"/>
                  </a:lnTo>
                  <a:lnTo>
                    <a:pt x="306" y="2266"/>
                  </a:lnTo>
                  <a:lnTo>
                    <a:pt x="306" y="2268"/>
                  </a:lnTo>
                  <a:lnTo>
                    <a:pt x="314" y="2268"/>
                  </a:lnTo>
                  <a:lnTo>
                    <a:pt x="318" y="2268"/>
                  </a:lnTo>
                  <a:lnTo>
                    <a:pt x="322" y="2268"/>
                  </a:lnTo>
                  <a:lnTo>
                    <a:pt x="324" y="2270"/>
                  </a:lnTo>
                  <a:lnTo>
                    <a:pt x="322" y="2272"/>
                  </a:lnTo>
                  <a:lnTo>
                    <a:pt x="320" y="2276"/>
                  </a:lnTo>
                  <a:lnTo>
                    <a:pt x="320" y="2280"/>
                  </a:lnTo>
                  <a:lnTo>
                    <a:pt x="322" y="2282"/>
                  </a:lnTo>
                  <a:lnTo>
                    <a:pt x="330" y="2282"/>
                  </a:lnTo>
                  <a:lnTo>
                    <a:pt x="334" y="2282"/>
                  </a:lnTo>
                  <a:lnTo>
                    <a:pt x="334" y="2286"/>
                  </a:lnTo>
                  <a:lnTo>
                    <a:pt x="332" y="2290"/>
                  </a:lnTo>
                  <a:lnTo>
                    <a:pt x="334" y="2290"/>
                  </a:lnTo>
                  <a:lnTo>
                    <a:pt x="336" y="2292"/>
                  </a:lnTo>
                  <a:lnTo>
                    <a:pt x="340" y="2292"/>
                  </a:lnTo>
                  <a:lnTo>
                    <a:pt x="342" y="2294"/>
                  </a:lnTo>
                  <a:lnTo>
                    <a:pt x="342" y="2298"/>
                  </a:lnTo>
                  <a:lnTo>
                    <a:pt x="338" y="2300"/>
                  </a:lnTo>
                  <a:lnTo>
                    <a:pt x="336" y="2302"/>
                  </a:lnTo>
                  <a:lnTo>
                    <a:pt x="336" y="2306"/>
                  </a:lnTo>
                  <a:lnTo>
                    <a:pt x="340" y="2314"/>
                  </a:lnTo>
                  <a:lnTo>
                    <a:pt x="348" y="2324"/>
                  </a:lnTo>
                  <a:lnTo>
                    <a:pt x="358" y="2332"/>
                  </a:lnTo>
                  <a:lnTo>
                    <a:pt x="368" y="2336"/>
                  </a:lnTo>
                  <a:lnTo>
                    <a:pt x="374" y="2338"/>
                  </a:lnTo>
                  <a:lnTo>
                    <a:pt x="376" y="2338"/>
                  </a:lnTo>
                  <a:lnTo>
                    <a:pt x="374" y="2342"/>
                  </a:lnTo>
                  <a:lnTo>
                    <a:pt x="374" y="2346"/>
                  </a:lnTo>
                  <a:lnTo>
                    <a:pt x="376" y="2348"/>
                  </a:lnTo>
                  <a:lnTo>
                    <a:pt x="378" y="2352"/>
                  </a:lnTo>
                  <a:lnTo>
                    <a:pt x="378" y="2360"/>
                  </a:lnTo>
                  <a:lnTo>
                    <a:pt x="376" y="2364"/>
                  </a:lnTo>
                  <a:lnTo>
                    <a:pt x="374" y="2366"/>
                  </a:lnTo>
                  <a:lnTo>
                    <a:pt x="370" y="2368"/>
                  </a:lnTo>
                  <a:lnTo>
                    <a:pt x="370" y="2370"/>
                  </a:lnTo>
                  <a:lnTo>
                    <a:pt x="378" y="2376"/>
                  </a:lnTo>
                  <a:lnTo>
                    <a:pt x="388" y="2382"/>
                  </a:lnTo>
                  <a:lnTo>
                    <a:pt x="392" y="2388"/>
                  </a:lnTo>
                  <a:lnTo>
                    <a:pt x="394" y="2396"/>
                  </a:lnTo>
                  <a:lnTo>
                    <a:pt x="394" y="2402"/>
                  </a:lnTo>
                  <a:lnTo>
                    <a:pt x="394" y="2404"/>
                  </a:lnTo>
                  <a:lnTo>
                    <a:pt x="392" y="2398"/>
                  </a:lnTo>
                  <a:lnTo>
                    <a:pt x="388" y="2388"/>
                  </a:lnTo>
                  <a:lnTo>
                    <a:pt x="384" y="2384"/>
                  </a:lnTo>
                  <a:lnTo>
                    <a:pt x="380" y="2382"/>
                  </a:lnTo>
                  <a:lnTo>
                    <a:pt x="378" y="2390"/>
                  </a:lnTo>
                  <a:lnTo>
                    <a:pt x="372" y="2410"/>
                  </a:lnTo>
                  <a:lnTo>
                    <a:pt x="370" y="2426"/>
                  </a:lnTo>
                  <a:lnTo>
                    <a:pt x="372" y="2428"/>
                  </a:lnTo>
                  <a:lnTo>
                    <a:pt x="374" y="2426"/>
                  </a:lnTo>
                  <a:lnTo>
                    <a:pt x="376" y="2426"/>
                  </a:lnTo>
                  <a:lnTo>
                    <a:pt x="378" y="2426"/>
                  </a:lnTo>
                  <a:lnTo>
                    <a:pt x="378" y="2430"/>
                  </a:lnTo>
                  <a:lnTo>
                    <a:pt x="376" y="2432"/>
                  </a:lnTo>
                  <a:lnTo>
                    <a:pt x="374" y="2432"/>
                  </a:lnTo>
                  <a:lnTo>
                    <a:pt x="372" y="2436"/>
                  </a:lnTo>
                  <a:lnTo>
                    <a:pt x="370" y="2460"/>
                  </a:lnTo>
                  <a:lnTo>
                    <a:pt x="366" y="2480"/>
                  </a:lnTo>
                  <a:lnTo>
                    <a:pt x="362" y="2492"/>
                  </a:lnTo>
                  <a:lnTo>
                    <a:pt x="358" y="2500"/>
                  </a:lnTo>
                  <a:lnTo>
                    <a:pt x="352" y="2502"/>
                  </a:lnTo>
                  <a:lnTo>
                    <a:pt x="342" y="2506"/>
                  </a:lnTo>
                  <a:lnTo>
                    <a:pt x="334" y="2506"/>
                  </a:lnTo>
                  <a:lnTo>
                    <a:pt x="326" y="2504"/>
                  </a:lnTo>
                  <a:lnTo>
                    <a:pt x="314" y="2500"/>
                  </a:lnTo>
                  <a:lnTo>
                    <a:pt x="308" y="2500"/>
                  </a:lnTo>
                  <a:lnTo>
                    <a:pt x="300" y="2502"/>
                  </a:lnTo>
                  <a:lnTo>
                    <a:pt x="286" y="2498"/>
                  </a:lnTo>
                  <a:lnTo>
                    <a:pt x="278" y="2496"/>
                  </a:lnTo>
                  <a:lnTo>
                    <a:pt x="270" y="2496"/>
                  </a:lnTo>
                  <a:lnTo>
                    <a:pt x="252" y="2498"/>
                  </a:lnTo>
                  <a:lnTo>
                    <a:pt x="232" y="2498"/>
                  </a:lnTo>
                  <a:lnTo>
                    <a:pt x="220" y="2498"/>
                  </a:lnTo>
                  <a:lnTo>
                    <a:pt x="206" y="2494"/>
                  </a:lnTo>
                  <a:lnTo>
                    <a:pt x="192" y="2490"/>
                  </a:lnTo>
                  <a:lnTo>
                    <a:pt x="182" y="2490"/>
                  </a:lnTo>
                  <a:lnTo>
                    <a:pt x="172" y="2492"/>
                  </a:lnTo>
                  <a:lnTo>
                    <a:pt x="154" y="2492"/>
                  </a:lnTo>
                  <a:lnTo>
                    <a:pt x="142" y="2492"/>
                  </a:lnTo>
                  <a:lnTo>
                    <a:pt x="134" y="2490"/>
                  </a:lnTo>
                  <a:lnTo>
                    <a:pt x="120" y="2486"/>
                  </a:lnTo>
                  <a:lnTo>
                    <a:pt x="110" y="2482"/>
                  </a:lnTo>
                  <a:lnTo>
                    <a:pt x="104" y="2484"/>
                  </a:lnTo>
                  <a:lnTo>
                    <a:pt x="98" y="2486"/>
                  </a:lnTo>
                  <a:lnTo>
                    <a:pt x="92" y="2490"/>
                  </a:lnTo>
                  <a:lnTo>
                    <a:pt x="88" y="2492"/>
                  </a:lnTo>
                  <a:lnTo>
                    <a:pt x="86" y="2500"/>
                  </a:lnTo>
                  <a:lnTo>
                    <a:pt x="86" y="2504"/>
                  </a:lnTo>
                  <a:lnTo>
                    <a:pt x="82" y="2506"/>
                  </a:lnTo>
                  <a:lnTo>
                    <a:pt x="78" y="2506"/>
                  </a:lnTo>
                  <a:lnTo>
                    <a:pt x="72" y="2506"/>
                  </a:lnTo>
                  <a:lnTo>
                    <a:pt x="66" y="2508"/>
                  </a:lnTo>
                  <a:lnTo>
                    <a:pt x="54" y="2516"/>
                  </a:lnTo>
                  <a:lnTo>
                    <a:pt x="50" y="2520"/>
                  </a:lnTo>
                  <a:lnTo>
                    <a:pt x="48" y="2524"/>
                  </a:lnTo>
                  <a:lnTo>
                    <a:pt x="48" y="2528"/>
                  </a:lnTo>
                  <a:lnTo>
                    <a:pt x="50" y="2530"/>
                  </a:lnTo>
                  <a:lnTo>
                    <a:pt x="54" y="2534"/>
                  </a:lnTo>
                  <a:lnTo>
                    <a:pt x="56" y="2540"/>
                  </a:lnTo>
                  <a:lnTo>
                    <a:pt x="58" y="2546"/>
                  </a:lnTo>
                  <a:lnTo>
                    <a:pt x="60" y="2552"/>
                  </a:lnTo>
                  <a:lnTo>
                    <a:pt x="64" y="2560"/>
                  </a:lnTo>
                  <a:lnTo>
                    <a:pt x="64" y="2570"/>
                  </a:lnTo>
                  <a:lnTo>
                    <a:pt x="64" y="2578"/>
                  </a:lnTo>
                  <a:lnTo>
                    <a:pt x="66" y="2588"/>
                  </a:lnTo>
                  <a:lnTo>
                    <a:pt x="64" y="2594"/>
                  </a:lnTo>
                  <a:lnTo>
                    <a:pt x="66" y="2596"/>
                  </a:lnTo>
                  <a:lnTo>
                    <a:pt x="68" y="2600"/>
                  </a:lnTo>
                  <a:lnTo>
                    <a:pt x="66" y="2602"/>
                  </a:lnTo>
                  <a:lnTo>
                    <a:pt x="66" y="2606"/>
                  </a:lnTo>
                  <a:lnTo>
                    <a:pt x="66" y="2612"/>
                  </a:lnTo>
                  <a:lnTo>
                    <a:pt x="74" y="2628"/>
                  </a:lnTo>
                  <a:lnTo>
                    <a:pt x="74" y="2632"/>
                  </a:lnTo>
                  <a:lnTo>
                    <a:pt x="74" y="2640"/>
                  </a:lnTo>
                  <a:lnTo>
                    <a:pt x="70" y="2654"/>
                  </a:lnTo>
                  <a:lnTo>
                    <a:pt x="66" y="2670"/>
                  </a:lnTo>
                  <a:lnTo>
                    <a:pt x="64" y="2680"/>
                  </a:lnTo>
                  <a:lnTo>
                    <a:pt x="66" y="2684"/>
                  </a:lnTo>
                  <a:lnTo>
                    <a:pt x="64" y="2688"/>
                  </a:lnTo>
                  <a:lnTo>
                    <a:pt x="60" y="2694"/>
                  </a:lnTo>
                  <a:lnTo>
                    <a:pt x="56" y="2708"/>
                  </a:lnTo>
                  <a:lnTo>
                    <a:pt x="54" y="2716"/>
                  </a:lnTo>
                  <a:lnTo>
                    <a:pt x="50" y="2720"/>
                  </a:lnTo>
                  <a:lnTo>
                    <a:pt x="46" y="2724"/>
                  </a:lnTo>
                  <a:lnTo>
                    <a:pt x="44" y="2726"/>
                  </a:lnTo>
                  <a:lnTo>
                    <a:pt x="44" y="2730"/>
                  </a:lnTo>
                  <a:lnTo>
                    <a:pt x="44" y="2734"/>
                  </a:lnTo>
                  <a:lnTo>
                    <a:pt x="44" y="2740"/>
                  </a:lnTo>
                  <a:lnTo>
                    <a:pt x="40" y="2750"/>
                  </a:lnTo>
                  <a:lnTo>
                    <a:pt x="38" y="2756"/>
                  </a:lnTo>
                  <a:lnTo>
                    <a:pt x="38" y="2760"/>
                  </a:lnTo>
                  <a:lnTo>
                    <a:pt x="40" y="2762"/>
                  </a:lnTo>
                  <a:lnTo>
                    <a:pt x="44" y="2764"/>
                  </a:lnTo>
                  <a:lnTo>
                    <a:pt x="52" y="2764"/>
                  </a:lnTo>
                  <a:lnTo>
                    <a:pt x="50" y="2766"/>
                  </a:lnTo>
                  <a:lnTo>
                    <a:pt x="50" y="2770"/>
                  </a:lnTo>
                  <a:lnTo>
                    <a:pt x="50" y="2772"/>
                  </a:lnTo>
                  <a:lnTo>
                    <a:pt x="50" y="2776"/>
                  </a:lnTo>
                  <a:lnTo>
                    <a:pt x="50" y="2778"/>
                  </a:lnTo>
                  <a:lnTo>
                    <a:pt x="52" y="2778"/>
                  </a:lnTo>
                  <a:lnTo>
                    <a:pt x="58" y="2776"/>
                  </a:lnTo>
                  <a:lnTo>
                    <a:pt x="64" y="2778"/>
                  </a:lnTo>
                  <a:lnTo>
                    <a:pt x="66" y="2780"/>
                  </a:lnTo>
                  <a:lnTo>
                    <a:pt x="66" y="2782"/>
                  </a:lnTo>
                  <a:lnTo>
                    <a:pt x="68" y="2788"/>
                  </a:lnTo>
                  <a:lnTo>
                    <a:pt x="66" y="2794"/>
                  </a:lnTo>
                  <a:lnTo>
                    <a:pt x="64" y="2804"/>
                  </a:lnTo>
                  <a:lnTo>
                    <a:pt x="66" y="2810"/>
                  </a:lnTo>
                  <a:lnTo>
                    <a:pt x="66" y="2820"/>
                  </a:lnTo>
                  <a:lnTo>
                    <a:pt x="62" y="2842"/>
                  </a:lnTo>
                  <a:lnTo>
                    <a:pt x="60" y="2856"/>
                  </a:lnTo>
                  <a:lnTo>
                    <a:pt x="62" y="2856"/>
                  </a:lnTo>
                  <a:lnTo>
                    <a:pt x="64" y="2856"/>
                  </a:lnTo>
                  <a:lnTo>
                    <a:pt x="68" y="2852"/>
                  </a:lnTo>
                  <a:lnTo>
                    <a:pt x="72" y="2850"/>
                  </a:lnTo>
                  <a:lnTo>
                    <a:pt x="80" y="2850"/>
                  </a:lnTo>
                  <a:lnTo>
                    <a:pt x="92" y="2854"/>
                  </a:lnTo>
                  <a:lnTo>
                    <a:pt x="104" y="2858"/>
                  </a:lnTo>
                  <a:lnTo>
                    <a:pt x="110" y="2856"/>
                  </a:lnTo>
                  <a:lnTo>
                    <a:pt x="114" y="2852"/>
                  </a:lnTo>
                  <a:lnTo>
                    <a:pt x="124" y="2846"/>
                  </a:lnTo>
                  <a:lnTo>
                    <a:pt x="130" y="2844"/>
                  </a:lnTo>
                  <a:lnTo>
                    <a:pt x="136" y="2844"/>
                  </a:lnTo>
                  <a:lnTo>
                    <a:pt x="142" y="2846"/>
                  </a:lnTo>
                  <a:lnTo>
                    <a:pt x="148" y="2850"/>
                  </a:lnTo>
                  <a:lnTo>
                    <a:pt x="158" y="2858"/>
                  </a:lnTo>
                  <a:lnTo>
                    <a:pt x="160" y="2862"/>
                  </a:lnTo>
                  <a:lnTo>
                    <a:pt x="162" y="2866"/>
                  </a:lnTo>
                  <a:lnTo>
                    <a:pt x="162" y="2874"/>
                  </a:lnTo>
                  <a:lnTo>
                    <a:pt x="166" y="2882"/>
                  </a:lnTo>
                  <a:lnTo>
                    <a:pt x="174" y="2892"/>
                  </a:lnTo>
                  <a:lnTo>
                    <a:pt x="182" y="2902"/>
                  </a:lnTo>
                  <a:lnTo>
                    <a:pt x="190" y="2908"/>
                  </a:lnTo>
                  <a:lnTo>
                    <a:pt x="196" y="2910"/>
                  </a:lnTo>
                  <a:lnTo>
                    <a:pt x="198" y="2910"/>
                  </a:lnTo>
                  <a:lnTo>
                    <a:pt x="202" y="2906"/>
                  </a:lnTo>
                  <a:lnTo>
                    <a:pt x="206" y="2902"/>
                  </a:lnTo>
                  <a:lnTo>
                    <a:pt x="208" y="2898"/>
                  </a:lnTo>
                  <a:lnTo>
                    <a:pt x="212" y="2892"/>
                  </a:lnTo>
                  <a:lnTo>
                    <a:pt x="214" y="2888"/>
                  </a:lnTo>
                  <a:lnTo>
                    <a:pt x="218" y="2886"/>
                  </a:lnTo>
                  <a:lnTo>
                    <a:pt x="228" y="2884"/>
                  </a:lnTo>
                  <a:lnTo>
                    <a:pt x="236" y="2884"/>
                  </a:lnTo>
                  <a:lnTo>
                    <a:pt x="238" y="2882"/>
                  </a:lnTo>
                  <a:lnTo>
                    <a:pt x="240" y="2880"/>
                  </a:lnTo>
                  <a:lnTo>
                    <a:pt x="246" y="2874"/>
                  </a:lnTo>
                  <a:lnTo>
                    <a:pt x="254" y="2868"/>
                  </a:lnTo>
                  <a:lnTo>
                    <a:pt x="264" y="2868"/>
                  </a:lnTo>
                  <a:lnTo>
                    <a:pt x="270" y="2868"/>
                  </a:lnTo>
                  <a:lnTo>
                    <a:pt x="276" y="2870"/>
                  </a:lnTo>
                  <a:lnTo>
                    <a:pt x="284" y="2872"/>
                  </a:lnTo>
                  <a:lnTo>
                    <a:pt x="292" y="2874"/>
                  </a:lnTo>
                  <a:lnTo>
                    <a:pt x="310" y="2870"/>
                  </a:lnTo>
                  <a:lnTo>
                    <a:pt x="322" y="2868"/>
                  </a:lnTo>
                  <a:lnTo>
                    <a:pt x="328" y="2866"/>
                  </a:lnTo>
                  <a:lnTo>
                    <a:pt x="332" y="2868"/>
                  </a:lnTo>
                  <a:lnTo>
                    <a:pt x="336" y="2870"/>
                  </a:lnTo>
                  <a:lnTo>
                    <a:pt x="340" y="2866"/>
                  </a:lnTo>
                  <a:lnTo>
                    <a:pt x="346" y="2852"/>
                  </a:lnTo>
                  <a:lnTo>
                    <a:pt x="350" y="2844"/>
                  </a:lnTo>
                  <a:lnTo>
                    <a:pt x="356" y="2836"/>
                  </a:lnTo>
                  <a:lnTo>
                    <a:pt x="364" y="2830"/>
                  </a:lnTo>
                  <a:lnTo>
                    <a:pt x="374" y="2828"/>
                  </a:lnTo>
                  <a:lnTo>
                    <a:pt x="390" y="2826"/>
                  </a:lnTo>
                  <a:lnTo>
                    <a:pt x="392" y="2824"/>
                  </a:lnTo>
                  <a:lnTo>
                    <a:pt x="390" y="2818"/>
                  </a:lnTo>
                  <a:lnTo>
                    <a:pt x="392" y="2808"/>
                  </a:lnTo>
                  <a:lnTo>
                    <a:pt x="396" y="2798"/>
                  </a:lnTo>
                  <a:lnTo>
                    <a:pt x="402" y="2788"/>
                  </a:lnTo>
                  <a:lnTo>
                    <a:pt x="410" y="2780"/>
                  </a:lnTo>
                  <a:lnTo>
                    <a:pt x="424" y="2768"/>
                  </a:lnTo>
                  <a:lnTo>
                    <a:pt x="428" y="2764"/>
                  </a:lnTo>
                  <a:lnTo>
                    <a:pt x="430" y="2760"/>
                  </a:lnTo>
                  <a:lnTo>
                    <a:pt x="428" y="2756"/>
                  </a:lnTo>
                  <a:lnTo>
                    <a:pt x="422" y="2752"/>
                  </a:lnTo>
                  <a:lnTo>
                    <a:pt x="416" y="2746"/>
                  </a:lnTo>
                  <a:lnTo>
                    <a:pt x="412" y="2740"/>
                  </a:lnTo>
                  <a:lnTo>
                    <a:pt x="410" y="2734"/>
                  </a:lnTo>
                  <a:lnTo>
                    <a:pt x="410" y="2724"/>
                  </a:lnTo>
                  <a:lnTo>
                    <a:pt x="412" y="2714"/>
                  </a:lnTo>
                  <a:lnTo>
                    <a:pt x="418" y="2702"/>
                  </a:lnTo>
                  <a:lnTo>
                    <a:pt x="424" y="2690"/>
                  </a:lnTo>
                  <a:lnTo>
                    <a:pt x="438" y="2670"/>
                  </a:lnTo>
                  <a:lnTo>
                    <a:pt x="446" y="2664"/>
                  </a:lnTo>
                  <a:lnTo>
                    <a:pt x="450" y="2660"/>
                  </a:lnTo>
                  <a:lnTo>
                    <a:pt x="460" y="2656"/>
                  </a:lnTo>
                  <a:lnTo>
                    <a:pt x="460" y="2654"/>
                  </a:lnTo>
                  <a:lnTo>
                    <a:pt x="460" y="2652"/>
                  </a:lnTo>
                  <a:lnTo>
                    <a:pt x="454" y="2648"/>
                  </a:lnTo>
                  <a:lnTo>
                    <a:pt x="454" y="2646"/>
                  </a:lnTo>
                  <a:lnTo>
                    <a:pt x="454" y="2642"/>
                  </a:lnTo>
                  <a:lnTo>
                    <a:pt x="458" y="2638"/>
                  </a:lnTo>
                  <a:lnTo>
                    <a:pt x="466" y="2634"/>
                  </a:lnTo>
                  <a:lnTo>
                    <a:pt x="484" y="2628"/>
                  </a:lnTo>
                  <a:lnTo>
                    <a:pt x="502" y="2624"/>
                  </a:lnTo>
                  <a:lnTo>
                    <a:pt x="508" y="2620"/>
                  </a:lnTo>
                  <a:lnTo>
                    <a:pt x="510" y="2616"/>
                  </a:lnTo>
                  <a:lnTo>
                    <a:pt x="514" y="2612"/>
                  </a:lnTo>
                  <a:lnTo>
                    <a:pt x="520" y="2608"/>
                  </a:lnTo>
                  <a:lnTo>
                    <a:pt x="536" y="2600"/>
                  </a:lnTo>
                  <a:lnTo>
                    <a:pt x="544" y="2596"/>
                  </a:lnTo>
                  <a:lnTo>
                    <a:pt x="550" y="2590"/>
                  </a:lnTo>
                  <a:lnTo>
                    <a:pt x="552" y="2584"/>
                  </a:lnTo>
                  <a:lnTo>
                    <a:pt x="552" y="2580"/>
                  </a:lnTo>
                  <a:lnTo>
                    <a:pt x="550" y="2576"/>
                  </a:lnTo>
                  <a:lnTo>
                    <a:pt x="550" y="2572"/>
                  </a:lnTo>
                  <a:lnTo>
                    <a:pt x="550" y="2570"/>
                  </a:lnTo>
                  <a:lnTo>
                    <a:pt x="554" y="2566"/>
                  </a:lnTo>
                  <a:lnTo>
                    <a:pt x="556" y="2566"/>
                  </a:lnTo>
                  <a:lnTo>
                    <a:pt x="556" y="2562"/>
                  </a:lnTo>
                  <a:lnTo>
                    <a:pt x="554" y="2560"/>
                  </a:lnTo>
                  <a:lnTo>
                    <a:pt x="548" y="2554"/>
                  </a:lnTo>
                  <a:lnTo>
                    <a:pt x="548" y="2542"/>
                  </a:lnTo>
                  <a:lnTo>
                    <a:pt x="548" y="2536"/>
                  </a:lnTo>
                  <a:lnTo>
                    <a:pt x="548" y="2532"/>
                  </a:lnTo>
                  <a:lnTo>
                    <a:pt x="548" y="2524"/>
                  </a:lnTo>
                  <a:lnTo>
                    <a:pt x="548" y="2518"/>
                  </a:lnTo>
                  <a:lnTo>
                    <a:pt x="550" y="2514"/>
                  </a:lnTo>
                  <a:lnTo>
                    <a:pt x="556" y="2510"/>
                  </a:lnTo>
                  <a:lnTo>
                    <a:pt x="564" y="2508"/>
                  </a:lnTo>
                  <a:lnTo>
                    <a:pt x="572" y="2502"/>
                  </a:lnTo>
                  <a:lnTo>
                    <a:pt x="584" y="2494"/>
                  </a:lnTo>
                  <a:lnTo>
                    <a:pt x="586" y="2494"/>
                  </a:lnTo>
                  <a:lnTo>
                    <a:pt x="588" y="2494"/>
                  </a:lnTo>
                  <a:lnTo>
                    <a:pt x="590" y="2498"/>
                  </a:lnTo>
                  <a:lnTo>
                    <a:pt x="592" y="2500"/>
                  </a:lnTo>
                  <a:lnTo>
                    <a:pt x="598" y="2502"/>
                  </a:lnTo>
                  <a:lnTo>
                    <a:pt x="604" y="2502"/>
                  </a:lnTo>
                  <a:lnTo>
                    <a:pt x="608" y="2504"/>
                  </a:lnTo>
                  <a:lnTo>
                    <a:pt x="610" y="2506"/>
                  </a:lnTo>
                  <a:lnTo>
                    <a:pt x="616" y="2506"/>
                  </a:lnTo>
                  <a:lnTo>
                    <a:pt x="626" y="2504"/>
                  </a:lnTo>
                  <a:lnTo>
                    <a:pt x="630" y="2504"/>
                  </a:lnTo>
                  <a:lnTo>
                    <a:pt x="634" y="2506"/>
                  </a:lnTo>
                  <a:lnTo>
                    <a:pt x="640" y="2512"/>
                  </a:lnTo>
                  <a:lnTo>
                    <a:pt x="644" y="2516"/>
                  </a:lnTo>
                  <a:lnTo>
                    <a:pt x="646" y="2516"/>
                  </a:lnTo>
                  <a:lnTo>
                    <a:pt x="650" y="2514"/>
                  </a:lnTo>
                  <a:lnTo>
                    <a:pt x="654" y="2516"/>
                  </a:lnTo>
                  <a:lnTo>
                    <a:pt x="656" y="2518"/>
                  </a:lnTo>
                  <a:lnTo>
                    <a:pt x="660" y="2520"/>
                  </a:lnTo>
                  <a:lnTo>
                    <a:pt x="664" y="2520"/>
                  </a:lnTo>
                  <a:lnTo>
                    <a:pt x="678" y="2518"/>
                  </a:lnTo>
                  <a:lnTo>
                    <a:pt x="690" y="2512"/>
                  </a:lnTo>
                  <a:lnTo>
                    <a:pt x="692" y="2508"/>
                  </a:lnTo>
                  <a:lnTo>
                    <a:pt x="694" y="2506"/>
                  </a:lnTo>
                  <a:lnTo>
                    <a:pt x="694" y="2502"/>
                  </a:lnTo>
                  <a:lnTo>
                    <a:pt x="696" y="2500"/>
                  </a:lnTo>
                  <a:lnTo>
                    <a:pt x="704" y="2494"/>
                  </a:lnTo>
                  <a:lnTo>
                    <a:pt x="726" y="2482"/>
                  </a:lnTo>
                  <a:lnTo>
                    <a:pt x="738" y="2476"/>
                  </a:lnTo>
                  <a:lnTo>
                    <a:pt x="748" y="2472"/>
                  </a:lnTo>
                  <a:lnTo>
                    <a:pt x="754" y="2466"/>
                  </a:lnTo>
                  <a:lnTo>
                    <a:pt x="758" y="2462"/>
                  </a:lnTo>
                  <a:lnTo>
                    <a:pt x="762" y="2452"/>
                  </a:lnTo>
                  <a:lnTo>
                    <a:pt x="766" y="2448"/>
                  </a:lnTo>
                  <a:lnTo>
                    <a:pt x="774" y="2444"/>
                  </a:lnTo>
                  <a:lnTo>
                    <a:pt x="780" y="2444"/>
                  </a:lnTo>
                  <a:lnTo>
                    <a:pt x="786" y="2444"/>
                  </a:lnTo>
                  <a:lnTo>
                    <a:pt x="792" y="2448"/>
                  </a:lnTo>
                  <a:lnTo>
                    <a:pt x="798" y="2454"/>
                  </a:lnTo>
                  <a:lnTo>
                    <a:pt x="808" y="2462"/>
                  </a:lnTo>
                  <a:lnTo>
                    <a:pt x="814" y="2466"/>
                  </a:lnTo>
                  <a:lnTo>
                    <a:pt x="820" y="2466"/>
                  </a:lnTo>
                  <a:lnTo>
                    <a:pt x="826" y="2466"/>
                  </a:lnTo>
                  <a:lnTo>
                    <a:pt x="830" y="2468"/>
                  </a:lnTo>
                  <a:lnTo>
                    <a:pt x="832" y="2474"/>
                  </a:lnTo>
                  <a:lnTo>
                    <a:pt x="834" y="2480"/>
                  </a:lnTo>
                  <a:lnTo>
                    <a:pt x="836" y="2494"/>
                  </a:lnTo>
                  <a:lnTo>
                    <a:pt x="838" y="2500"/>
                  </a:lnTo>
                  <a:lnTo>
                    <a:pt x="842" y="2504"/>
                  </a:lnTo>
                  <a:lnTo>
                    <a:pt x="844" y="2508"/>
                  </a:lnTo>
                  <a:lnTo>
                    <a:pt x="846" y="2512"/>
                  </a:lnTo>
                  <a:lnTo>
                    <a:pt x="846" y="2518"/>
                  </a:lnTo>
                  <a:lnTo>
                    <a:pt x="846" y="2522"/>
                  </a:lnTo>
                  <a:lnTo>
                    <a:pt x="846" y="2526"/>
                  </a:lnTo>
                  <a:lnTo>
                    <a:pt x="848" y="2530"/>
                  </a:lnTo>
                  <a:lnTo>
                    <a:pt x="854" y="2536"/>
                  </a:lnTo>
                  <a:lnTo>
                    <a:pt x="870" y="2546"/>
                  </a:lnTo>
                  <a:lnTo>
                    <a:pt x="872" y="2550"/>
                  </a:lnTo>
                  <a:lnTo>
                    <a:pt x="872" y="2556"/>
                  </a:lnTo>
                  <a:lnTo>
                    <a:pt x="872" y="2560"/>
                  </a:lnTo>
                  <a:lnTo>
                    <a:pt x="874" y="2562"/>
                  </a:lnTo>
                  <a:lnTo>
                    <a:pt x="882" y="2564"/>
                  </a:lnTo>
                  <a:lnTo>
                    <a:pt x="890" y="2566"/>
                  </a:lnTo>
                  <a:lnTo>
                    <a:pt x="894" y="2570"/>
                  </a:lnTo>
                  <a:lnTo>
                    <a:pt x="898" y="2576"/>
                  </a:lnTo>
                  <a:lnTo>
                    <a:pt x="902" y="2584"/>
                  </a:lnTo>
                  <a:lnTo>
                    <a:pt x="906" y="2586"/>
                  </a:lnTo>
                  <a:lnTo>
                    <a:pt x="910" y="2588"/>
                  </a:lnTo>
                  <a:lnTo>
                    <a:pt x="920" y="2598"/>
                  </a:lnTo>
                  <a:lnTo>
                    <a:pt x="932" y="2612"/>
                  </a:lnTo>
                  <a:lnTo>
                    <a:pt x="944" y="2620"/>
                  </a:lnTo>
                  <a:lnTo>
                    <a:pt x="956" y="2624"/>
                  </a:lnTo>
                  <a:lnTo>
                    <a:pt x="970" y="2624"/>
                  </a:lnTo>
                  <a:lnTo>
                    <a:pt x="974" y="2626"/>
                  </a:lnTo>
                  <a:lnTo>
                    <a:pt x="978" y="2628"/>
                  </a:lnTo>
                  <a:lnTo>
                    <a:pt x="982" y="2638"/>
                  </a:lnTo>
                  <a:lnTo>
                    <a:pt x="988" y="2646"/>
                  </a:lnTo>
                  <a:lnTo>
                    <a:pt x="990" y="2650"/>
                  </a:lnTo>
                  <a:lnTo>
                    <a:pt x="996" y="2650"/>
                  </a:lnTo>
                  <a:lnTo>
                    <a:pt x="1002" y="2650"/>
                  </a:lnTo>
                  <a:lnTo>
                    <a:pt x="1004" y="2650"/>
                  </a:lnTo>
                  <a:lnTo>
                    <a:pt x="1004" y="2656"/>
                  </a:lnTo>
                  <a:lnTo>
                    <a:pt x="1002" y="2658"/>
                  </a:lnTo>
                  <a:lnTo>
                    <a:pt x="1004" y="2658"/>
                  </a:lnTo>
                  <a:lnTo>
                    <a:pt x="1006" y="2660"/>
                  </a:lnTo>
                  <a:lnTo>
                    <a:pt x="1012" y="2658"/>
                  </a:lnTo>
                  <a:lnTo>
                    <a:pt x="1018" y="2658"/>
                  </a:lnTo>
                  <a:lnTo>
                    <a:pt x="1020" y="2660"/>
                  </a:lnTo>
                  <a:lnTo>
                    <a:pt x="1022" y="2662"/>
                  </a:lnTo>
                  <a:lnTo>
                    <a:pt x="1022" y="2666"/>
                  </a:lnTo>
                  <a:lnTo>
                    <a:pt x="1022" y="2674"/>
                  </a:lnTo>
                  <a:lnTo>
                    <a:pt x="1024" y="2680"/>
                  </a:lnTo>
                  <a:lnTo>
                    <a:pt x="1030" y="2684"/>
                  </a:lnTo>
                  <a:lnTo>
                    <a:pt x="1040" y="2690"/>
                  </a:lnTo>
                  <a:lnTo>
                    <a:pt x="1050" y="2694"/>
                  </a:lnTo>
                  <a:lnTo>
                    <a:pt x="1054" y="2698"/>
                  </a:lnTo>
                  <a:lnTo>
                    <a:pt x="1058" y="2702"/>
                  </a:lnTo>
                  <a:lnTo>
                    <a:pt x="1062" y="2710"/>
                  </a:lnTo>
                  <a:lnTo>
                    <a:pt x="1066" y="2720"/>
                  </a:lnTo>
                  <a:lnTo>
                    <a:pt x="1070" y="2740"/>
                  </a:lnTo>
                  <a:lnTo>
                    <a:pt x="1072" y="2752"/>
                  </a:lnTo>
                  <a:lnTo>
                    <a:pt x="1072" y="2758"/>
                  </a:lnTo>
                  <a:lnTo>
                    <a:pt x="1066" y="2762"/>
                  </a:lnTo>
                  <a:lnTo>
                    <a:pt x="1064" y="2768"/>
                  </a:lnTo>
                  <a:lnTo>
                    <a:pt x="1064" y="2772"/>
                  </a:lnTo>
                  <a:lnTo>
                    <a:pt x="1062" y="2776"/>
                  </a:lnTo>
                  <a:lnTo>
                    <a:pt x="1060" y="2784"/>
                  </a:lnTo>
                  <a:lnTo>
                    <a:pt x="1054" y="2790"/>
                  </a:lnTo>
                  <a:lnTo>
                    <a:pt x="1052" y="2796"/>
                  </a:lnTo>
                  <a:lnTo>
                    <a:pt x="1054" y="2802"/>
                  </a:lnTo>
                  <a:lnTo>
                    <a:pt x="1058" y="2806"/>
                  </a:lnTo>
                  <a:lnTo>
                    <a:pt x="1064" y="2808"/>
                  </a:lnTo>
                  <a:lnTo>
                    <a:pt x="1068" y="2808"/>
                  </a:lnTo>
                  <a:lnTo>
                    <a:pt x="1070" y="2806"/>
                  </a:lnTo>
                  <a:lnTo>
                    <a:pt x="1072" y="2804"/>
                  </a:lnTo>
                  <a:lnTo>
                    <a:pt x="1076" y="2794"/>
                  </a:lnTo>
                  <a:lnTo>
                    <a:pt x="1084" y="2784"/>
                  </a:lnTo>
                  <a:lnTo>
                    <a:pt x="1088" y="2780"/>
                  </a:lnTo>
                  <a:lnTo>
                    <a:pt x="1090" y="2776"/>
                  </a:lnTo>
                  <a:lnTo>
                    <a:pt x="1092" y="2768"/>
                  </a:lnTo>
                  <a:lnTo>
                    <a:pt x="1096" y="2760"/>
                  </a:lnTo>
                  <a:lnTo>
                    <a:pt x="1098" y="2756"/>
                  </a:lnTo>
                  <a:lnTo>
                    <a:pt x="1104" y="2752"/>
                  </a:lnTo>
                  <a:lnTo>
                    <a:pt x="1110" y="2748"/>
                  </a:lnTo>
                  <a:lnTo>
                    <a:pt x="1114" y="2742"/>
                  </a:lnTo>
                  <a:lnTo>
                    <a:pt x="1116" y="2738"/>
                  </a:lnTo>
                  <a:lnTo>
                    <a:pt x="1114" y="2732"/>
                  </a:lnTo>
                  <a:lnTo>
                    <a:pt x="1112" y="2726"/>
                  </a:lnTo>
                  <a:lnTo>
                    <a:pt x="1108" y="2722"/>
                  </a:lnTo>
                  <a:lnTo>
                    <a:pt x="1104" y="2718"/>
                  </a:lnTo>
                  <a:lnTo>
                    <a:pt x="1098" y="2716"/>
                  </a:lnTo>
                  <a:lnTo>
                    <a:pt x="1090" y="2712"/>
                  </a:lnTo>
                  <a:lnTo>
                    <a:pt x="1086" y="2708"/>
                  </a:lnTo>
                  <a:lnTo>
                    <a:pt x="1086" y="2704"/>
                  </a:lnTo>
                  <a:lnTo>
                    <a:pt x="1090" y="2698"/>
                  </a:lnTo>
                  <a:lnTo>
                    <a:pt x="1092" y="2692"/>
                  </a:lnTo>
                  <a:lnTo>
                    <a:pt x="1094" y="2684"/>
                  </a:lnTo>
                  <a:lnTo>
                    <a:pt x="1096" y="2676"/>
                  </a:lnTo>
                  <a:lnTo>
                    <a:pt x="1100" y="2672"/>
                  </a:lnTo>
                  <a:lnTo>
                    <a:pt x="1104" y="2670"/>
                  </a:lnTo>
                  <a:lnTo>
                    <a:pt x="1112" y="2666"/>
                  </a:lnTo>
                  <a:lnTo>
                    <a:pt x="1116" y="2668"/>
                  </a:lnTo>
                  <a:lnTo>
                    <a:pt x="1124" y="2670"/>
                  </a:lnTo>
                  <a:lnTo>
                    <a:pt x="1134" y="2672"/>
                  </a:lnTo>
                  <a:lnTo>
                    <a:pt x="1140" y="2674"/>
                  </a:lnTo>
                  <a:lnTo>
                    <a:pt x="1144" y="2678"/>
                  </a:lnTo>
                  <a:lnTo>
                    <a:pt x="1148" y="2688"/>
                  </a:lnTo>
                  <a:lnTo>
                    <a:pt x="1150" y="2696"/>
                  </a:lnTo>
                  <a:lnTo>
                    <a:pt x="1154" y="2700"/>
                  </a:lnTo>
                  <a:lnTo>
                    <a:pt x="1158" y="2702"/>
                  </a:lnTo>
                  <a:lnTo>
                    <a:pt x="1166" y="2702"/>
                  </a:lnTo>
                  <a:lnTo>
                    <a:pt x="1166" y="2700"/>
                  </a:lnTo>
                  <a:lnTo>
                    <a:pt x="1166" y="2696"/>
                  </a:lnTo>
                  <a:lnTo>
                    <a:pt x="1168" y="2688"/>
                  </a:lnTo>
                  <a:lnTo>
                    <a:pt x="1168" y="2684"/>
                  </a:lnTo>
                  <a:lnTo>
                    <a:pt x="1168" y="2678"/>
                  </a:lnTo>
                  <a:lnTo>
                    <a:pt x="1166" y="2674"/>
                  </a:lnTo>
                  <a:lnTo>
                    <a:pt x="1162" y="2670"/>
                  </a:lnTo>
                  <a:lnTo>
                    <a:pt x="1152" y="2662"/>
                  </a:lnTo>
                  <a:lnTo>
                    <a:pt x="1142" y="2654"/>
                  </a:lnTo>
                  <a:lnTo>
                    <a:pt x="1126" y="2646"/>
                  </a:lnTo>
                  <a:lnTo>
                    <a:pt x="1120" y="2642"/>
                  </a:lnTo>
                  <a:lnTo>
                    <a:pt x="1114" y="2636"/>
                  </a:lnTo>
                  <a:lnTo>
                    <a:pt x="1110" y="2632"/>
                  </a:lnTo>
                  <a:lnTo>
                    <a:pt x="1102" y="2628"/>
                  </a:lnTo>
                  <a:lnTo>
                    <a:pt x="1082" y="2620"/>
                  </a:lnTo>
                  <a:lnTo>
                    <a:pt x="1074" y="2616"/>
                  </a:lnTo>
                  <a:lnTo>
                    <a:pt x="1068" y="2610"/>
                  </a:lnTo>
                  <a:lnTo>
                    <a:pt x="1066" y="2606"/>
                  </a:lnTo>
                  <a:lnTo>
                    <a:pt x="1066" y="2602"/>
                  </a:lnTo>
                  <a:lnTo>
                    <a:pt x="1070" y="2600"/>
                  </a:lnTo>
                  <a:lnTo>
                    <a:pt x="1074" y="2594"/>
                  </a:lnTo>
                  <a:lnTo>
                    <a:pt x="1076" y="2592"/>
                  </a:lnTo>
                  <a:lnTo>
                    <a:pt x="1074" y="2590"/>
                  </a:lnTo>
                  <a:lnTo>
                    <a:pt x="1068" y="2588"/>
                  </a:lnTo>
                  <a:lnTo>
                    <a:pt x="1060" y="2586"/>
                  </a:lnTo>
                  <a:lnTo>
                    <a:pt x="1036" y="2584"/>
                  </a:lnTo>
                  <a:lnTo>
                    <a:pt x="1026" y="2580"/>
                  </a:lnTo>
                  <a:lnTo>
                    <a:pt x="1016" y="2576"/>
                  </a:lnTo>
                  <a:lnTo>
                    <a:pt x="1002" y="2560"/>
                  </a:lnTo>
                  <a:lnTo>
                    <a:pt x="990" y="2544"/>
                  </a:lnTo>
                  <a:lnTo>
                    <a:pt x="984" y="2530"/>
                  </a:lnTo>
                  <a:lnTo>
                    <a:pt x="978" y="2518"/>
                  </a:lnTo>
                  <a:lnTo>
                    <a:pt x="974" y="2498"/>
                  </a:lnTo>
                  <a:lnTo>
                    <a:pt x="970" y="2492"/>
                  </a:lnTo>
                  <a:lnTo>
                    <a:pt x="966" y="2490"/>
                  </a:lnTo>
                  <a:lnTo>
                    <a:pt x="958" y="2488"/>
                  </a:lnTo>
                  <a:lnTo>
                    <a:pt x="950" y="2484"/>
                  </a:lnTo>
                  <a:lnTo>
                    <a:pt x="944" y="2476"/>
                  </a:lnTo>
                  <a:lnTo>
                    <a:pt x="934" y="2468"/>
                  </a:lnTo>
                  <a:lnTo>
                    <a:pt x="928" y="2462"/>
                  </a:lnTo>
                  <a:lnTo>
                    <a:pt x="922" y="2456"/>
                  </a:lnTo>
                  <a:lnTo>
                    <a:pt x="920" y="2448"/>
                  </a:lnTo>
                  <a:lnTo>
                    <a:pt x="918" y="2442"/>
                  </a:lnTo>
                  <a:lnTo>
                    <a:pt x="916" y="2434"/>
                  </a:lnTo>
                  <a:lnTo>
                    <a:pt x="918" y="2428"/>
                  </a:lnTo>
                  <a:lnTo>
                    <a:pt x="920" y="2424"/>
                  </a:lnTo>
                  <a:lnTo>
                    <a:pt x="922" y="2422"/>
                  </a:lnTo>
                  <a:lnTo>
                    <a:pt x="926" y="2420"/>
                  </a:lnTo>
                  <a:lnTo>
                    <a:pt x="928" y="2418"/>
                  </a:lnTo>
                  <a:lnTo>
                    <a:pt x="926" y="2414"/>
                  </a:lnTo>
                  <a:lnTo>
                    <a:pt x="918" y="2400"/>
                  </a:lnTo>
                  <a:lnTo>
                    <a:pt x="914" y="2394"/>
                  </a:lnTo>
                  <a:lnTo>
                    <a:pt x="916" y="2388"/>
                  </a:lnTo>
                  <a:lnTo>
                    <a:pt x="920" y="2384"/>
                  </a:lnTo>
                  <a:lnTo>
                    <a:pt x="924" y="2386"/>
                  </a:lnTo>
                  <a:lnTo>
                    <a:pt x="926" y="2388"/>
                  </a:lnTo>
                  <a:lnTo>
                    <a:pt x="930" y="2388"/>
                  </a:lnTo>
                  <a:lnTo>
                    <a:pt x="934" y="2384"/>
                  </a:lnTo>
                  <a:lnTo>
                    <a:pt x="940" y="2378"/>
                  </a:lnTo>
                  <a:lnTo>
                    <a:pt x="950" y="2372"/>
                  </a:lnTo>
                  <a:lnTo>
                    <a:pt x="956" y="2370"/>
                  </a:lnTo>
                  <a:lnTo>
                    <a:pt x="958" y="2372"/>
                  </a:lnTo>
                  <a:lnTo>
                    <a:pt x="960" y="2374"/>
                  </a:lnTo>
                  <a:lnTo>
                    <a:pt x="966" y="2374"/>
                  </a:lnTo>
                  <a:lnTo>
                    <a:pt x="972" y="2372"/>
                  </a:lnTo>
                  <a:lnTo>
                    <a:pt x="974" y="2374"/>
                  </a:lnTo>
                  <a:lnTo>
                    <a:pt x="974" y="2378"/>
                  </a:lnTo>
                  <a:lnTo>
                    <a:pt x="974" y="2380"/>
                  </a:lnTo>
                  <a:lnTo>
                    <a:pt x="972" y="2382"/>
                  </a:lnTo>
                  <a:lnTo>
                    <a:pt x="970" y="2382"/>
                  </a:lnTo>
                  <a:lnTo>
                    <a:pt x="968" y="2384"/>
                  </a:lnTo>
                  <a:lnTo>
                    <a:pt x="968" y="2386"/>
                  </a:lnTo>
                  <a:lnTo>
                    <a:pt x="970" y="2398"/>
                  </a:lnTo>
                  <a:lnTo>
                    <a:pt x="976" y="2414"/>
                  </a:lnTo>
                  <a:lnTo>
                    <a:pt x="982" y="2426"/>
                  </a:lnTo>
                  <a:lnTo>
                    <a:pt x="986" y="2428"/>
                  </a:lnTo>
                  <a:lnTo>
                    <a:pt x="988" y="2424"/>
                  </a:lnTo>
                  <a:lnTo>
                    <a:pt x="994" y="2402"/>
                  </a:lnTo>
                  <a:lnTo>
                    <a:pt x="996" y="2398"/>
                  </a:lnTo>
                  <a:lnTo>
                    <a:pt x="1000" y="2394"/>
                  </a:lnTo>
                  <a:lnTo>
                    <a:pt x="1004" y="2394"/>
                  </a:lnTo>
                  <a:lnTo>
                    <a:pt x="1008" y="2398"/>
                  </a:lnTo>
                  <a:lnTo>
                    <a:pt x="1016" y="2404"/>
                  </a:lnTo>
                  <a:lnTo>
                    <a:pt x="1020" y="2410"/>
                  </a:lnTo>
                  <a:lnTo>
                    <a:pt x="1022" y="2414"/>
                  </a:lnTo>
                  <a:lnTo>
                    <a:pt x="1022" y="2420"/>
                  </a:lnTo>
                  <a:lnTo>
                    <a:pt x="1024" y="2428"/>
                  </a:lnTo>
                  <a:lnTo>
                    <a:pt x="1026" y="2434"/>
                  </a:lnTo>
                  <a:lnTo>
                    <a:pt x="1030" y="2440"/>
                  </a:lnTo>
                  <a:lnTo>
                    <a:pt x="1034" y="2446"/>
                  </a:lnTo>
                  <a:lnTo>
                    <a:pt x="1036" y="2450"/>
                  </a:lnTo>
                  <a:lnTo>
                    <a:pt x="1036" y="2452"/>
                  </a:lnTo>
                  <a:lnTo>
                    <a:pt x="1034" y="2454"/>
                  </a:lnTo>
                  <a:lnTo>
                    <a:pt x="1034" y="2456"/>
                  </a:lnTo>
                  <a:lnTo>
                    <a:pt x="1034" y="2460"/>
                  </a:lnTo>
                  <a:lnTo>
                    <a:pt x="1038" y="2464"/>
                  </a:lnTo>
                  <a:lnTo>
                    <a:pt x="1046" y="2472"/>
                  </a:lnTo>
                  <a:lnTo>
                    <a:pt x="1056" y="2480"/>
                  </a:lnTo>
                  <a:lnTo>
                    <a:pt x="1062" y="2486"/>
                  </a:lnTo>
                  <a:lnTo>
                    <a:pt x="1066" y="2494"/>
                  </a:lnTo>
                  <a:lnTo>
                    <a:pt x="1066" y="2496"/>
                  </a:lnTo>
                  <a:lnTo>
                    <a:pt x="1068" y="2496"/>
                  </a:lnTo>
                  <a:lnTo>
                    <a:pt x="1076" y="2496"/>
                  </a:lnTo>
                  <a:lnTo>
                    <a:pt x="1084" y="2496"/>
                  </a:lnTo>
                  <a:lnTo>
                    <a:pt x="1090" y="2498"/>
                  </a:lnTo>
                  <a:lnTo>
                    <a:pt x="1102" y="2504"/>
                  </a:lnTo>
                  <a:lnTo>
                    <a:pt x="1114" y="2516"/>
                  </a:lnTo>
                  <a:lnTo>
                    <a:pt x="1128" y="2528"/>
                  </a:lnTo>
                  <a:lnTo>
                    <a:pt x="1114" y="2524"/>
                  </a:lnTo>
                  <a:lnTo>
                    <a:pt x="1110" y="2524"/>
                  </a:lnTo>
                  <a:lnTo>
                    <a:pt x="1110" y="2526"/>
                  </a:lnTo>
                  <a:lnTo>
                    <a:pt x="1116" y="2530"/>
                  </a:lnTo>
                  <a:lnTo>
                    <a:pt x="1134" y="2536"/>
                  </a:lnTo>
                  <a:lnTo>
                    <a:pt x="1144" y="2540"/>
                  </a:lnTo>
                  <a:lnTo>
                    <a:pt x="1152" y="2544"/>
                  </a:lnTo>
                  <a:lnTo>
                    <a:pt x="1160" y="2552"/>
                  </a:lnTo>
                  <a:lnTo>
                    <a:pt x="1162" y="2558"/>
                  </a:lnTo>
                  <a:lnTo>
                    <a:pt x="1164" y="2560"/>
                  </a:lnTo>
                  <a:lnTo>
                    <a:pt x="1166" y="2560"/>
                  </a:lnTo>
                  <a:lnTo>
                    <a:pt x="1174" y="2560"/>
                  </a:lnTo>
                  <a:lnTo>
                    <a:pt x="1176" y="2562"/>
                  </a:lnTo>
                  <a:lnTo>
                    <a:pt x="1184" y="2566"/>
                  </a:lnTo>
                  <a:lnTo>
                    <a:pt x="1188" y="2568"/>
                  </a:lnTo>
                  <a:lnTo>
                    <a:pt x="1190" y="2574"/>
                  </a:lnTo>
                  <a:lnTo>
                    <a:pt x="1190" y="2582"/>
                  </a:lnTo>
                  <a:lnTo>
                    <a:pt x="1192" y="2584"/>
                  </a:lnTo>
                  <a:lnTo>
                    <a:pt x="1196" y="2586"/>
                  </a:lnTo>
                  <a:lnTo>
                    <a:pt x="1204" y="2588"/>
                  </a:lnTo>
                  <a:lnTo>
                    <a:pt x="1208" y="2590"/>
                  </a:lnTo>
                  <a:lnTo>
                    <a:pt x="1208" y="2596"/>
                  </a:lnTo>
                  <a:lnTo>
                    <a:pt x="1208" y="2610"/>
                  </a:lnTo>
                  <a:lnTo>
                    <a:pt x="1206" y="2626"/>
                  </a:lnTo>
                  <a:lnTo>
                    <a:pt x="1206" y="2632"/>
                  </a:lnTo>
                  <a:lnTo>
                    <a:pt x="1206" y="2636"/>
                  </a:lnTo>
                  <a:lnTo>
                    <a:pt x="1206" y="2638"/>
                  </a:lnTo>
                  <a:lnTo>
                    <a:pt x="1206" y="2640"/>
                  </a:lnTo>
                  <a:lnTo>
                    <a:pt x="1204" y="2646"/>
                  </a:lnTo>
                  <a:lnTo>
                    <a:pt x="1200" y="2652"/>
                  </a:lnTo>
                  <a:lnTo>
                    <a:pt x="1200" y="2656"/>
                  </a:lnTo>
                  <a:lnTo>
                    <a:pt x="1202" y="2662"/>
                  </a:lnTo>
                  <a:lnTo>
                    <a:pt x="1202" y="2666"/>
                  </a:lnTo>
                  <a:lnTo>
                    <a:pt x="1202" y="2670"/>
                  </a:lnTo>
                  <a:lnTo>
                    <a:pt x="1202" y="2672"/>
                  </a:lnTo>
                  <a:lnTo>
                    <a:pt x="1200" y="2674"/>
                  </a:lnTo>
                  <a:lnTo>
                    <a:pt x="1202" y="2674"/>
                  </a:lnTo>
                  <a:lnTo>
                    <a:pt x="1208" y="2680"/>
                  </a:lnTo>
                  <a:lnTo>
                    <a:pt x="1216" y="2686"/>
                  </a:lnTo>
                  <a:lnTo>
                    <a:pt x="1222" y="2690"/>
                  </a:lnTo>
                  <a:lnTo>
                    <a:pt x="1224" y="2696"/>
                  </a:lnTo>
                  <a:lnTo>
                    <a:pt x="1224" y="2700"/>
                  </a:lnTo>
                  <a:lnTo>
                    <a:pt x="1226" y="2706"/>
                  </a:lnTo>
                  <a:lnTo>
                    <a:pt x="1228" y="2708"/>
                  </a:lnTo>
                  <a:lnTo>
                    <a:pt x="1230" y="2710"/>
                  </a:lnTo>
                  <a:lnTo>
                    <a:pt x="1240" y="2726"/>
                  </a:lnTo>
                  <a:lnTo>
                    <a:pt x="1246" y="2736"/>
                  </a:lnTo>
                  <a:lnTo>
                    <a:pt x="1250" y="2740"/>
                  </a:lnTo>
                  <a:lnTo>
                    <a:pt x="1254" y="2744"/>
                  </a:lnTo>
                  <a:lnTo>
                    <a:pt x="1258" y="2748"/>
                  </a:lnTo>
                  <a:lnTo>
                    <a:pt x="1260" y="2748"/>
                  </a:lnTo>
                  <a:lnTo>
                    <a:pt x="1260" y="2746"/>
                  </a:lnTo>
                  <a:lnTo>
                    <a:pt x="1262" y="2746"/>
                  </a:lnTo>
                  <a:lnTo>
                    <a:pt x="1266" y="2746"/>
                  </a:lnTo>
                  <a:lnTo>
                    <a:pt x="1272" y="2750"/>
                  </a:lnTo>
                  <a:lnTo>
                    <a:pt x="1274" y="2752"/>
                  </a:lnTo>
                  <a:lnTo>
                    <a:pt x="1266" y="2754"/>
                  </a:lnTo>
                  <a:lnTo>
                    <a:pt x="1258" y="2754"/>
                  </a:lnTo>
                  <a:lnTo>
                    <a:pt x="1258" y="2758"/>
                  </a:lnTo>
                  <a:lnTo>
                    <a:pt x="1260" y="2762"/>
                  </a:lnTo>
                  <a:lnTo>
                    <a:pt x="1268" y="2772"/>
                  </a:lnTo>
                  <a:lnTo>
                    <a:pt x="1272" y="2780"/>
                  </a:lnTo>
                  <a:lnTo>
                    <a:pt x="1274" y="2786"/>
                  </a:lnTo>
                  <a:lnTo>
                    <a:pt x="1276" y="2786"/>
                  </a:lnTo>
                  <a:lnTo>
                    <a:pt x="1280" y="2784"/>
                  </a:lnTo>
                  <a:lnTo>
                    <a:pt x="1284" y="2780"/>
                  </a:lnTo>
                  <a:lnTo>
                    <a:pt x="1286" y="2782"/>
                  </a:lnTo>
                  <a:lnTo>
                    <a:pt x="1290" y="2782"/>
                  </a:lnTo>
                  <a:lnTo>
                    <a:pt x="1300" y="2782"/>
                  </a:lnTo>
                  <a:lnTo>
                    <a:pt x="1312" y="2780"/>
                  </a:lnTo>
                  <a:lnTo>
                    <a:pt x="1316" y="2782"/>
                  </a:lnTo>
                  <a:lnTo>
                    <a:pt x="1318" y="2784"/>
                  </a:lnTo>
                  <a:lnTo>
                    <a:pt x="1324" y="2784"/>
                  </a:lnTo>
                  <a:lnTo>
                    <a:pt x="1330" y="2782"/>
                  </a:lnTo>
                  <a:lnTo>
                    <a:pt x="1336" y="2786"/>
                  </a:lnTo>
                  <a:lnTo>
                    <a:pt x="1342" y="2790"/>
                  </a:lnTo>
                  <a:lnTo>
                    <a:pt x="1348" y="2790"/>
                  </a:lnTo>
                  <a:lnTo>
                    <a:pt x="1354" y="2790"/>
                  </a:lnTo>
                  <a:lnTo>
                    <a:pt x="1358" y="2792"/>
                  </a:lnTo>
                  <a:lnTo>
                    <a:pt x="1358" y="2794"/>
                  </a:lnTo>
                  <a:lnTo>
                    <a:pt x="1358" y="2796"/>
                  </a:lnTo>
                  <a:lnTo>
                    <a:pt x="1350" y="2800"/>
                  </a:lnTo>
                  <a:lnTo>
                    <a:pt x="1342" y="2802"/>
                  </a:lnTo>
                  <a:lnTo>
                    <a:pt x="1336" y="2800"/>
                  </a:lnTo>
                  <a:lnTo>
                    <a:pt x="1322" y="2792"/>
                  </a:lnTo>
                  <a:lnTo>
                    <a:pt x="1312" y="2788"/>
                  </a:lnTo>
                  <a:lnTo>
                    <a:pt x="1306" y="2786"/>
                  </a:lnTo>
                  <a:lnTo>
                    <a:pt x="1302" y="2786"/>
                  </a:lnTo>
                  <a:lnTo>
                    <a:pt x="1298" y="2792"/>
                  </a:lnTo>
                  <a:lnTo>
                    <a:pt x="1296" y="2794"/>
                  </a:lnTo>
                  <a:lnTo>
                    <a:pt x="1292" y="2794"/>
                  </a:lnTo>
                  <a:lnTo>
                    <a:pt x="1288" y="2792"/>
                  </a:lnTo>
                  <a:lnTo>
                    <a:pt x="1282" y="2792"/>
                  </a:lnTo>
                  <a:lnTo>
                    <a:pt x="1282" y="2794"/>
                  </a:lnTo>
                  <a:lnTo>
                    <a:pt x="1280" y="2798"/>
                  </a:lnTo>
                  <a:lnTo>
                    <a:pt x="1280" y="2802"/>
                  </a:lnTo>
                  <a:lnTo>
                    <a:pt x="1278" y="2804"/>
                  </a:lnTo>
                  <a:lnTo>
                    <a:pt x="1274" y="2808"/>
                  </a:lnTo>
                  <a:lnTo>
                    <a:pt x="1272" y="2808"/>
                  </a:lnTo>
                  <a:lnTo>
                    <a:pt x="1276" y="2812"/>
                  </a:lnTo>
                  <a:lnTo>
                    <a:pt x="1280" y="2816"/>
                  </a:lnTo>
                  <a:lnTo>
                    <a:pt x="1280" y="2820"/>
                  </a:lnTo>
                  <a:lnTo>
                    <a:pt x="1280" y="2824"/>
                  </a:lnTo>
                  <a:lnTo>
                    <a:pt x="1286" y="2824"/>
                  </a:lnTo>
                  <a:lnTo>
                    <a:pt x="1288" y="2824"/>
                  </a:lnTo>
                  <a:lnTo>
                    <a:pt x="1292" y="2826"/>
                  </a:lnTo>
                  <a:lnTo>
                    <a:pt x="1294" y="2832"/>
                  </a:lnTo>
                  <a:lnTo>
                    <a:pt x="1294" y="2838"/>
                  </a:lnTo>
                  <a:lnTo>
                    <a:pt x="1292" y="2844"/>
                  </a:lnTo>
                  <a:lnTo>
                    <a:pt x="1292" y="2848"/>
                  </a:lnTo>
                  <a:lnTo>
                    <a:pt x="1292" y="2854"/>
                  </a:lnTo>
                  <a:lnTo>
                    <a:pt x="1298" y="2864"/>
                  </a:lnTo>
                  <a:lnTo>
                    <a:pt x="1300" y="2866"/>
                  </a:lnTo>
                  <a:lnTo>
                    <a:pt x="1304" y="2868"/>
                  </a:lnTo>
                  <a:lnTo>
                    <a:pt x="1306" y="2866"/>
                  </a:lnTo>
                  <a:lnTo>
                    <a:pt x="1308" y="2862"/>
                  </a:lnTo>
                  <a:lnTo>
                    <a:pt x="1308" y="2856"/>
                  </a:lnTo>
                  <a:lnTo>
                    <a:pt x="1310" y="2854"/>
                  </a:lnTo>
                  <a:lnTo>
                    <a:pt x="1314" y="2854"/>
                  </a:lnTo>
                  <a:lnTo>
                    <a:pt x="1316" y="2856"/>
                  </a:lnTo>
                  <a:lnTo>
                    <a:pt x="1320" y="2866"/>
                  </a:lnTo>
                  <a:lnTo>
                    <a:pt x="1322" y="2880"/>
                  </a:lnTo>
                  <a:lnTo>
                    <a:pt x="1324" y="2888"/>
                  </a:lnTo>
                  <a:lnTo>
                    <a:pt x="1326" y="2888"/>
                  </a:lnTo>
                  <a:lnTo>
                    <a:pt x="1328" y="2888"/>
                  </a:lnTo>
                  <a:lnTo>
                    <a:pt x="1330" y="2882"/>
                  </a:lnTo>
                  <a:lnTo>
                    <a:pt x="1332" y="2874"/>
                  </a:lnTo>
                  <a:lnTo>
                    <a:pt x="1334" y="2866"/>
                  </a:lnTo>
                  <a:lnTo>
                    <a:pt x="1336" y="2866"/>
                  </a:lnTo>
                  <a:lnTo>
                    <a:pt x="1338" y="2868"/>
                  </a:lnTo>
                  <a:lnTo>
                    <a:pt x="1342" y="2872"/>
                  </a:lnTo>
                  <a:lnTo>
                    <a:pt x="1348" y="2882"/>
                  </a:lnTo>
                  <a:lnTo>
                    <a:pt x="1350" y="2886"/>
                  </a:lnTo>
                  <a:lnTo>
                    <a:pt x="1354" y="2888"/>
                  </a:lnTo>
                  <a:lnTo>
                    <a:pt x="1356" y="2886"/>
                  </a:lnTo>
                  <a:lnTo>
                    <a:pt x="1356" y="2884"/>
                  </a:lnTo>
                  <a:lnTo>
                    <a:pt x="1356" y="2876"/>
                  </a:lnTo>
                  <a:lnTo>
                    <a:pt x="1348" y="2854"/>
                  </a:lnTo>
                  <a:lnTo>
                    <a:pt x="1340" y="2834"/>
                  </a:lnTo>
                  <a:lnTo>
                    <a:pt x="1338" y="2828"/>
                  </a:lnTo>
                  <a:lnTo>
                    <a:pt x="1338" y="2826"/>
                  </a:lnTo>
                  <a:lnTo>
                    <a:pt x="1340" y="2824"/>
                  </a:lnTo>
                  <a:lnTo>
                    <a:pt x="1346" y="2826"/>
                  </a:lnTo>
                  <a:lnTo>
                    <a:pt x="1350" y="2828"/>
                  </a:lnTo>
                  <a:lnTo>
                    <a:pt x="1352" y="2832"/>
                  </a:lnTo>
                  <a:lnTo>
                    <a:pt x="1354" y="2838"/>
                  </a:lnTo>
                  <a:lnTo>
                    <a:pt x="1356" y="2840"/>
                  </a:lnTo>
                  <a:lnTo>
                    <a:pt x="1358" y="2840"/>
                  </a:lnTo>
                  <a:lnTo>
                    <a:pt x="1368" y="2836"/>
                  </a:lnTo>
                  <a:lnTo>
                    <a:pt x="1370" y="2834"/>
                  </a:lnTo>
                  <a:lnTo>
                    <a:pt x="1372" y="2832"/>
                  </a:lnTo>
                  <a:lnTo>
                    <a:pt x="1370" y="2828"/>
                  </a:lnTo>
                  <a:lnTo>
                    <a:pt x="1366" y="2824"/>
                  </a:lnTo>
                  <a:lnTo>
                    <a:pt x="1360" y="2822"/>
                  </a:lnTo>
                  <a:lnTo>
                    <a:pt x="1356" y="2822"/>
                  </a:lnTo>
                  <a:lnTo>
                    <a:pt x="1356" y="2820"/>
                  </a:lnTo>
                  <a:lnTo>
                    <a:pt x="1356" y="2816"/>
                  </a:lnTo>
                  <a:lnTo>
                    <a:pt x="1354" y="2812"/>
                  </a:lnTo>
                  <a:lnTo>
                    <a:pt x="1352" y="2810"/>
                  </a:lnTo>
                  <a:lnTo>
                    <a:pt x="1354" y="2808"/>
                  </a:lnTo>
                  <a:lnTo>
                    <a:pt x="1360" y="2802"/>
                  </a:lnTo>
                  <a:lnTo>
                    <a:pt x="1368" y="2800"/>
                  </a:lnTo>
                  <a:lnTo>
                    <a:pt x="1370" y="2800"/>
                  </a:lnTo>
                  <a:lnTo>
                    <a:pt x="1374" y="2802"/>
                  </a:lnTo>
                  <a:lnTo>
                    <a:pt x="1382" y="2816"/>
                  </a:lnTo>
                  <a:lnTo>
                    <a:pt x="1388" y="2820"/>
                  </a:lnTo>
                  <a:lnTo>
                    <a:pt x="1390" y="2820"/>
                  </a:lnTo>
                  <a:lnTo>
                    <a:pt x="1392" y="2820"/>
                  </a:lnTo>
                  <a:lnTo>
                    <a:pt x="1394" y="2818"/>
                  </a:lnTo>
                  <a:lnTo>
                    <a:pt x="1394" y="2816"/>
                  </a:lnTo>
                  <a:lnTo>
                    <a:pt x="1394" y="2810"/>
                  </a:lnTo>
                  <a:lnTo>
                    <a:pt x="1392" y="2804"/>
                  </a:lnTo>
                  <a:lnTo>
                    <a:pt x="1392" y="2796"/>
                  </a:lnTo>
                  <a:lnTo>
                    <a:pt x="1392" y="2794"/>
                  </a:lnTo>
                  <a:lnTo>
                    <a:pt x="1390" y="2790"/>
                  </a:lnTo>
                  <a:lnTo>
                    <a:pt x="1386" y="2788"/>
                  </a:lnTo>
                  <a:lnTo>
                    <a:pt x="1378" y="2784"/>
                  </a:lnTo>
                  <a:lnTo>
                    <a:pt x="1376" y="2782"/>
                  </a:lnTo>
                  <a:lnTo>
                    <a:pt x="1374" y="2780"/>
                  </a:lnTo>
                  <a:lnTo>
                    <a:pt x="1370" y="2774"/>
                  </a:lnTo>
                  <a:lnTo>
                    <a:pt x="1366" y="2774"/>
                  </a:lnTo>
                  <a:lnTo>
                    <a:pt x="1364" y="2772"/>
                  </a:lnTo>
                  <a:lnTo>
                    <a:pt x="1360" y="2768"/>
                  </a:lnTo>
                  <a:lnTo>
                    <a:pt x="1358" y="2764"/>
                  </a:lnTo>
                  <a:lnTo>
                    <a:pt x="1352" y="2762"/>
                  </a:lnTo>
                  <a:lnTo>
                    <a:pt x="1340" y="2758"/>
                  </a:lnTo>
                  <a:lnTo>
                    <a:pt x="1332" y="2754"/>
                  </a:lnTo>
                  <a:lnTo>
                    <a:pt x="1332" y="2752"/>
                  </a:lnTo>
                  <a:lnTo>
                    <a:pt x="1338" y="2752"/>
                  </a:lnTo>
                  <a:lnTo>
                    <a:pt x="1346" y="2750"/>
                  </a:lnTo>
                  <a:lnTo>
                    <a:pt x="1348" y="2746"/>
                  </a:lnTo>
                  <a:lnTo>
                    <a:pt x="1348" y="2744"/>
                  </a:lnTo>
                  <a:lnTo>
                    <a:pt x="1346" y="2740"/>
                  </a:lnTo>
                  <a:lnTo>
                    <a:pt x="1344" y="2732"/>
                  </a:lnTo>
                  <a:lnTo>
                    <a:pt x="1344" y="2730"/>
                  </a:lnTo>
                  <a:lnTo>
                    <a:pt x="1348" y="2730"/>
                  </a:lnTo>
                  <a:lnTo>
                    <a:pt x="1352" y="2730"/>
                  </a:lnTo>
                  <a:lnTo>
                    <a:pt x="1354" y="2732"/>
                  </a:lnTo>
                  <a:lnTo>
                    <a:pt x="1354" y="2738"/>
                  </a:lnTo>
                  <a:lnTo>
                    <a:pt x="1354" y="2742"/>
                  </a:lnTo>
                  <a:lnTo>
                    <a:pt x="1356"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6" y="2666"/>
                  </a:lnTo>
                  <a:lnTo>
                    <a:pt x="1340" y="2660"/>
                  </a:lnTo>
                  <a:lnTo>
                    <a:pt x="1344" y="2660"/>
                  </a:lnTo>
                  <a:lnTo>
                    <a:pt x="1346" y="2660"/>
                  </a:lnTo>
                  <a:lnTo>
                    <a:pt x="1346" y="2662"/>
                  </a:lnTo>
                  <a:lnTo>
                    <a:pt x="1346" y="2668"/>
                  </a:lnTo>
                  <a:lnTo>
                    <a:pt x="1346" y="2670"/>
                  </a:lnTo>
                  <a:lnTo>
                    <a:pt x="1346" y="2672"/>
                  </a:lnTo>
                  <a:lnTo>
                    <a:pt x="1352" y="2674"/>
                  </a:lnTo>
                  <a:lnTo>
                    <a:pt x="1358" y="2676"/>
                  </a:lnTo>
                  <a:lnTo>
                    <a:pt x="1360" y="2680"/>
                  </a:lnTo>
                  <a:lnTo>
                    <a:pt x="1362" y="2686"/>
                  </a:lnTo>
                  <a:lnTo>
                    <a:pt x="1362" y="2690"/>
                  </a:lnTo>
                  <a:lnTo>
                    <a:pt x="1366" y="2694"/>
                  </a:lnTo>
                  <a:lnTo>
                    <a:pt x="1372" y="2696"/>
                  </a:lnTo>
                  <a:lnTo>
                    <a:pt x="1374" y="2696"/>
                  </a:lnTo>
                  <a:lnTo>
                    <a:pt x="1376" y="2696"/>
                  </a:lnTo>
                  <a:lnTo>
                    <a:pt x="1376" y="2694"/>
                  </a:lnTo>
                  <a:lnTo>
                    <a:pt x="1374" y="2690"/>
                  </a:lnTo>
                  <a:lnTo>
                    <a:pt x="1368" y="2684"/>
                  </a:lnTo>
                  <a:lnTo>
                    <a:pt x="1368" y="2678"/>
                  </a:lnTo>
                  <a:lnTo>
                    <a:pt x="1370" y="2678"/>
                  </a:lnTo>
                  <a:lnTo>
                    <a:pt x="1378" y="2684"/>
                  </a:lnTo>
                  <a:lnTo>
                    <a:pt x="1386" y="2692"/>
                  </a:lnTo>
                  <a:lnTo>
                    <a:pt x="1390" y="2694"/>
                  </a:lnTo>
                  <a:lnTo>
                    <a:pt x="1392" y="2694"/>
                  </a:lnTo>
                  <a:lnTo>
                    <a:pt x="1390" y="2692"/>
                  </a:lnTo>
                  <a:lnTo>
                    <a:pt x="1386" y="2684"/>
                  </a:lnTo>
                  <a:lnTo>
                    <a:pt x="1380" y="2676"/>
                  </a:lnTo>
                  <a:lnTo>
                    <a:pt x="1380" y="2674"/>
                  </a:lnTo>
                  <a:lnTo>
                    <a:pt x="1382" y="2674"/>
                  </a:lnTo>
                  <a:lnTo>
                    <a:pt x="1394" y="2680"/>
                  </a:lnTo>
                  <a:lnTo>
                    <a:pt x="1402" y="2684"/>
                  </a:lnTo>
                  <a:lnTo>
                    <a:pt x="1406" y="2684"/>
                  </a:lnTo>
                  <a:lnTo>
                    <a:pt x="1404" y="2682"/>
                  </a:lnTo>
                  <a:lnTo>
                    <a:pt x="1400" y="2676"/>
                  </a:lnTo>
                  <a:lnTo>
                    <a:pt x="1392" y="2670"/>
                  </a:lnTo>
                  <a:lnTo>
                    <a:pt x="1386" y="2668"/>
                  </a:lnTo>
                  <a:lnTo>
                    <a:pt x="1384" y="2668"/>
                  </a:lnTo>
                  <a:lnTo>
                    <a:pt x="1384" y="2664"/>
                  </a:lnTo>
                  <a:lnTo>
                    <a:pt x="1384" y="2662"/>
                  </a:lnTo>
                  <a:lnTo>
                    <a:pt x="1384" y="2660"/>
                  </a:lnTo>
                  <a:lnTo>
                    <a:pt x="1380" y="2656"/>
                  </a:lnTo>
                  <a:lnTo>
                    <a:pt x="1380" y="2654"/>
                  </a:lnTo>
                  <a:lnTo>
                    <a:pt x="1388" y="2652"/>
                  </a:lnTo>
                  <a:lnTo>
                    <a:pt x="1392" y="2652"/>
                  </a:lnTo>
                  <a:lnTo>
                    <a:pt x="1398" y="2650"/>
                  </a:lnTo>
                  <a:lnTo>
                    <a:pt x="1404" y="2644"/>
                  </a:lnTo>
                  <a:lnTo>
                    <a:pt x="1408" y="2642"/>
                  </a:lnTo>
                  <a:lnTo>
                    <a:pt x="1412" y="2640"/>
                  </a:lnTo>
                  <a:lnTo>
                    <a:pt x="1418" y="2642"/>
                  </a:lnTo>
                  <a:lnTo>
                    <a:pt x="1422" y="2644"/>
                  </a:lnTo>
                  <a:lnTo>
                    <a:pt x="1426" y="2644"/>
                  </a:lnTo>
                  <a:lnTo>
                    <a:pt x="1430" y="2640"/>
                  </a:lnTo>
                  <a:lnTo>
                    <a:pt x="1436" y="2638"/>
                  </a:lnTo>
                  <a:lnTo>
                    <a:pt x="1438" y="2638"/>
                  </a:lnTo>
                  <a:lnTo>
                    <a:pt x="1444" y="2640"/>
                  </a:lnTo>
                  <a:lnTo>
                    <a:pt x="1450" y="2644"/>
                  </a:lnTo>
                  <a:lnTo>
                    <a:pt x="1454" y="2644"/>
                  </a:lnTo>
                  <a:lnTo>
                    <a:pt x="1464" y="2644"/>
                  </a:lnTo>
                  <a:lnTo>
                    <a:pt x="1470" y="2644"/>
                  </a:lnTo>
                  <a:lnTo>
                    <a:pt x="1472" y="2646"/>
                  </a:lnTo>
                  <a:lnTo>
                    <a:pt x="1472" y="2650"/>
                  </a:lnTo>
                  <a:lnTo>
                    <a:pt x="1474" y="2656"/>
                  </a:lnTo>
                  <a:lnTo>
                    <a:pt x="1480" y="2660"/>
                  </a:lnTo>
                  <a:lnTo>
                    <a:pt x="1486" y="2660"/>
                  </a:lnTo>
                  <a:lnTo>
                    <a:pt x="1492" y="2658"/>
                  </a:lnTo>
                  <a:lnTo>
                    <a:pt x="1504" y="2656"/>
                  </a:lnTo>
                  <a:lnTo>
                    <a:pt x="1504" y="2658"/>
                  </a:lnTo>
                  <a:lnTo>
                    <a:pt x="1502" y="2660"/>
                  </a:lnTo>
                  <a:lnTo>
                    <a:pt x="1484" y="2668"/>
                  </a:lnTo>
                  <a:lnTo>
                    <a:pt x="1480" y="2672"/>
                  </a:lnTo>
                  <a:lnTo>
                    <a:pt x="1478" y="2680"/>
                  </a:lnTo>
                  <a:lnTo>
                    <a:pt x="1480" y="2684"/>
                  </a:lnTo>
                  <a:lnTo>
                    <a:pt x="1482" y="2682"/>
                  </a:lnTo>
                  <a:lnTo>
                    <a:pt x="1494" y="2670"/>
                  </a:lnTo>
                  <a:lnTo>
                    <a:pt x="1506" y="2662"/>
                  </a:lnTo>
                  <a:lnTo>
                    <a:pt x="1514" y="2658"/>
                  </a:lnTo>
                  <a:lnTo>
                    <a:pt x="1522" y="2654"/>
                  </a:lnTo>
                  <a:lnTo>
                    <a:pt x="1528" y="2646"/>
                  </a:lnTo>
                  <a:lnTo>
                    <a:pt x="1532" y="2638"/>
                  </a:lnTo>
                  <a:lnTo>
                    <a:pt x="1536" y="2636"/>
                  </a:lnTo>
                  <a:lnTo>
                    <a:pt x="1538" y="2634"/>
                  </a:lnTo>
                  <a:lnTo>
                    <a:pt x="1540" y="2636"/>
                  </a:lnTo>
                  <a:lnTo>
                    <a:pt x="1544" y="2640"/>
                  </a:lnTo>
                  <a:lnTo>
                    <a:pt x="1548" y="2640"/>
                  </a:lnTo>
                  <a:lnTo>
                    <a:pt x="1552" y="2638"/>
                  </a:lnTo>
                  <a:lnTo>
                    <a:pt x="1556" y="2634"/>
                  </a:lnTo>
                  <a:lnTo>
                    <a:pt x="1562" y="2634"/>
                  </a:lnTo>
                  <a:lnTo>
                    <a:pt x="1572" y="2638"/>
                  </a:lnTo>
                  <a:lnTo>
                    <a:pt x="1580" y="2638"/>
                  </a:lnTo>
                  <a:lnTo>
                    <a:pt x="1586" y="2638"/>
                  </a:lnTo>
                  <a:lnTo>
                    <a:pt x="1590" y="2634"/>
                  </a:lnTo>
                  <a:lnTo>
                    <a:pt x="1594" y="2626"/>
                  </a:lnTo>
                  <a:lnTo>
                    <a:pt x="1594" y="2624"/>
                  </a:lnTo>
                  <a:lnTo>
                    <a:pt x="1592" y="2624"/>
                  </a:lnTo>
                  <a:lnTo>
                    <a:pt x="1584" y="2622"/>
                  </a:lnTo>
                  <a:lnTo>
                    <a:pt x="1572" y="2616"/>
                  </a:lnTo>
                  <a:lnTo>
                    <a:pt x="1560" y="2608"/>
                  </a:lnTo>
                  <a:lnTo>
                    <a:pt x="1554" y="2600"/>
                  </a:lnTo>
                  <a:lnTo>
                    <a:pt x="1552" y="2592"/>
                  </a:lnTo>
                  <a:lnTo>
                    <a:pt x="1552" y="2582"/>
                  </a:lnTo>
                  <a:lnTo>
                    <a:pt x="1552" y="2578"/>
                  </a:lnTo>
                  <a:lnTo>
                    <a:pt x="1550" y="2576"/>
                  </a:lnTo>
                  <a:lnTo>
                    <a:pt x="1546" y="2572"/>
                  </a:lnTo>
                  <a:lnTo>
                    <a:pt x="1542" y="2570"/>
                  </a:lnTo>
                  <a:lnTo>
                    <a:pt x="1540" y="2568"/>
                  </a:lnTo>
                  <a:lnTo>
                    <a:pt x="1540" y="2564"/>
                  </a:lnTo>
                  <a:lnTo>
                    <a:pt x="1540" y="2560"/>
                  </a:lnTo>
                  <a:lnTo>
                    <a:pt x="1538" y="2558"/>
                  </a:lnTo>
                  <a:lnTo>
                    <a:pt x="1530" y="2556"/>
                  </a:lnTo>
                  <a:lnTo>
                    <a:pt x="1528" y="2556"/>
                  </a:lnTo>
                  <a:lnTo>
                    <a:pt x="1528" y="2554"/>
                  </a:lnTo>
                  <a:lnTo>
                    <a:pt x="1536" y="2546"/>
                  </a:lnTo>
                  <a:lnTo>
                    <a:pt x="1542" y="2542"/>
                  </a:lnTo>
                  <a:lnTo>
                    <a:pt x="1546" y="2538"/>
                  </a:lnTo>
                  <a:lnTo>
                    <a:pt x="1546" y="2534"/>
                  </a:lnTo>
                  <a:lnTo>
                    <a:pt x="1546" y="2530"/>
                  </a:lnTo>
                  <a:lnTo>
                    <a:pt x="1546" y="2522"/>
                  </a:lnTo>
                  <a:lnTo>
                    <a:pt x="1546" y="2516"/>
                  </a:lnTo>
                  <a:lnTo>
                    <a:pt x="1550" y="2510"/>
                  </a:lnTo>
                  <a:lnTo>
                    <a:pt x="1554" y="2504"/>
                  </a:lnTo>
                  <a:lnTo>
                    <a:pt x="1560" y="2502"/>
                  </a:lnTo>
                  <a:lnTo>
                    <a:pt x="1566" y="2504"/>
                  </a:lnTo>
                  <a:lnTo>
                    <a:pt x="1570" y="2504"/>
                  </a:lnTo>
                  <a:lnTo>
                    <a:pt x="1572" y="2502"/>
                  </a:lnTo>
                  <a:lnTo>
                    <a:pt x="1574" y="2496"/>
                  </a:lnTo>
                  <a:lnTo>
                    <a:pt x="1574" y="2484"/>
                  </a:lnTo>
                  <a:lnTo>
                    <a:pt x="1578" y="2458"/>
                  </a:lnTo>
                  <a:lnTo>
                    <a:pt x="1580" y="2448"/>
                  </a:lnTo>
                  <a:lnTo>
                    <a:pt x="1584" y="2440"/>
                  </a:lnTo>
                  <a:lnTo>
                    <a:pt x="1588" y="2434"/>
                  </a:lnTo>
                  <a:lnTo>
                    <a:pt x="1594" y="2428"/>
                  </a:lnTo>
                  <a:lnTo>
                    <a:pt x="1600" y="2426"/>
                  </a:lnTo>
                  <a:lnTo>
                    <a:pt x="1608" y="2422"/>
                  </a:lnTo>
                  <a:lnTo>
                    <a:pt x="1614" y="2418"/>
                  </a:lnTo>
                  <a:lnTo>
                    <a:pt x="1618" y="2414"/>
                  </a:lnTo>
                  <a:lnTo>
                    <a:pt x="1620" y="2406"/>
                  </a:lnTo>
                  <a:lnTo>
                    <a:pt x="1620" y="2398"/>
                  </a:lnTo>
                  <a:lnTo>
                    <a:pt x="1620" y="2390"/>
                  </a:lnTo>
                  <a:lnTo>
                    <a:pt x="1620" y="2386"/>
                  </a:lnTo>
                  <a:lnTo>
                    <a:pt x="1618" y="2384"/>
                  </a:lnTo>
                  <a:lnTo>
                    <a:pt x="1616" y="2378"/>
                  </a:lnTo>
                  <a:lnTo>
                    <a:pt x="1616" y="2372"/>
                  </a:lnTo>
                  <a:lnTo>
                    <a:pt x="1620" y="2372"/>
                  </a:lnTo>
                  <a:lnTo>
                    <a:pt x="1626" y="2372"/>
                  </a:lnTo>
                  <a:lnTo>
                    <a:pt x="1630" y="2370"/>
                  </a:lnTo>
                  <a:lnTo>
                    <a:pt x="1636" y="2366"/>
                  </a:lnTo>
                  <a:lnTo>
                    <a:pt x="1646" y="2358"/>
                  </a:lnTo>
                  <a:lnTo>
                    <a:pt x="1654" y="2348"/>
                  </a:lnTo>
                  <a:lnTo>
                    <a:pt x="1660" y="2340"/>
                  </a:lnTo>
                  <a:lnTo>
                    <a:pt x="1662" y="2330"/>
                  </a:lnTo>
                  <a:lnTo>
                    <a:pt x="1662" y="2326"/>
                  </a:lnTo>
                  <a:lnTo>
                    <a:pt x="1664" y="2324"/>
                  </a:lnTo>
                  <a:lnTo>
                    <a:pt x="1668" y="2322"/>
                  </a:lnTo>
                  <a:lnTo>
                    <a:pt x="1672" y="2320"/>
                  </a:lnTo>
                  <a:lnTo>
                    <a:pt x="1682" y="2320"/>
                  </a:lnTo>
                  <a:lnTo>
                    <a:pt x="1690" y="2318"/>
                  </a:lnTo>
                  <a:lnTo>
                    <a:pt x="1698" y="2318"/>
                  </a:lnTo>
                  <a:lnTo>
                    <a:pt x="1702" y="2318"/>
                  </a:lnTo>
                  <a:lnTo>
                    <a:pt x="1704" y="2318"/>
                  </a:lnTo>
                  <a:lnTo>
                    <a:pt x="1706" y="2312"/>
                  </a:lnTo>
                  <a:lnTo>
                    <a:pt x="1708" y="2296"/>
                  </a:lnTo>
                  <a:lnTo>
                    <a:pt x="1708" y="2294"/>
                  </a:lnTo>
                  <a:lnTo>
                    <a:pt x="1710" y="2298"/>
                  </a:lnTo>
                  <a:lnTo>
                    <a:pt x="1712" y="2308"/>
                  </a:lnTo>
                  <a:lnTo>
                    <a:pt x="1712" y="2316"/>
                  </a:lnTo>
                  <a:lnTo>
                    <a:pt x="1714" y="2320"/>
                  </a:lnTo>
                  <a:lnTo>
                    <a:pt x="1718" y="2322"/>
                  </a:lnTo>
                  <a:lnTo>
                    <a:pt x="1724" y="2322"/>
                  </a:lnTo>
                  <a:lnTo>
                    <a:pt x="1732" y="2322"/>
                  </a:lnTo>
                  <a:lnTo>
                    <a:pt x="1726" y="2324"/>
                  </a:lnTo>
                  <a:lnTo>
                    <a:pt x="1720" y="2326"/>
                  </a:lnTo>
                  <a:lnTo>
                    <a:pt x="1708" y="2324"/>
                  </a:lnTo>
                  <a:lnTo>
                    <a:pt x="1700" y="2322"/>
                  </a:lnTo>
                  <a:lnTo>
                    <a:pt x="1696" y="2322"/>
                  </a:lnTo>
                  <a:lnTo>
                    <a:pt x="1696" y="2324"/>
                  </a:lnTo>
                  <a:lnTo>
                    <a:pt x="1696" y="2326"/>
                  </a:lnTo>
                  <a:lnTo>
                    <a:pt x="1700" y="2330"/>
                  </a:lnTo>
                  <a:lnTo>
                    <a:pt x="1708" y="2336"/>
                  </a:lnTo>
                  <a:lnTo>
                    <a:pt x="1718" y="2342"/>
                  </a:lnTo>
                  <a:lnTo>
                    <a:pt x="1722" y="2346"/>
                  </a:lnTo>
                  <a:lnTo>
                    <a:pt x="1722" y="2348"/>
                  </a:lnTo>
                  <a:lnTo>
                    <a:pt x="1724" y="2350"/>
                  </a:lnTo>
                  <a:lnTo>
                    <a:pt x="1728" y="2350"/>
                  </a:lnTo>
                  <a:lnTo>
                    <a:pt x="1740" y="2350"/>
                  </a:lnTo>
                  <a:lnTo>
                    <a:pt x="1754" y="2348"/>
                  </a:lnTo>
                  <a:lnTo>
                    <a:pt x="1760" y="2348"/>
                  </a:lnTo>
                  <a:lnTo>
                    <a:pt x="1764" y="2350"/>
                  </a:lnTo>
                  <a:lnTo>
                    <a:pt x="1766" y="2352"/>
                  </a:lnTo>
                  <a:lnTo>
                    <a:pt x="1768" y="2352"/>
                  </a:lnTo>
                  <a:lnTo>
                    <a:pt x="1772" y="2350"/>
                  </a:lnTo>
                  <a:lnTo>
                    <a:pt x="1776" y="2350"/>
                  </a:lnTo>
                  <a:lnTo>
                    <a:pt x="1780" y="2356"/>
                  </a:lnTo>
                  <a:lnTo>
                    <a:pt x="1780" y="2358"/>
                  </a:lnTo>
                  <a:lnTo>
                    <a:pt x="1778" y="2360"/>
                  </a:lnTo>
                  <a:lnTo>
                    <a:pt x="1774" y="2364"/>
                  </a:lnTo>
                  <a:lnTo>
                    <a:pt x="1756" y="2374"/>
                  </a:lnTo>
                  <a:lnTo>
                    <a:pt x="1738" y="2382"/>
                  </a:lnTo>
                  <a:lnTo>
                    <a:pt x="1732" y="2386"/>
                  </a:lnTo>
                  <a:lnTo>
                    <a:pt x="1732" y="2388"/>
                  </a:lnTo>
                  <a:lnTo>
                    <a:pt x="1732" y="2390"/>
                  </a:lnTo>
                  <a:lnTo>
                    <a:pt x="1736" y="2392"/>
                  </a:lnTo>
                  <a:lnTo>
                    <a:pt x="1742" y="2394"/>
                  </a:lnTo>
                  <a:lnTo>
                    <a:pt x="1756" y="2398"/>
                  </a:lnTo>
                  <a:lnTo>
                    <a:pt x="1762" y="2400"/>
                  </a:lnTo>
                  <a:lnTo>
                    <a:pt x="1768" y="2404"/>
                  </a:lnTo>
                  <a:lnTo>
                    <a:pt x="1772" y="2410"/>
                  </a:lnTo>
                  <a:lnTo>
                    <a:pt x="1774" y="2416"/>
                  </a:lnTo>
                  <a:lnTo>
                    <a:pt x="1774" y="2424"/>
                  </a:lnTo>
                  <a:lnTo>
                    <a:pt x="1772" y="2428"/>
                  </a:lnTo>
                  <a:lnTo>
                    <a:pt x="1768" y="2432"/>
                  </a:lnTo>
                  <a:lnTo>
                    <a:pt x="1766" y="2434"/>
                  </a:lnTo>
                  <a:lnTo>
                    <a:pt x="1768" y="2434"/>
                  </a:lnTo>
                  <a:lnTo>
                    <a:pt x="1774" y="2442"/>
                  </a:lnTo>
                  <a:lnTo>
                    <a:pt x="1780" y="2446"/>
                  </a:lnTo>
                  <a:lnTo>
                    <a:pt x="1788" y="2448"/>
                  </a:lnTo>
                  <a:lnTo>
                    <a:pt x="1794" y="2446"/>
                  </a:lnTo>
                  <a:lnTo>
                    <a:pt x="1800" y="2442"/>
                  </a:lnTo>
                  <a:lnTo>
                    <a:pt x="1810" y="2432"/>
                  </a:lnTo>
                  <a:lnTo>
                    <a:pt x="1822" y="2422"/>
                  </a:lnTo>
                  <a:lnTo>
                    <a:pt x="1826" y="2420"/>
                  </a:lnTo>
                  <a:lnTo>
                    <a:pt x="1830" y="2420"/>
                  </a:lnTo>
                  <a:lnTo>
                    <a:pt x="1832" y="2422"/>
                  </a:lnTo>
                  <a:lnTo>
                    <a:pt x="1836" y="2422"/>
                  </a:lnTo>
                  <a:lnTo>
                    <a:pt x="1844" y="2416"/>
                  </a:lnTo>
                  <a:lnTo>
                    <a:pt x="1850" y="2410"/>
                  </a:lnTo>
                  <a:lnTo>
                    <a:pt x="1856" y="2408"/>
                  </a:lnTo>
                  <a:lnTo>
                    <a:pt x="1860" y="2408"/>
                  </a:lnTo>
                  <a:lnTo>
                    <a:pt x="1862" y="2408"/>
                  </a:lnTo>
                  <a:lnTo>
                    <a:pt x="1870" y="2412"/>
                  </a:lnTo>
                  <a:lnTo>
                    <a:pt x="1876" y="2414"/>
                  </a:lnTo>
                  <a:lnTo>
                    <a:pt x="1882" y="2412"/>
                  </a:lnTo>
                  <a:lnTo>
                    <a:pt x="1892" y="2408"/>
                  </a:lnTo>
                  <a:lnTo>
                    <a:pt x="1894" y="2406"/>
                  </a:lnTo>
                  <a:lnTo>
                    <a:pt x="1892" y="2404"/>
                  </a:lnTo>
                  <a:lnTo>
                    <a:pt x="1892" y="2400"/>
                  </a:lnTo>
                  <a:lnTo>
                    <a:pt x="1892" y="2398"/>
                  </a:lnTo>
                  <a:lnTo>
                    <a:pt x="1894" y="2394"/>
                  </a:lnTo>
                  <a:lnTo>
                    <a:pt x="1896" y="2390"/>
                  </a:lnTo>
                  <a:lnTo>
                    <a:pt x="1894" y="2386"/>
                  </a:lnTo>
                  <a:lnTo>
                    <a:pt x="1886" y="2384"/>
                  </a:lnTo>
                  <a:lnTo>
                    <a:pt x="1874" y="2386"/>
                  </a:lnTo>
                  <a:lnTo>
                    <a:pt x="1868" y="2388"/>
                  </a:lnTo>
                  <a:lnTo>
                    <a:pt x="1862" y="2392"/>
                  </a:lnTo>
                  <a:lnTo>
                    <a:pt x="1854" y="2396"/>
                  </a:lnTo>
                  <a:lnTo>
                    <a:pt x="1852" y="2396"/>
                  </a:lnTo>
                  <a:lnTo>
                    <a:pt x="1848" y="2392"/>
                  </a:lnTo>
                  <a:lnTo>
                    <a:pt x="1842" y="2386"/>
                  </a:lnTo>
                  <a:lnTo>
                    <a:pt x="1836" y="2376"/>
                  </a:lnTo>
                  <a:lnTo>
                    <a:pt x="1826" y="2358"/>
                  </a:lnTo>
                  <a:lnTo>
                    <a:pt x="1824" y="2348"/>
                  </a:lnTo>
                  <a:lnTo>
                    <a:pt x="1824" y="2346"/>
                  </a:lnTo>
                  <a:lnTo>
                    <a:pt x="1824" y="2344"/>
                  </a:lnTo>
                  <a:lnTo>
                    <a:pt x="1830" y="2342"/>
                  </a:lnTo>
                  <a:lnTo>
                    <a:pt x="1836" y="2340"/>
                  </a:lnTo>
                  <a:lnTo>
                    <a:pt x="1838" y="2340"/>
                  </a:lnTo>
                  <a:lnTo>
                    <a:pt x="1838" y="2342"/>
                  </a:lnTo>
                  <a:lnTo>
                    <a:pt x="1838" y="2344"/>
                  </a:lnTo>
                  <a:lnTo>
                    <a:pt x="1838" y="2348"/>
                  </a:lnTo>
                  <a:lnTo>
                    <a:pt x="1842" y="2346"/>
                  </a:lnTo>
                  <a:lnTo>
                    <a:pt x="1852" y="2336"/>
                  </a:lnTo>
                  <a:lnTo>
                    <a:pt x="1862" y="2326"/>
                  </a:lnTo>
                  <a:lnTo>
                    <a:pt x="1872" y="2318"/>
                  </a:lnTo>
                  <a:lnTo>
                    <a:pt x="1876" y="2316"/>
                  </a:lnTo>
                  <a:lnTo>
                    <a:pt x="1880" y="2316"/>
                  </a:lnTo>
                  <a:lnTo>
                    <a:pt x="1886" y="2318"/>
                  </a:lnTo>
                  <a:lnTo>
                    <a:pt x="1896" y="2316"/>
                  </a:lnTo>
                  <a:lnTo>
                    <a:pt x="1906" y="2312"/>
                  </a:lnTo>
                  <a:lnTo>
                    <a:pt x="1916" y="2308"/>
                  </a:lnTo>
                  <a:lnTo>
                    <a:pt x="1934" y="2296"/>
                  </a:lnTo>
                  <a:lnTo>
                    <a:pt x="1944" y="2292"/>
                  </a:lnTo>
                  <a:lnTo>
                    <a:pt x="1952" y="2292"/>
                  </a:lnTo>
                  <a:lnTo>
                    <a:pt x="1956" y="2294"/>
                  </a:lnTo>
                  <a:lnTo>
                    <a:pt x="1960" y="2296"/>
                  </a:lnTo>
                  <a:lnTo>
                    <a:pt x="1964" y="2294"/>
                  </a:lnTo>
                  <a:lnTo>
                    <a:pt x="1972" y="2288"/>
                  </a:lnTo>
                  <a:lnTo>
                    <a:pt x="1976" y="2288"/>
                  </a:lnTo>
                  <a:lnTo>
                    <a:pt x="1980" y="2290"/>
                  </a:lnTo>
                  <a:lnTo>
                    <a:pt x="1986" y="2288"/>
                  </a:lnTo>
                  <a:lnTo>
                    <a:pt x="1992" y="2286"/>
                  </a:lnTo>
                  <a:lnTo>
                    <a:pt x="1998" y="2284"/>
                  </a:lnTo>
                  <a:lnTo>
                    <a:pt x="2002" y="2284"/>
                  </a:lnTo>
                  <a:lnTo>
                    <a:pt x="2004" y="2286"/>
                  </a:lnTo>
                  <a:lnTo>
                    <a:pt x="2004" y="2288"/>
                  </a:lnTo>
                  <a:lnTo>
                    <a:pt x="2004" y="2290"/>
                  </a:lnTo>
                  <a:lnTo>
                    <a:pt x="2000" y="2294"/>
                  </a:lnTo>
                  <a:lnTo>
                    <a:pt x="1996" y="2298"/>
                  </a:lnTo>
                  <a:lnTo>
                    <a:pt x="1988" y="2300"/>
                  </a:lnTo>
                  <a:lnTo>
                    <a:pt x="1980" y="2302"/>
                  </a:lnTo>
                  <a:lnTo>
                    <a:pt x="1974" y="2306"/>
                  </a:lnTo>
                  <a:lnTo>
                    <a:pt x="1968" y="2312"/>
                  </a:lnTo>
                  <a:lnTo>
                    <a:pt x="1962" y="2316"/>
                  </a:lnTo>
                  <a:lnTo>
                    <a:pt x="1948" y="2318"/>
                  </a:lnTo>
                  <a:lnTo>
                    <a:pt x="1944" y="2318"/>
                  </a:lnTo>
                  <a:lnTo>
                    <a:pt x="1944" y="2320"/>
                  </a:lnTo>
                  <a:lnTo>
                    <a:pt x="1944" y="2324"/>
                  </a:lnTo>
                  <a:lnTo>
                    <a:pt x="1946" y="2326"/>
                  </a:lnTo>
                  <a:lnTo>
                    <a:pt x="1952" y="2332"/>
                  </a:lnTo>
                  <a:lnTo>
                    <a:pt x="1956" y="2334"/>
                  </a:lnTo>
                  <a:lnTo>
                    <a:pt x="1958" y="2334"/>
                  </a:lnTo>
                  <a:lnTo>
                    <a:pt x="1962" y="2334"/>
                  </a:lnTo>
                  <a:lnTo>
                    <a:pt x="1968" y="2338"/>
                  </a:lnTo>
                  <a:lnTo>
                    <a:pt x="1974" y="2344"/>
                  </a:lnTo>
                  <a:lnTo>
                    <a:pt x="1978" y="2352"/>
                  </a:lnTo>
                  <a:lnTo>
                    <a:pt x="1976" y="2354"/>
                  </a:lnTo>
                  <a:lnTo>
                    <a:pt x="1972" y="2352"/>
                  </a:lnTo>
                  <a:lnTo>
                    <a:pt x="1964" y="2350"/>
                  </a:lnTo>
                  <a:lnTo>
                    <a:pt x="1958" y="2350"/>
                  </a:lnTo>
                  <a:lnTo>
                    <a:pt x="1952" y="2354"/>
                  </a:lnTo>
                  <a:lnTo>
                    <a:pt x="1948" y="2362"/>
                  </a:lnTo>
                  <a:lnTo>
                    <a:pt x="1942" y="2376"/>
                  </a:lnTo>
                  <a:lnTo>
                    <a:pt x="1940" y="2382"/>
                  </a:lnTo>
                  <a:lnTo>
                    <a:pt x="1942" y="2388"/>
                  </a:lnTo>
                  <a:lnTo>
                    <a:pt x="1944" y="2396"/>
                  </a:lnTo>
                  <a:lnTo>
                    <a:pt x="1942" y="2396"/>
                  </a:lnTo>
                  <a:lnTo>
                    <a:pt x="1940" y="2396"/>
                  </a:lnTo>
                  <a:lnTo>
                    <a:pt x="1934" y="2394"/>
                  </a:lnTo>
                  <a:lnTo>
                    <a:pt x="1930" y="2392"/>
                  </a:lnTo>
                  <a:lnTo>
                    <a:pt x="1926" y="2394"/>
                  </a:lnTo>
                  <a:lnTo>
                    <a:pt x="1922" y="2394"/>
                  </a:lnTo>
                  <a:lnTo>
                    <a:pt x="1918" y="2392"/>
                  </a:lnTo>
                  <a:lnTo>
                    <a:pt x="1910" y="2390"/>
                  </a:lnTo>
                  <a:lnTo>
                    <a:pt x="1904" y="2388"/>
                  </a:lnTo>
                  <a:lnTo>
                    <a:pt x="1904" y="2390"/>
                  </a:lnTo>
                  <a:lnTo>
                    <a:pt x="1904" y="2392"/>
                  </a:lnTo>
                  <a:lnTo>
                    <a:pt x="1904" y="2396"/>
                  </a:lnTo>
                  <a:lnTo>
                    <a:pt x="1904" y="2398"/>
                  </a:lnTo>
                  <a:lnTo>
                    <a:pt x="1900" y="2402"/>
                  </a:lnTo>
                  <a:lnTo>
                    <a:pt x="1900" y="2404"/>
                  </a:lnTo>
                  <a:lnTo>
                    <a:pt x="1912" y="2410"/>
                  </a:lnTo>
                  <a:lnTo>
                    <a:pt x="1918" y="2414"/>
                  </a:lnTo>
                  <a:lnTo>
                    <a:pt x="1924" y="2418"/>
                  </a:lnTo>
                  <a:lnTo>
                    <a:pt x="1928" y="2424"/>
                  </a:lnTo>
                  <a:lnTo>
                    <a:pt x="1934" y="2430"/>
                  </a:lnTo>
                  <a:lnTo>
                    <a:pt x="1938" y="2432"/>
                  </a:lnTo>
                  <a:lnTo>
                    <a:pt x="1944" y="2434"/>
                  </a:lnTo>
                  <a:lnTo>
                    <a:pt x="1950" y="2434"/>
                  </a:lnTo>
                  <a:lnTo>
                    <a:pt x="1954" y="2436"/>
                  </a:lnTo>
                  <a:lnTo>
                    <a:pt x="1956" y="2440"/>
                  </a:lnTo>
                  <a:lnTo>
                    <a:pt x="1958" y="2442"/>
                  </a:lnTo>
                  <a:lnTo>
                    <a:pt x="1960" y="2446"/>
                  </a:lnTo>
                  <a:lnTo>
                    <a:pt x="1966" y="2448"/>
                  </a:lnTo>
                  <a:lnTo>
                    <a:pt x="1976" y="2452"/>
                  </a:lnTo>
                  <a:lnTo>
                    <a:pt x="1990" y="2456"/>
                  </a:lnTo>
                  <a:lnTo>
                    <a:pt x="1994" y="2458"/>
                  </a:lnTo>
                  <a:lnTo>
                    <a:pt x="1996" y="2462"/>
                  </a:lnTo>
                  <a:lnTo>
                    <a:pt x="2006" y="2474"/>
                  </a:lnTo>
                  <a:lnTo>
                    <a:pt x="2034" y="2504"/>
                  </a:lnTo>
                  <a:lnTo>
                    <a:pt x="2042" y="2510"/>
                  </a:lnTo>
                  <a:lnTo>
                    <a:pt x="2050" y="2516"/>
                  </a:lnTo>
                  <a:lnTo>
                    <a:pt x="2062" y="2520"/>
                  </a:lnTo>
                  <a:lnTo>
                    <a:pt x="2070" y="2522"/>
                  </a:lnTo>
                  <a:lnTo>
                    <a:pt x="2074" y="2526"/>
                  </a:lnTo>
                  <a:lnTo>
                    <a:pt x="2076" y="2530"/>
                  </a:lnTo>
                  <a:lnTo>
                    <a:pt x="2080" y="2534"/>
                  </a:lnTo>
                  <a:lnTo>
                    <a:pt x="2082" y="2538"/>
                  </a:lnTo>
                  <a:lnTo>
                    <a:pt x="2088" y="2538"/>
                  </a:lnTo>
                  <a:lnTo>
                    <a:pt x="2092" y="2540"/>
                  </a:lnTo>
                  <a:lnTo>
                    <a:pt x="2094" y="2544"/>
                  </a:lnTo>
                  <a:lnTo>
                    <a:pt x="2098" y="2552"/>
                  </a:lnTo>
                  <a:lnTo>
                    <a:pt x="2100" y="2562"/>
                  </a:lnTo>
                  <a:lnTo>
                    <a:pt x="2104" y="2584"/>
                  </a:lnTo>
                  <a:lnTo>
                    <a:pt x="2104" y="2598"/>
                  </a:lnTo>
                  <a:lnTo>
                    <a:pt x="2100" y="2606"/>
                  </a:lnTo>
                  <a:lnTo>
                    <a:pt x="2096" y="2610"/>
                  </a:lnTo>
                  <a:lnTo>
                    <a:pt x="2086" y="2618"/>
                  </a:lnTo>
                  <a:lnTo>
                    <a:pt x="2066" y="2630"/>
                  </a:lnTo>
                  <a:lnTo>
                    <a:pt x="2054" y="2636"/>
                  </a:lnTo>
                  <a:lnTo>
                    <a:pt x="2044" y="2640"/>
                  </a:lnTo>
                  <a:lnTo>
                    <a:pt x="2032" y="2638"/>
                  </a:lnTo>
                  <a:lnTo>
                    <a:pt x="2028" y="2638"/>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42" y="2630"/>
                  </a:lnTo>
                  <a:lnTo>
                    <a:pt x="1940" y="2630"/>
                  </a:lnTo>
                  <a:lnTo>
                    <a:pt x="1938" y="2632"/>
                  </a:lnTo>
                  <a:lnTo>
                    <a:pt x="1936" y="2634"/>
                  </a:lnTo>
                  <a:lnTo>
                    <a:pt x="1932" y="2634"/>
                  </a:lnTo>
                  <a:lnTo>
                    <a:pt x="1924" y="2630"/>
                  </a:lnTo>
                  <a:lnTo>
                    <a:pt x="1918" y="2626"/>
                  </a:lnTo>
                  <a:lnTo>
                    <a:pt x="1914" y="2622"/>
                  </a:lnTo>
                  <a:lnTo>
                    <a:pt x="1910" y="2618"/>
                  </a:lnTo>
                  <a:lnTo>
                    <a:pt x="1908" y="2616"/>
                  </a:lnTo>
                  <a:lnTo>
                    <a:pt x="1906" y="2616"/>
                  </a:lnTo>
                  <a:lnTo>
                    <a:pt x="1896" y="2620"/>
                  </a:lnTo>
                  <a:lnTo>
                    <a:pt x="1890" y="2620"/>
                  </a:lnTo>
                  <a:lnTo>
                    <a:pt x="1886" y="2618"/>
                  </a:lnTo>
                  <a:lnTo>
                    <a:pt x="1884" y="2614"/>
                  </a:lnTo>
                  <a:lnTo>
                    <a:pt x="1882" y="2608"/>
                  </a:lnTo>
                  <a:lnTo>
                    <a:pt x="1880" y="2602"/>
                  </a:lnTo>
                  <a:lnTo>
                    <a:pt x="1876" y="2598"/>
                  </a:lnTo>
                  <a:lnTo>
                    <a:pt x="1870" y="2596"/>
                  </a:lnTo>
                  <a:lnTo>
                    <a:pt x="1860" y="2598"/>
                  </a:lnTo>
                  <a:lnTo>
                    <a:pt x="1850" y="2600"/>
                  </a:lnTo>
                  <a:lnTo>
                    <a:pt x="1844" y="2596"/>
                  </a:lnTo>
                  <a:lnTo>
                    <a:pt x="1842" y="2592"/>
                  </a:lnTo>
                  <a:lnTo>
                    <a:pt x="1840" y="2586"/>
                  </a:lnTo>
                  <a:lnTo>
                    <a:pt x="1840" y="2582"/>
                  </a:lnTo>
                  <a:lnTo>
                    <a:pt x="1838" y="2578"/>
                  </a:lnTo>
                  <a:lnTo>
                    <a:pt x="1836" y="2576"/>
                  </a:lnTo>
                  <a:lnTo>
                    <a:pt x="1830" y="2580"/>
                  </a:lnTo>
                  <a:lnTo>
                    <a:pt x="1822" y="2582"/>
                  </a:lnTo>
                  <a:lnTo>
                    <a:pt x="1814" y="2584"/>
                  </a:lnTo>
                  <a:lnTo>
                    <a:pt x="1798" y="2582"/>
                  </a:lnTo>
                  <a:lnTo>
                    <a:pt x="1788" y="2580"/>
                  </a:lnTo>
                  <a:lnTo>
                    <a:pt x="1778" y="2580"/>
                  </a:lnTo>
                  <a:lnTo>
                    <a:pt x="1766" y="2582"/>
                  </a:lnTo>
                  <a:lnTo>
                    <a:pt x="1752" y="2586"/>
                  </a:lnTo>
                  <a:lnTo>
                    <a:pt x="1724" y="2596"/>
                  </a:lnTo>
                  <a:lnTo>
                    <a:pt x="1706" y="2608"/>
                  </a:lnTo>
                  <a:lnTo>
                    <a:pt x="1694" y="2618"/>
                  </a:lnTo>
                  <a:lnTo>
                    <a:pt x="1688" y="2624"/>
                  </a:lnTo>
                  <a:lnTo>
                    <a:pt x="1684" y="2630"/>
                  </a:lnTo>
                  <a:lnTo>
                    <a:pt x="1678" y="2632"/>
                  </a:lnTo>
                  <a:lnTo>
                    <a:pt x="1668" y="2632"/>
                  </a:lnTo>
                  <a:lnTo>
                    <a:pt x="1656" y="2628"/>
                  </a:lnTo>
                  <a:lnTo>
                    <a:pt x="1646" y="2626"/>
                  </a:lnTo>
                  <a:lnTo>
                    <a:pt x="1638" y="2626"/>
                  </a:lnTo>
                  <a:lnTo>
                    <a:pt x="1630" y="2628"/>
                  </a:lnTo>
                  <a:lnTo>
                    <a:pt x="1618" y="2628"/>
                  </a:lnTo>
                  <a:lnTo>
                    <a:pt x="1608" y="2624"/>
                  </a:lnTo>
                  <a:lnTo>
                    <a:pt x="1602" y="2626"/>
                  </a:lnTo>
                  <a:lnTo>
                    <a:pt x="1598" y="2628"/>
                  </a:lnTo>
                  <a:lnTo>
                    <a:pt x="1596" y="2634"/>
                  </a:lnTo>
                  <a:lnTo>
                    <a:pt x="1594" y="2638"/>
                  </a:lnTo>
                  <a:lnTo>
                    <a:pt x="1596" y="2640"/>
                  </a:lnTo>
                  <a:lnTo>
                    <a:pt x="1600" y="2642"/>
                  </a:lnTo>
                  <a:lnTo>
                    <a:pt x="1604" y="2646"/>
                  </a:lnTo>
                  <a:lnTo>
                    <a:pt x="1608" y="2650"/>
                  </a:lnTo>
                  <a:lnTo>
                    <a:pt x="1612" y="2650"/>
                  </a:lnTo>
                  <a:lnTo>
                    <a:pt x="1620" y="2652"/>
                  </a:lnTo>
                  <a:lnTo>
                    <a:pt x="1622" y="2652"/>
                  </a:lnTo>
                  <a:lnTo>
                    <a:pt x="1620" y="2652"/>
                  </a:lnTo>
                  <a:lnTo>
                    <a:pt x="1606" y="2656"/>
                  </a:lnTo>
                  <a:lnTo>
                    <a:pt x="1584" y="2660"/>
                  </a:lnTo>
                  <a:lnTo>
                    <a:pt x="1584" y="2662"/>
                  </a:lnTo>
                  <a:lnTo>
                    <a:pt x="1584" y="2664"/>
                  </a:lnTo>
                  <a:lnTo>
                    <a:pt x="1592" y="2666"/>
                  </a:lnTo>
                  <a:lnTo>
                    <a:pt x="1594" y="2668"/>
                  </a:lnTo>
                  <a:lnTo>
                    <a:pt x="1594" y="2672"/>
                  </a:lnTo>
                  <a:lnTo>
                    <a:pt x="1586" y="2674"/>
                  </a:lnTo>
                  <a:lnTo>
                    <a:pt x="1570" y="2674"/>
                  </a:lnTo>
                  <a:lnTo>
                    <a:pt x="1558" y="2672"/>
                  </a:lnTo>
                  <a:lnTo>
                    <a:pt x="1554" y="2670"/>
                  </a:lnTo>
                  <a:lnTo>
                    <a:pt x="1552" y="2666"/>
                  </a:lnTo>
                  <a:lnTo>
                    <a:pt x="1552" y="2664"/>
                  </a:lnTo>
                  <a:lnTo>
                    <a:pt x="1550" y="2662"/>
                  </a:lnTo>
                  <a:lnTo>
                    <a:pt x="1544" y="2662"/>
                  </a:lnTo>
                  <a:lnTo>
                    <a:pt x="1538" y="2666"/>
                  </a:lnTo>
                  <a:lnTo>
                    <a:pt x="1536" y="2668"/>
                  </a:lnTo>
                  <a:lnTo>
                    <a:pt x="1538" y="2670"/>
                  </a:lnTo>
                  <a:lnTo>
                    <a:pt x="1540" y="2672"/>
                  </a:lnTo>
                  <a:lnTo>
                    <a:pt x="1540" y="2674"/>
                  </a:lnTo>
                  <a:lnTo>
                    <a:pt x="1536" y="2676"/>
                  </a:lnTo>
                  <a:lnTo>
                    <a:pt x="1530" y="2676"/>
                  </a:lnTo>
                  <a:lnTo>
                    <a:pt x="1528" y="2674"/>
                  </a:lnTo>
                  <a:lnTo>
                    <a:pt x="1526" y="2672"/>
                  </a:lnTo>
                  <a:lnTo>
                    <a:pt x="1524" y="2670"/>
                  </a:lnTo>
                  <a:lnTo>
                    <a:pt x="1520" y="2668"/>
                  </a:lnTo>
                  <a:lnTo>
                    <a:pt x="1516" y="2666"/>
                  </a:lnTo>
                  <a:lnTo>
                    <a:pt x="1510" y="2668"/>
                  </a:lnTo>
                  <a:lnTo>
                    <a:pt x="1506" y="2670"/>
                  </a:lnTo>
                  <a:lnTo>
                    <a:pt x="1500" y="2672"/>
                  </a:lnTo>
                  <a:lnTo>
                    <a:pt x="1494" y="2678"/>
                  </a:lnTo>
                  <a:lnTo>
                    <a:pt x="1488" y="2686"/>
                  </a:lnTo>
                  <a:lnTo>
                    <a:pt x="1482" y="2692"/>
                  </a:lnTo>
                  <a:lnTo>
                    <a:pt x="1480" y="2694"/>
                  </a:lnTo>
                  <a:lnTo>
                    <a:pt x="1478" y="2696"/>
                  </a:lnTo>
                  <a:lnTo>
                    <a:pt x="1476" y="2706"/>
                  </a:lnTo>
                  <a:lnTo>
                    <a:pt x="1474" y="2716"/>
                  </a:lnTo>
                  <a:lnTo>
                    <a:pt x="1474" y="2718"/>
                  </a:lnTo>
                  <a:lnTo>
                    <a:pt x="1476" y="2720"/>
                  </a:lnTo>
                  <a:lnTo>
                    <a:pt x="1482" y="2720"/>
                  </a:lnTo>
                  <a:lnTo>
                    <a:pt x="1496" y="2716"/>
                  </a:lnTo>
                  <a:lnTo>
                    <a:pt x="1504" y="2716"/>
                  </a:lnTo>
                  <a:lnTo>
                    <a:pt x="1506" y="2716"/>
                  </a:lnTo>
                  <a:lnTo>
                    <a:pt x="1506" y="2718"/>
                  </a:lnTo>
                  <a:lnTo>
                    <a:pt x="1504" y="2720"/>
                  </a:lnTo>
                  <a:lnTo>
                    <a:pt x="1500" y="2728"/>
                  </a:lnTo>
                  <a:lnTo>
                    <a:pt x="1498" y="2732"/>
                  </a:lnTo>
                  <a:lnTo>
                    <a:pt x="1502" y="2734"/>
                  </a:lnTo>
                  <a:lnTo>
                    <a:pt x="1504" y="2738"/>
                  </a:lnTo>
                  <a:lnTo>
                    <a:pt x="1504" y="2740"/>
                  </a:lnTo>
                  <a:lnTo>
                    <a:pt x="1502" y="2746"/>
                  </a:lnTo>
                  <a:lnTo>
                    <a:pt x="1502" y="2750"/>
                  </a:lnTo>
                  <a:lnTo>
                    <a:pt x="1504" y="2752"/>
                  </a:lnTo>
                  <a:lnTo>
                    <a:pt x="1506" y="2752"/>
                  </a:lnTo>
                  <a:lnTo>
                    <a:pt x="1510" y="2754"/>
                  </a:lnTo>
                  <a:lnTo>
                    <a:pt x="1510" y="2756"/>
                  </a:lnTo>
                  <a:lnTo>
                    <a:pt x="1504" y="2760"/>
                  </a:lnTo>
                  <a:lnTo>
                    <a:pt x="1498" y="2766"/>
                  </a:lnTo>
                  <a:lnTo>
                    <a:pt x="1498" y="2768"/>
                  </a:lnTo>
                  <a:lnTo>
                    <a:pt x="1502" y="2770"/>
                  </a:lnTo>
                  <a:lnTo>
                    <a:pt x="1508" y="2774"/>
                  </a:lnTo>
                  <a:lnTo>
                    <a:pt x="1510" y="2778"/>
                  </a:lnTo>
                  <a:lnTo>
                    <a:pt x="1510" y="2780"/>
                  </a:lnTo>
                  <a:lnTo>
                    <a:pt x="1508" y="2782"/>
                  </a:lnTo>
                  <a:lnTo>
                    <a:pt x="1504" y="2782"/>
                  </a:lnTo>
                  <a:lnTo>
                    <a:pt x="1500" y="2782"/>
                  </a:lnTo>
                  <a:lnTo>
                    <a:pt x="1496" y="2780"/>
                  </a:lnTo>
                  <a:lnTo>
                    <a:pt x="1494" y="2774"/>
                  </a:lnTo>
                  <a:lnTo>
                    <a:pt x="1492" y="2768"/>
                  </a:lnTo>
                  <a:lnTo>
                    <a:pt x="1488" y="2768"/>
                  </a:lnTo>
                  <a:lnTo>
                    <a:pt x="1486" y="2768"/>
                  </a:lnTo>
                  <a:lnTo>
                    <a:pt x="1486" y="2772"/>
                  </a:lnTo>
                  <a:lnTo>
                    <a:pt x="1484" y="2782"/>
                  </a:lnTo>
                  <a:lnTo>
                    <a:pt x="1486" y="2788"/>
                  </a:lnTo>
                  <a:lnTo>
                    <a:pt x="1490" y="2792"/>
                  </a:lnTo>
                  <a:lnTo>
                    <a:pt x="1494" y="2794"/>
                  </a:lnTo>
                  <a:lnTo>
                    <a:pt x="1498" y="2794"/>
                  </a:lnTo>
                  <a:lnTo>
                    <a:pt x="1500" y="2794"/>
                  </a:lnTo>
                  <a:lnTo>
                    <a:pt x="1504" y="2796"/>
                  </a:lnTo>
                  <a:lnTo>
                    <a:pt x="1508" y="2800"/>
                  </a:lnTo>
                  <a:lnTo>
                    <a:pt x="1510" y="2800"/>
                  </a:lnTo>
                  <a:lnTo>
                    <a:pt x="1518" y="2802"/>
                  </a:lnTo>
                  <a:lnTo>
                    <a:pt x="1520" y="2802"/>
                  </a:lnTo>
                  <a:lnTo>
                    <a:pt x="1522" y="2804"/>
                  </a:lnTo>
                  <a:lnTo>
                    <a:pt x="1522" y="2806"/>
                  </a:lnTo>
                  <a:lnTo>
                    <a:pt x="1520" y="2810"/>
                  </a:lnTo>
                  <a:lnTo>
                    <a:pt x="1516" y="2818"/>
                  </a:lnTo>
                  <a:lnTo>
                    <a:pt x="1516" y="2822"/>
                  </a:lnTo>
                  <a:lnTo>
                    <a:pt x="1520" y="2826"/>
                  </a:lnTo>
                  <a:lnTo>
                    <a:pt x="1520" y="2832"/>
                  </a:lnTo>
                  <a:lnTo>
                    <a:pt x="1520" y="2836"/>
                  </a:lnTo>
                  <a:lnTo>
                    <a:pt x="1522" y="2838"/>
                  </a:lnTo>
                  <a:lnTo>
                    <a:pt x="1526" y="2838"/>
                  </a:lnTo>
                  <a:lnTo>
                    <a:pt x="1528" y="2840"/>
                  </a:lnTo>
                  <a:lnTo>
                    <a:pt x="1530" y="2844"/>
                  </a:lnTo>
                  <a:lnTo>
                    <a:pt x="1530" y="2848"/>
                  </a:lnTo>
                  <a:lnTo>
                    <a:pt x="1530" y="2850"/>
                  </a:lnTo>
                  <a:lnTo>
                    <a:pt x="1524" y="2850"/>
                  </a:lnTo>
                  <a:lnTo>
                    <a:pt x="1518" y="2850"/>
                  </a:lnTo>
                  <a:lnTo>
                    <a:pt x="1520" y="2854"/>
                  </a:lnTo>
                  <a:lnTo>
                    <a:pt x="1522" y="2856"/>
                  </a:lnTo>
                  <a:lnTo>
                    <a:pt x="1528" y="2858"/>
                  </a:lnTo>
                  <a:lnTo>
                    <a:pt x="1542" y="2856"/>
                  </a:lnTo>
                  <a:lnTo>
                    <a:pt x="1552" y="2856"/>
                  </a:lnTo>
                  <a:lnTo>
                    <a:pt x="1556" y="2858"/>
                  </a:lnTo>
                  <a:lnTo>
                    <a:pt x="1554" y="2860"/>
                  </a:lnTo>
                  <a:lnTo>
                    <a:pt x="1550" y="2864"/>
                  </a:lnTo>
                  <a:lnTo>
                    <a:pt x="1546" y="2866"/>
                  </a:lnTo>
                  <a:lnTo>
                    <a:pt x="1534" y="2868"/>
                  </a:lnTo>
                  <a:lnTo>
                    <a:pt x="1526" y="2870"/>
                  </a:lnTo>
                  <a:lnTo>
                    <a:pt x="1524" y="2870"/>
                  </a:lnTo>
                  <a:lnTo>
                    <a:pt x="1526" y="2872"/>
                  </a:lnTo>
                  <a:lnTo>
                    <a:pt x="1528" y="2876"/>
                  </a:lnTo>
                  <a:lnTo>
                    <a:pt x="1532" y="2876"/>
                  </a:lnTo>
                  <a:lnTo>
                    <a:pt x="1540" y="2874"/>
                  </a:lnTo>
                  <a:lnTo>
                    <a:pt x="1548" y="2872"/>
                  </a:lnTo>
                  <a:lnTo>
                    <a:pt x="1550" y="2872"/>
                  </a:lnTo>
                  <a:lnTo>
                    <a:pt x="1552" y="2876"/>
                  </a:lnTo>
                  <a:lnTo>
                    <a:pt x="1552" y="2878"/>
                  </a:lnTo>
                  <a:lnTo>
                    <a:pt x="1554" y="2878"/>
                  </a:lnTo>
                  <a:lnTo>
                    <a:pt x="1560" y="2872"/>
                  </a:lnTo>
                  <a:lnTo>
                    <a:pt x="1564" y="2870"/>
                  </a:lnTo>
                  <a:lnTo>
                    <a:pt x="1568" y="2868"/>
                  </a:lnTo>
                  <a:lnTo>
                    <a:pt x="1572" y="2868"/>
                  </a:lnTo>
                  <a:lnTo>
                    <a:pt x="1576" y="2870"/>
                  </a:lnTo>
                  <a:lnTo>
                    <a:pt x="1580" y="2874"/>
                  </a:lnTo>
                  <a:lnTo>
                    <a:pt x="1582" y="2874"/>
                  </a:lnTo>
                  <a:lnTo>
                    <a:pt x="1588" y="2874"/>
                  </a:lnTo>
                  <a:lnTo>
                    <a:pt x="1590" y="2872"/>
                  </a:lnTo>
                  <a:lnTo>
                    <a:pt x="1592" y="2874"/>
                  </a:lnTo>
                  <a:lnTo>
                    <a:pt x="1594" y="2880"/>
                  </a:lnTo>
                  <a:lnTo>
                    <a:pt x="1598" y="2886"/>
                  </a:lnTo>
                  <a:lnTo>
                    <a:pt x="1602" y="2892"/>
                  </a:lnTo>
                  <a:lnTo>
                    <a:pt x="1610" y="2900"/>
                  </a:lnTo>
                  <a:lnTo>
                    <a:pt x="1616" y="2902"/>
                  </a:lnTo>
                  <a:lnTo>
                    <a:pt x="1620" y="2904"/>
                  </a:lnTo>
                  <a:lnTo>
                    <a:pt x="1624" y="2904"/>
                  </a:lnTo>
                  <a:lnTo>
                    <a:pt x="1628" y="2902"/>
                  </a:lnTo>
                  <a:lnTo>
                    <a:pt x="1634" y="2896"/>
                  </a:lnTo>
                  <a:lnTo>
                    <a:pt x="1638" y="2894"/>
                  </a:lnTo>
                  <a:lnTo>
                    <a:pt x="1640" y="2894"/>
                  </a:lnTo>
                  <a:lnTo>
                    <a:pt x="1642" y="2896"/>
                  </a:lnTo>
                  <a:lnTo>
                    <a:pt x="1646" y="2898"/>
                  </a:lnTo>
                  <a:lnTo>
                    <a:pt x="1648" y="2896"/>
                  </a:lnTo>
                  <a:lnTo>
                    <a:pt x="1652" y="2894"/>
                  </a:lnTo>
                  <a:lnTo>
                    <a:pt x="1654" y="2890"/>
                  </a:lnTo>
                  <a:lnTo>
                    <a:pt x="1654" y="2884"/>
                  </a:lnTo>
                  <a:lnTo>
                    <a:pt x="1654" y="2872"/>
                  </a:lnTo>
                  <a:lnTo>
                    <a:pt x="1656" y="2866"/>
                  </a:lnTo>
                  <a:lnTo>
                    <a:pt x="1662" y="2864"/>
                  </a:lnTo>
                  <a:lnTo>
                    <a:pt x="1670" y="2864"/>
                  </a:lnTo>
                  <a:lnTo>
                    <a:pt x="1686" y="2868"/>
                  </a:lnTo>
                  <a:lnTo>
                    <a:pt x="1700" y="2874"/>
                  </a:lnTo>
                  <a:lnTo>
                    <a:pt x="1712" y="2882"/>
                  </a:lnTo>
                  <a:lnTo>
                    <a:pt x="1720" y="2890"/>
                  </a:lnTo>
                  <a:lnTo>
                    <a:pt x="1728" y="2898"/>
                  </a:lnTo>
                  <a:lnTo>
                    <a:pt x="1732" y="2904"/>
                  </a:lnTo>
                  <a:lnTo>
                    <a:pt x="1738" y="2908"/>
                  </a:lnTo>
                  <a:lnTo>
                    <a:pt x="1744" y="2910"/>
                  </a:lnTo>
                  <a:lnTo>
                    <a:pt x="1752" y="2908"/>
                  </a:lnTo>
                  <a:lnTo>
                    <a:pt x="1766" y="2904"/>
                  </a:lnTo>
                  <a:lnTo>
                    <a:pt x="1778" y="2902"/>
                  </a:lnTo>
                  <a:lnTo>
                    <a:pt x="1782" y="2900"/>
                  </a:lnTo>
                  <a:lnTo>
                    <a:pt x="1788" y="2898"/>
                  </a:lnTo>
                  <a:lnTo>
                    <a:pt x="1794" y="2892"/>
                  </a:lnTo>
                  <a:lnTo>
                    <a:pt x="1802" y="2884"/>
                  </a:lnTo>
                  <a:lnTo>
                    <a:pt x="1814" y="2872"/>
                  </a:lnTo>
                  <a:lnTo>
                    <a:pt x="1822" y="2868"/>
                  </a:lnTo>
                  <a:lnTo>
                    <a:pt x="1828" y="2868"/>
                  </a:lnTo>
                  <a:lnTo>
                    <a:pt x="1834" y="2872"/>
                  </a:lnTo>
                  <a:lnTo>
                    <a:pt x="1838" y="2876"/>
                  </a:lnTo>
                  <a:lnTo>
                    <a:pt x="1844" y="2880"/>
                  </a:lnTo>
                  <a:lnTo>
                    <a:pt x="1848" y="2880"/>
                  </a:lnTo>
                  <a:lnTo>
                    <a:pt x="1856" y="2876"/>
                  </a:lnTo>
                  <a:lnTo>
                    <a:pt x="1868" y="2864"/>
                  </a:lnTo>
                  <a:lnTo>
                    <a:pt x="1876" y="2860"/>
                  </a:lnTo>
                  <a:lnTo>
                    <a:pt x="1878" y="2860"/>
                  </a:lnTo>
                  <a:lnTo>
                    <a:pt x="1880" y="2862"/>
                  </a:lnTo>
                  <a:lnTo>
                    <a:pt x="1882" y="2870"/>
                  </a:lnTo>
                  <a:lnTo>
                    <a:pt x="1882" y="2874"/>
                  </a:lnTo>
                  <a:lnTo>
                    <a:pt x="1880" y="2878"/>
                  </a:lnTo>
                  <a:lnTo>
                    <a:pt x="1872" y="2886"/>
                  </a:lnTo>
                  <a:lnTo>
                    <a:pt x="1866" y="2892"/>
                  </a:lnTo>
                  <a:lnTo>
                    <a:pt x="1864" y="2894"/>
                  </a:lnTo>
                  <a:lnTo>
                    <a:pt x="1866" y="2896"/>
                  </a:lnTo>
                  <a:lnTo>
                    <a:pt x="1872" y="2906"/>
                  </a:lnTo>
                  <a:lnTo>
                    <a:pt x="1872" y="2910"/>
                  </a:lnTo>
                  <a:lnTo>
                    <a:pt x="1872" y="2914"/>
                  </a:lnTo>
                  <a:lnTo>
                    <a:pt x="1868" y="2918"/>
                  </a:lnTo>
                  <a:lnTo>
                    <a:pt x="1864" y="2924"/>
                  </a:lnTo>
                  <a:lnTo>
                    <a:pt x="1862" y="2930"/>
                  </a:lnTo>
                  <a:lnTo>
                    <a:pt x="1866" y="2940"/>
                  </a:lnTo>
                  <a:lnTo>
                    <a:pt x="1870" y="2948"/>
                  </a:lnTo>
                  <a:lnTo>
                    <a:pt x="1870" y="2956"/>
                  </a:lnTo>
                  <a:lnTo>
                    <a:pt x="1870" y="2966"/>
                  </a:lnTo>
                  <a:lnTo>
                    <a:pt x="1872" y="2980"/>
                  </a:lnTo>
                  <a:lnTo>
                    <a:pt x="1872" y="2986"/>
                  </a:lnTo>
                  <a:lnTo>
                    <a:pt x="1870" y="2990"/>
                  </a:lnTo>
                  <a:lnTo>
                    <a:pt x="1866" y="2996"/>
                  </a:lnTo>
                  <a:lnTo>
                    <a:pt x="1860" y="3000"/>
                  </a:lnTo>
                  <a:lnTo>
                    <a:pt x="1858" y="3006"/>
                  </a:lnTo>
                  <a:lnTo>
                    <a:pt x="1858" y="3012"/>
                  </a:lnTo>
                  <a:lnTo>
                    <a:pt x="1858" y="3020"/>
                  </a:lnTo>
                  <a:lnTo>
                    <a:pt x="1856" y="3020"/>
                  </a:lnTo>
                  <a:lnTo>
                    <a:pt x="1854" y="3024"/>
                  </a:lnTo>
                  <a:lnTo>
                    <a:pt x="1850" y="3034"/>
                  </a:lnTo>
                  <a:lnTo>
                    <a:pt x="1848" y="3044"/>
                  </a:lnTo>
                  <a:lnTo>
                    <a:pt x="1846" y="3050"/>
                  </a:lnTo>
                  <a:lnTo>
                    <a:pt x="1842" y="3054"/>
                  </a:lnTo>
                  <a:lnTo>
                    <a:pt x="1838" y="3064"/>
                  </a:lnTo>
                  <a:lnTo>
                    <a:pt x="1824" y="3108"/>
                  </a:lnTo>
                  <a:lnTo>
                    <a:pt x="1818" y="3130"/>
                  </a:lnTo>
                  <a:lnTo>
                    <a:pt x="1814" y="3144"/>
                  </a:lnTo>
                  <a:lnTo>
                    <a:pt x="1806" y="3154"/>
                  </a:lnTo>
                  <a:lnTo>
                    <a:pt x="1800" y="3160"/>
                  </a:lnTo>
                  <a:lnTo>
                    <a:pt x="1768" y="3170"/>
                  </a:lnTo>
                  <a:lnTo>
                    <a:pt x="1764" y="3170"/>
                  </a:lnTo>
                  <a:lnTo>
                    <a:pt x="1760" y="3166"/>
                  </a:lnTo>
                  <a:lnTo>
                    <a:pt x="1756" y="3164"/>
                  </a:lnTo>
                  <a:lnTo>
                    <a:pt x="1754" y="3166"/>
                  </a:lnTo>
                  <a:lnTo>
                    <a:pt x="1748" y="3168"/>
                  </a:lnTo>
                  <a:lnTo>
                    <a:pt x="1744" y="3170"/>
                  </a:lnTo>
                  <a:lnTo>
                    <a:pt x="1740" y="3170"/>
                  </a:lnTo>
                  <a:lnTo>
                    <a:pt x="1734" y="3168"/>
                  </a:lnTo>
                  <a:lnTo>
                    <a:pt x="1728" y="3164"/>
                  </a:lnTo>
                  <a:lnTo>
                    <a:pt x="1726" y="3162"/>
                  </a:lnTo>
                  <a:lnTo>
                    <a:pt x="1724" y="3162"/>
                  </a:lnTo>
                  <a:lnTo>
                    <a:pt x="1724" y="3164"/>
                  </a:lnTo>
                  <a:lnTo>
                    <a:pt x="1724" y="3168"/>
                  </a:lnTo>
                  <a:lnTo>
                    <a:pt x="1720" y="3170"/>
                  </a:lnTo>
                  <a:lnTo>
                    <a:pt x="1734" y="3232"/>
                  </a:lnTo>
                  <a:lnTo>
                    <a:pt x="1734" y="3230"/>
                  </a:lnTo>
                  <a:lnTo>
                    <a:pt x="1738" y="3232"/>
                  </a:lnTo>
                  <a:lnTo>
                    <a:pt x="1738" y="3236"/>
                  </a:lnTo>
                  <a:lnTo>
                    <a:pt x="1738" y="3242"/>
                  </a:lnTo>
                  <a:lnTo>
                    <a:pt x="1740" y="3252"/>
                  </a:lnTo>
                  <a:lnTo>
                    <a:pt x="1744" y="3260"/>
                  </a:lnTo>
                  <a:lnTo>
                    <a:pt x="1750" y="3266"/>
                  </a:lnTo>
                  <a:lnTo>
                    <a:pt x="1754" y="3272"/>
                  </a:lnTo>
                  <a:lnTo>
                    <a:pt x="1758" y="3278"/>
                  </a:lnTo>
                  <a:lnTo>
                    <a:pt x="1760" y="3288"/>
                  </a:lnTo>
                  <a:lnTo>
                    <a:pt x="1762" y="3300"/>
                  </a:lnTo>
                  <a:lnTo>
                    <a:pt x="1766" y="3306"/>
                  </a:lnTo>
                  <a:lnTo>
                    <a:pt x="1770" y="3312"/>
                  </a:lnTo>
                  <a:lnTo>
                    <a:pt x="1784" y="3328"/>
                  </a:lnTo>
                  <a:lnTo>
                    <a:pt x="1792" y="3340"/>
                  </a:lnTo>
                  <a:lnTo>
                    <a:pt x="1796" y="3344"/>
                  </a:lnTo>
                  <a:lnTo>
                    <a:pt x="1800" y="3346"/>
                  </a:lnTo>
                  <a:lnTo>
                    <a:pt x="1802" y="3344"/>
                  </a:lnTo>
                  <a:lnTo>
                    <a:pt x="1804" y="3340"/>
                  </a:lnTo>
                  <a:lnTo>
                    <a:pt x="1810" y="3328"/>
                  </a:lnTo>
                  <a:lnTo>
                    <a:pt x="1812" y="3314"/>
                  </a:lnTo>
                  <a:lnTo>
                    <a:pt x="1816" y="3292"/>
                  </a:lnTo>
                  <a:lnTo>
                    <a:pt x="1830" y="3254"/>
                  </a:lnTo>
                  <a:lnTo>
                    <a:pt x="1832" y="3250"/>
                  </a:lnTo>
                  <a:lnTo>
                    <a:pt x="1832" y="3256"/>
                  </a:lnTo>
                  <a:lnTo>
                    <a:pt x="1832" y="3260"/>
                  </a:lnTo>
                  <a:lnTo>
                    <a:pt x="1826" y="3286"/>
                  </a:lnTo>
                  <a:lnTo>
                    <a:pt x="1826" y="3296"/>
                  </a:lnTo>
                  <a:lnTo>
                    <a:pt x="1826" y="3302"/>
                  </a:lnTo>
                  <a:lnTo>
                    <a:pt x="1822" y="3312"/>
                  </a:lnTo>
                  <a:lnTo>
                    <a:pt x="1818" y="3328"/>
                  </a:lnTo>
                  <a:lnTo>
                    <a:pt x="1818" y="3330"/>
                  </a:lnTo>
                  <a:lnTo>
                    <a:pt x="1824" y="3328"/>
                  </a:lnTo>
                  <a:lnTo>
                    <a:pt x="1828" y="3326"/>
                  </a:lnTo>
                  <a:lnTo>
                    <a:pt x="1834" y="3326"/>
                  </a:lnTo>
                  <a:lnTo>
                    <a:pt x="1838" y="3328"/>
                  </a:lnTo>
                  <a:lnTo>
                    <a:pt x="1840" y="3330"/>
                  </a:lnTo>
                  <a:lnTo>
                    <a:pt x="1848" y="3340"/>
                  </a:lnTo>
                  <a:lnTo>
                    <a:pt x="1864" y="3372"/>
                  </a:lnTo>
                  <a:lnTo>
                    <a:pt x="1880" y="3406"/>
                  </a:lnTo>
                  <a:lnTo>
                    <a:pt x="1888" y="3418"/>
                  </a:lnTo>
                  <a:lnTo>
                    <a:pt x="1896" y="3428"/>
                  </a:lnTo>
                  <a:lnTo>
                    <a:pt x="1900" y="3434"/>
                  </a:lnTo>
                  <a:lnTo>
                    <a:pt x="1900" y="3440"/>
                  </a:lnTo>
                  <a:lnTo>
                    <a:pt x="1902" y="3444"/>
                  </a:lnTo>
                  <a:lnTo>
                    <a:pt x="1908" y="3450"/>
                  </a:lnTo>
                  <a:lnTo>
                    <a:pt x="1916" y="3458"/>
                  </a:lnTo>
                  <a:lnTo>
                    <a:pt x="1922" y="3470"/>
                  </a:lnTo>
                  <a:lnTo>
                    <a:pt x="1926" y="3482"/>
                  </a:lnTo>
                  <a:lnTo>
                    <a:pt x="1926" y="3486"/>
                  </a:lnTo>
                  <a:lnTo>
                    <a:pt x="1924" y="3492"/>
                  </a:lnTo>
                  <a:lnTo>
                    <a:pt x="1922" y="3496"/>
                  </a:lnTo>
                  <a:lnTo>
                    <a:pt x="1924" y="3502"/>
                  </a:lnTo>
                  <a:lnTo>
                    <a:pt x="1926" y="3506"/>
                  </a:lnTo>
                  <a:lnTo>
                    <a:pt x="1928" y="3512"/>
                  </a:lnTo>
                  <a:lnTo>
                    <a:pt x="1938" y="3522"/>
                  </a:lnTo>
                  <a:lnTo>
                    <a:pt x="1944" y="3526"/>
                  </a:lnTo>
                  <a:lnTo>
                    <a:pt x="1952" y="3528"/>
                  </a:lnTo>
                  <a:lnTo>
                    <a:pt x="1958" y="3532"/>
                  </a:lnTo>
                  <a:lnTo>
                    <a:pt x="1964" y="3538"/>
                  </a:lnTo>
                  <a:lnTo>
                    <a:pt x="1970" y="3548"/>
                  </a:lnTo>
                  <a:lnTo>
                    <a:pt x="1976" y="3560"/>
                  </a:lnTo>
                  <a:lnTo>
                    <a:pt x="1988" y="3586"/>
                  </a:lnTo>
                  <a:lnTo>
                    <a:pt x="1996" y="3610"/>
                  </a:lnTo>
                  <a:lnTo>
                    <a:pt x="1998" y="3620"/>
                  </a:lnTo>
                  <a:lnTo>
                    <a:pt x="1998" y="3626"/>
                  </a:lnTo>
                  <a:lnTo>
                    <a:pt x="1998" y="3632"/>
                  </a:lnTo>
                  <a:lnTo>
                    <a:pt x="1996" y="3636"/>
                  </a:lnTo>
                  <a:lnTo>
                    <a:pt x="1994" y="3638"/>
                  </a:lnTo>
                  <a:lnTo>
                    <a:pt x="1992" y="3642"/>
                  </a:lnTo>
                  <a:lnTo>
                    <a:pt x="1994" y="3648"/>
                  </a:lnTo>
                  <a:lnTo>
                    <a:pt x="1996" y="3656"/>
                  </a:lnTo>
                  <a:lnTo>
                    <a:pt x="2000" y="3664"/>
                  </a:lnTo>
                  <a:lnTo>
                    <a:pt x="2000" y="3668"/>
                  </a:lnTo>
                  <a:lnTo>
                    <a:pt x="1998" y="3670"/>
                  </a:lnTo>
                  <a:lnTo>
                    <a:pt x="1998" y="3672"/>
                  </a:lnTo>
                  <a:lnTo>
                    <a:pt x="1996" y="3674"/>
                  </a:lnTo>
                  <a:lnTo>
                    <a:pt x="1996" y="3676"/>
                  </a:lnTo>
                  <a:lnTo>
                    <a:pt x="2004" y="3690"/>
                  </a:lnTo>
                  <a:lnTo>
                    <a:pt x="2014" y="3706"/>
                  </a:lnTo>
                  <a:lnTo>
                    <a:pt x="2020" y="3716"/>
                  </a:lnTo>
                  <a:lnTo>
                    <a:pt x="2026" y="3722"/>
                  </a:lnTo>
                  <a:lnTo>
                    <a:pt x="2036" y="3726"/>
                  </a:lnTo>
                  <a:lnTo>
                    <a:pt x="2042" y="3730"/>
                  </a:lnTo>
                  <a:lnTo>
                    <a:pt x="2048" y="3734"/>
                  </a:lnTo>
                  <a:lnTo>
                    <a:pt x="2058" y="3744"/>
                  </a:lnTo>
                  <a:lnTo>
                    <a:pt x="2064" y="3758"/>
                  </a:lnTo>
                  <a:lnTo>
                    <a:pt x="2072" y="3770"/>
                  </a:lnTo>
                  <a:lnTo>
                    <a:pt x="2078" y="3778"/>
                  </a:lnTo>
                  <a:lnTo>
                    <a:pt x="2082" y="3782"/>
                  </a:lnTo>
                  <a:lnTo>
                    <a:pt x="2084" y="3786"/>
                  </a:lnTo>
                  <a:lnTo>
                    <a:pt x="2084" y="3796"/>
                  </a:lnTo>
                  <a:lnTo>
                    <a:pt x="2086" y="3804"/>
                  </a:lnTo>
                  <a:lnTo>
                    <a:pt x="2088" y="3810"/>
                  </a:lnTo>
                  <a:lnTo>
                    <a:pt x="2092" y="3816"/>
                  </a:lnTo>
                  <a:lnTo>
                    <a:pt x="2094" y="3824"/>
                  </a:lnTo>
                  <a:lnTo>
                    <a:pt x="2096" y="3830"/>
                  </a:lnTo>
                  <a:lnTo>
                    <a:pt x="2098" y="3836"/>
                  </a:lnTo>
                  <a:lnTo>
                    <a:pt x="2108" y="3848"/>
                  </a:lnTo>
                  <a:lnTo>
                    <a:pt x="2120" y="3862"/>
                  </a:lnTo>
                  <a:lnTo>
                    <a:pt x="2124" y="3870"/>
                  </a:lnTo>
                  <a:lnTo>
                    <a:pt x="2126" y="3878"/>
                  </a:lnTo>
                  <a:lnTo>
                    <a:pt x="2128" y="3884"/>
                  </a:lnTo>
                  <a:lnTo>
                    <a:pt x="2130" y="3886"/>
                  </a:lnTo>
                  <a:lnTo>
                    <a:pt x="2134" y="3886"/>
                  </a:lnTo>
                  <a:lnTo>
                    <a:pt x="2138" y="3888"/>
                  </a:lnTo>
                  <a:lnTo>
                    <a:pt x="2140" y="3892"/>
                  </a:lnTo>
                  <a:lnTo>
                    <a:pt x="2144" y="3902"/>
                  </a:lnTo>
                  <a:lnTo>
                    <a:pt x="2146" y="3918"/>
                  </a:lnTo>
                  <a:lnTo>
                    <a:pt x="2148" y="3936"/>
                  </a:lnTo>
                  <a:lnTo>
                    <a:pt x="2146" y="3944"/>
                  </a:lnTo>
                  <a:lnTo>
                    <a:pt x="2142" y="3952"/>
                  </a:lnTo>
                  <a:lnTo>
                    <a:pt x="2142" y="3954"/>
                  </a:lnTo>
                  <a:lnTo>
                    <a:pt x="2142" y="3958"/>
                  </a:lnTo>
                  <a:lnTo>
                    <a:pt x="2144" y="3964"/>
                  </a:lnTo>
                  <a:lnTo>
                    <a:pt x="2146" y="3968"/>
                  </a:lnTo>
                  <a:lnTo>
                    <a:pt x="2146" y="3972"/>
                  </a:lnTo>
                  <a:lnTo>
                    <a:pt x="2144" y="3974"/>
                  </a:lnTo>
                  <a:lnTo>
                    <a:pt x="2140" y="3976"/>
                  </a:lnTo>
                  <a:lnTo>
                    <a:pt x="2142" y="3980"/>
                  </a:lnTo>
                  <a:lnTo>
                    <a:pt x="2146" y="3982"/>
                  </a:lnTo>
                  <a:lnTo>
                    <a:pt x="2148" y="3986"/>
                  </a:lnTo>
                  <a:lnTo>
                    <a:pt x="2150" y="3988"/>
                  </a:lnTo>
                  <a:lnTo>
                    <a:pt x="2150" y="3996"/>
                  </a:lnTo>
                  <a:lnTo>
                    <a:pt x="2152" y="4000"/>
                  </a:lnTo>
                  <a:lnTo>
                    <a:pt x="2154" y="4008"/>
                  </a:lnTo>
                  <a:lnTo>
                    <a:pt x="2156" y="4020"/>
                  </a:lnTo>
                  <a:lnTo>
                    <a:pt x="2158" y="4034"/>
                  </a:lnTo>
                  <a:lnTo>
                    <a:pt x="2162" y="4044"/>
                  </a:lnTo>
                  <a:lnTo>
                    <a:pt x="2166" y="4054"/>
                  </a:lnTo>
                  <a:lnTo>
                    <a:pt x="2166" y="4058"/>
                  </a:lnTo>
                  <a:lnTo>
                    <a:pt x="2166" y="4064"/>
                  </a:lnTo>
                  <a:lnTo>
                    <a:pt x="2164" y="4072"/>
                  </a:lnTo>
                  <a:lnTo>
                    <a:pt x="2166" y="4076"/>
                  </a:lnTo>
                  <a:lnTo>
                    <a:pt x="2168" y="4082"/>
                  </a:lnTo>
                  <a:lnTo>
                    <a:pt x="2172" y="4092"/>
                  </a:lnTo>
                  <a:lnTo>
                    <a:pt x="2176" y="4100"/>
                  </a:lnTo>
                  <a:lnTo>
                    <a:pt x="2178" y="4102"/>
                  </a:lnTo>
                  <a:lnTo>
                    <a:pt x="2180" y="4102"/>
                  </a:lnTo>
                  <a:lnTo>
                    <a:pt x="2184" y="4100"/>
                  </a:lnTo>
                  <a:lnTo>
                    <a:pt x="2186" y="4102"/>
                  </a:lnTo>
                  <a:lnTo>
                    <a:pt x="2190" y="4104"/>
                  </a:lnTo>
                  <a:lnTo>
                    <a:pt x="2196" y="4108"/>
                  </a:lnTo>
                  <a:lnTo>
                    <a:pt x="2200" y="4106"/>
                  </a:lnTo>
                  <a:lnTo>
                    <a:pt x="2204" y="4104"/>
                  </a:lnTo>
                  <a:lnTo>
                    <a:pt x="2208" y="4104"/>
                  </a:lnTo>
                  <a:lnTo>
                    <a:pt x="2212" y="4104"/>
                  </a:lnTo>
                  <a:lnTo>
                    <a:pt x="2214" y="4102"/>
                  </a:lnTo>
                  <a:lnTo>
                    <a:pt x="2218" y="4098"/>
                  </a:lnTo>
                  <a:lnTo>
                    <a:pt x="2226" y="4098"/>
                  </a:lnTo>
                  <a:lnTo>
                    <a:pt x="2232" y="4100"/>
                  </a:lnTo>
                  <a:lnTo>
                    <a:pt x="2236" y="4098"/>
                  </a:lnTo>
                  <a:lnTo>
                    <a:pt x="2238" y="4096"/>
                  </a:lnTo>
                  <a:lnTo>
                    <a:pt x="2240" y="4094"/>
                  </a:lnTo>
                  <a:lnTo>
                    <a:pt x="2242" y="4090"/>
                  </a:lnTo>
                  <a:lnTo>
                    <a:pt x="2244" y="4088"/>
                  </a:lnTo>
                  <a:lnTo>
                    <a:pt x="2248" y="4088"/>
                  </a:lnTo>
                  <a:lnTo>
                    <a:pt x="2252" y="4086"/>
                  </a:lnTo>
                  <a:lnTo>
                    <a:pt x="2254" y="4084"/>
                  </a:lnTo>
                  <a:lnTo>
                    <a:pt x="2258" y="4074"/>
                  </a:lnTo>
                  <a:lnTo>
                    <a:pt x="2262" y="4070"/>
                  </a:lnTo>
                  <a:lnTo>
                    <a:pt x="2266" y="4068"/>
                  </a:lnTo>
                  <a:lnTo>
                    <a:pt x="2274" y="4066"/>
                  </a:lnTo>
                  <a:lnTo>
                    <a:pt x="2284" y="4066"/>
                  </a:lnTo>
                  <a:lnTo>
                    <a:pt x="2300" y="4066"/>
                  </a:lnTo>
                  <a:lnTo>
                    <a:pt x="2312" y="4062"/>
                  </a:lnTo>
                  <a:lnTo>
                    <a:pt x="2324" y="4058"/>
                  </a:lnTo>
                  <a:lnTo>
                    <a:pt x="2334" y="4050"/>
                  </a:lnTo>
                  <a:lnTo>
                    <a:pt x="2348" y="4038"/>
                  </a:lnTo>
                  <a:lnTo>
                    <a:pt x="2356"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42" y="3998"/>
                  </a:lnTo>
                  <a:lnTo>
                    <a:pt x="2446" y="3996"/>
                  </a:lnTo>
                  <a:lnTo>
                    <a:pt x="2452" y="3992"/>
                  </a:lnTo>
                  <a:lnTo>
                    <a:pt x="2462" y="3986"/>
                  </a:lnTo>
                  <a:lnTo>
                    <a:pt x="2468" y="3982"/>
                  </a:lnTo>
                  <a:lnTo>
                    <a:pt x="2480" y="3978"/>
                  </a:lnTo>
                  <a:lnTo>
                    <a:pt x="2500" y="3972"/>
                  </a:lnTo>
                  <a:lnTo>
                    <a:pt x="2506" y="3968"/>
                  </a:lnTo>
                  <a:lnTo>
                    <a:pt x="2510" y="3966"/>
                  </a:lnTo>
                  <a:lnTo>
                    <a:pt x="2520" y="3962"/>
                  </a:lnTo>
                  <a:lnTo>
                    <a:pt x="2526" y="3960"/>
                  </a:lnTo>
                  <a:lnTo>
                    <a:pt x="2528" y="3954"/>
                  </a:lnTo>
                  <a:lnTo>
                    <a:pt x="2528" y="3942"/>
                  </a:lnTo>
                  <a:lnTo>
                    <a:pt x="2528" y="3934"/>
                  </a:lnTo>
                  <a:lnTo>
                    <a:pt x="2532" y="3926"/>
                  </a:lnTo>
                  <a:lnTo>
                    <a:pt x="2542" y="3916"/>
                  </a:lnTo>
                  <a:lnTo>
                    <a:pt x="2562" y="3906"/>
                  </a:lnTo>
                  <a:lnTo>
                    <a:pt x="2566" y="3902"/>
                  </a:lnTo>
                  <a:lnTo>
                    <a:pt x="2572" y="3902"/>
                  </a:lnTo>
                  <a:lnTo>
                    <a:pt x="2578" y="3902"/>
                  </a:lnTo>
                  <a:lnTo>
                    <a:pt x="2584" y="3902"/>
                  </a:lnTo>
                  <a:lnTo>
                    <a:pt x="2586" y="3900"/>
                  </a:lnTo>
                  <a:lnTo>
                    <a:pt x="2594" y="3894"/>
                  </a:lnTo>
                  <a:lnTo>
                    <a:pt x="2600" y="3892"/>
                  </a:lnTo>
                  <a:lnTo>
                    <a:pt x="2606" y="3890"/>
                  </a:lnTo>
                  <a:lnTo>
                    <a:pt x="2614" y="3888"/>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90" y="3840"/>
                  </a:lnTo>
                  <a:lnTo>
                    <a:pt x="2698" y="3836"/>
                  </a:lnTo>
                  <a:lnTo>
                    <a:pt x="2702" y="3830"/>
                  </a:lnTo>
                  <a:lnTo>
                    <a:pt x="2704" y="3822"/>
                  </a:lnTo>
                  <a:lnTo>
                    <a:pt x="2708" y="3814"/>
                  </a:lnTo>
                  <a:lnTo>
                    <a:pt x="2712" y="3806"/>
                  </a:lnTo>
                  <a:lnTo>
                    <a:pt x="2720" y="3798"/>
                  </a:lnTo>
                  <a:lnTo>
                    <a:pt x="2734" y="3794"/>
                  </a:lnTo>
                  <a:lnTo>
                    <a:pt x="2746" y="3790"/>
                  </a:lnTo>
                  <a:lnTo>
                    <a:pt x="2752" y="3786"/>
                  </a:lnTo>
                  <a:lnTo>
                    <a:pt x="2754" y="3782"/>
                  </a:lnTo>
                  <a:lnTo>
                    <a:pt x="2752" y="3776"/>
                  </a:lnTo>
                  <a:lnTo>
                    <a:pt x="2750" y="3768"/>
                  </a:lnTo>
                  <a:lnTo>
                    <a:pt x="2750" y="3758"/>
                  </a:lnTo>
                  <a:lnTo>
                    <a:pt x="2750" y="3746"/>
                  </a:lnTo>
                  <a:lnTo>
                    <a:pt x="2754" y="3730"/>
                  </a:lnTo>
                  <a:lnTo>
                    <a:pt x="2760" y="3716"/>
                  </a:lnTo>
                  <a:lnTo>
                    <a:pt x="2764" y="3710"/>
                  </a:lnTo>
                  <a:lnTo>
                    <a:pt x="2768" y="3712"/>
                  </a:lnTo>
                  <a:lnTo>
                    <a:pt x="2770" y="3714"/>
                  </a:lnTo>
                  <a:lnTo>
                    <a:pt x="2772" y="3718"/>
                  </a:lnTo>
                  <a:lnTo>
                    <a:pt x="2776" y="3720"/>
                  </a:lnTo>
                  <a:lnTo>
                    <a:pt x="2780" y="3716"/>
                  </a:lnTo>
                  <a:lnTo>
                    <a:pt x="2786" y="3704"/>
                  </a:lnTo>
                  <a:lnTo>
                    <a:pt x="2792" y="3692"/>
                  </a:lnTo>
                  <a:lnTo>
                    <a:pt x="2796" y="3684"/>
                  </a:lnTo>
                  <a:lnTo>
                    <a:pt x="2806" y="3674"/>
                  </a:lnTo>
                  <a:lnTo>
                    <a:pt x="2816" y="3664"/>
                  </a:lnTo>
                  <a:lnTo>
                    <a:pt x="2820" y="3656"/>
                  </a:lnTo>
                  <a:lnTo>
                    <a:pt x="2824" y="3644"/>
                  </a:lnTo>
                  <a:lnTo>
                    <a:pt x="2830" y="3628"/>
                  </a:lnTo>
                  <a:lnTo>
                    <a:pt x="2834" y="3618"/>
                  </a:lnTo>
                  <a:lnTo>
                    <a:pt x="2834" y="3616"/>
                  </a:lnTo>
                  <a:lnTo>
                    <a:pt x="2832" y="3614"/>
                  </a:lnTo>
                  <a:lnTo>
                    <a:pt x="2822" y="3608"/>
                  </a:lnTo>
                  <a:close/>
                  <a:moveTo>
                    <a:pt x="2468" y="3400"/>
                  </a:moveTo>
                  <a:lnTo>
                    <a:pt x="2468" y="3400"/>
                  </a:lnTo>
                  <a:lnTo>
                    <a:pt x="2470" y="3400"/>
                  </a:lnTo>
                  <a:lnTo>
                    <a:pt x="2468" y="3400"/>
                  </a:lnTo>
                  <a:close/>
                  <a:moveTo>
                    <a:pt x="1836" y="3098"/>
                  </a:moveTo>
                  <a:lnTo>
                    <a:pt x="1836" y="3098"/>
                  </a:lnTo>
                  <a:lnTo>
                    <a:pt x="1838" y="3094"/>
                  </a:lnTo>
                  <a:lnTo>
                    <a:pt x="1842" y="3094"/>
                  </a:lnTo>
                  <a:lnTo>
                    <a:pt x="1838" y="3094"/>
                  </a:lnTo>
                  <a:lnTo>
                    <a:pt x="1836" y="3098"/>
                  </a:lnTo>
                  <a:close/>
                  <a:moveTo>
                    <a:pt x="1856" y="3100"/>
                  </a:moveTo>
                  <a:lnTo>
                    <a:pt x="1856" y="3100"/>
                  </a:lnTo>
                  <a:lnTo>
                    <a:pt x="1856" y="3102"/>
                  </a:lnTo>
                  <a:lnTo>
                    <a:pt x="1856" y="3100"/>
                  </a:lnTo>
                  <a:lnTo>
                    <a:pt x="1856" y="3090"/>
                  </a:lnTo>
                  <a:lnTo>
                    <a:pt x="1858" y="3084"/>
                  </a:lnTo>
                  <a:lnTo>
                    <a:pt x="1860" y="3082"/>
                  </a:lnTo>
                  <a:lnTo>
                    <a:pt x="1858" y="3084"/>
                  </a:lnTo>
                  <a:lnTo>
                    <a:pt x="1856" y="3090"/>
                  </a:lnTo>
                  <a:lnTo>
                    <a:pt x="1856" y="310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6156">
              <a:extLst>
                <a:ext uri="{FF2B5EF4-FFF2-40B4-BE49-F238E27FC236}">
                  <a16:creationId xmlns:a16="http://schemas.microsoft.com/office/drawing/2014/main" id="{C1383273-6D21-4AF7-0AD3-F4A30B0820A7}"/>
                </a:ext>
              </a:extLst>
            </p:cNvPr>
            <p:cNvSpPr>
              <a:spLocks noEditPoints="1"/>
            </p:cNvSpPr>
            <p:nvPr/>
          </p:nvSpPr>
          <p:spPr bwMode="auto">
            <a:xfrm>
              <a:off x="5024074" y="2480087"/>
              <a:ext cx="2615330" cy="2204852"/>
            </a:xfrm>
            <a:custGeom>
              <a:avLst/>
              <a:gdLst>
                <a:gd name="T0" fmla="*/ 334096 w 5856"/>
                <a:gd name="T1" fmla="*/ 341505 h 5472"/>
                <a:gd name="T2" fmla="*/ 374746 w 5856"/>
                <a:gd name="T3" fmla="*/ 60938 h 5472"/>
                <a:gd name="T4" fmla="*/ 2452998 w 5856"/>
                <a:gd name="T5" fmla="*/ 316114 h 5472"/>
                <a:gd name="T6" fmla="*/ 3177084 w 5856"/>
                <a:gd name="T7" fmla="*/ 608108 h 5472"/>
                <a:gd name="T8" fmla="*/ 2139228 w 5856"/>
                <a:gd name="T9" fmla="*/ 481154 h 5472"/>
                <a:gd name="T10" fmla="*/ 256606 w 5856"/>
                <a:gd name="T11" fmla="*/ 559865 h 5472"/>
                <a:gd name="T12" fmla="*/ 48272 w 5856"/>
                <a:gd name="T13" fmla="*/ 76172 h 5472"/>
                <a:gd name="T14" fmla="*/ 461128 w 5856"/>
                <a:gd name="T15" fmla="*/ 11426 h 5472"/>
                <a:gd name="T16" fmla="*/ 438262 w 5856"/>
                <a:gd name="T17" fmla="*/ 78711 h 5472"/>
                <a:gd name="T18" fmla="*/ 1814025 w 5856"/>
                <a:gd name="T19" fmla="*/ 3336340 h 5472"/>
                <a:gd name="T20" fmla="*/ 2066820 w 5856"/>
                <a:gd name="T21" fmla="*/ 2794248 h 5472"/>
                <a:gd name="T22" fmla="*/ 2090956 w 5856"/>
                <a:gd name="T23" fmla="*/ 2845030 h 5472"/>
                <a:gd name="T24" fmla="*/ 2021088 w 5856"/>
                <a:gd name="T25" fmla="*/ 2668564 h 5472"/>
                <a:gd name="T26" fmla="*/ 2068090 w 5856"/>
                <a:gd name="T27" fmla="*/ 2759971 h 5472"/>
                <a:gd name="T28" fmla="*/ 2012196 w 5856"/>
                <a:gd name="T29" fmla="*/ 2762510 h 5472"/>
                <a:gd name="T30" fmla="*/ 2125255 w 5856"/>
                <a:gd name="T31" fmla="*/ 3088781 h 5472"/>
                <a:gd name="T32" fmla="*/ 2097307 w 5856"/>
                <a:gd name="T33" fmla="*/ 1976667 h 5472"/>
                <a:gd name="T34" fmla="*/ 2010925 w 5856"/>
                <a:gd name="T35" fmla="*/ 3324914 h 5472"/>
                <a:gd name="T36" fmla="*/ 2102389 w 5856"/>
                <a:gd name="T37" fmla="*/ 1863679 h 5472"/>
                <a:gd name="T38" fmla="*/ 1256352 w 5856"/>
                <a:gd name="T39" fmla="*/ 2824717 h 5472"/>
                <a:gd name="T40" fmla="*/ 1637450 w 5856"/>
                <a:gd name="T41" fmla="*/ 2959288 h 5472"/>
                <a:gd name="T42" fmla="*/ 1636179 w 5856"/>
                <a:gd name="T43" fmla="*/ 3313488 h 5472"/>
                <a:gd name="T44" fmla="*/ 1580285 w 5856"/>
                <a:gd name="T45" fmla="*/ 3222082 h 5472"/>
                <a:gd name="T46" fmla="*/ 1342734 w 5856"/>
                <a:gd name="T47" fmla="*/ 2956749 h 5472"/>
                <a:gd name="T48" fmla="*/ 5081 w 5856"/>
                <a:gd name="T49" fmla="*/ 3446790 h 5472"/>
                <a:gd name="T50" fmla="*/ 2179879 w 5856"/>
                <a:gd name="T51" fmla="*/ 2182332 h 5472"/>
                <a:gd name="T52" fmla="*/ 2291667 w 5856"/>
                <a:gd name="T53" fmla="*/ 2007136 h 5472"/>
                <a:gd name="T54" fmla="*/ 1948679 w 5856"/>
                <a:gd name="T55" fmla="*/ 3044347 h 5472"/>
                <a:gd name="T56" fmla="*/ 1984248 w 5856"/>
                <a:gd name="T57" fmla="*/ 3100206 h 5472"/>
                <a:gd name="T58" fmla="*/ 1942328 w 5856"/>
                <a:gd name="T59" fmla="*/ 2744736 h 5472"/>
                <a:gd name="T60" fmla="*/ 2132876 w 5856"/>
                <a:gd name="T61" fmla="*/ 3114171 h 5472"/>
                <a:gd name="T62" fmla="*/ 2483486 w 5856"/>
                <a:gd name="T63" fmla="*/ 1744342 h 5472"/>
                <a:gd name="T64" fmla="*/ 2336129 w 5856"/>
                <a:gd name="T65" fmla="*/ 1971589 h 5472"/>
                <a:gd name="T66" fmla="*/ 2107470 w 5856"/>
                <a:gd name="T67" fmla="*/ 1984284 h 5472"/>
                <a:gd name="T68" fmla="*/ 2536840 w 5856"/>
                <a:gd name="T69" fmla="*/ 1350786 h 5472"/>
                <a:gd name="T70" fmla="*/ 2451728 w 5856"/>
                <a:gd name="T71" fmla="*/ 1727838 h 5472"/>
                <a:gd name="T72" fmla="*/ 2022358 w 5856"/>
                <a:gd name="T73" fmla="*/ 2660947 h 5472"/>
                <a:gd name="T74" fmla="*/ 1906759 w 5856"/>
                <a:gd name="T75" fmla="*/ 2780283 h 5472"/>
                <a:gd name="T76" fmla="*/ 2087145 w 5856"/>
                <a:gd name="T77" fmla="*/ 2730772 h 5472"/>
                <a:gd name="T78" fmla="*/ 1878811 w 5856"/>
                <a:gd name="T79" fmla="*/ 2870420 h 5472"/>
                <a:gd name="T80" fmla="*/ 1669208 w 5856"/>
                <a:gd name="T81" fmla="*/ 3111632 h 5472"/>
                <a:gd name="T82" fmla="*/ 2046494 w 5856"/>
                <a:gd name="T83" fmla="*/ 2306747 h 5472"/>
                <a:gd name="T84" fmla="*/ 3226627 w 5856"/>
                <a:gd name="T85" fmla="*/ 603030 h 5472"/>
                <a:gd name="T86" fmla="*/ 2160824 w 5856"/>
                <a:gd name="T87" fmla="*/ 505275 h 5472"/>
                <a:gd name="T88" fmla="*/ 1448171 w 5856"/>
                <a:gd name="T89" fmla="*/ 275489 h 5472"/>
                <a:gd name="T90" fmla="*/ 899390 w 5856"/>
                <a:gd name="T91" fmla="*/ 483693 h 5472"/>
                <a:gd name="T92" fmla="*/ 736789 w 5856"/>
                <a:gd name="T93" fmla="*/ 700784 h 5472"/>
                <a:gd name="T94" fmla="*/ 137195 w 5856"/>
                <a:gd name="T95" fmla="*/ 684280 h 5472"/>
                <a:gd name="T96" fmla="*/ 415396 w 5856"/>
                <a:gd name="T97" fmla="*/ 2273739 h 5472"/>
                <a:gd name="T98" fmla="*/ 814279 w 5856"/>
                <a:gd name="T99" fmla="*/ 2748545 h 5472"/>
                <a:gd name="T100" fmla="*/ 1185214 w 5856"/>
                <a:gd name="T101" fmla="*/ 2338485 h 5472"/>
                <a:gd name="T102" fmla="*/ 1393547 w 5856"/>
                <a:gd name="T103" fmla="*/ 2695225 h 5472"/>
                <a:gd name="T104" fmla="*/ 1451982 w 5856"/>
                <a:gd name="T105" fmla="*/ 2856456 h 5472"/>
                <a:gd name="T106" fmla="*/ 1629828 w 5856"/>
                <a:gd name="T107" fmla="*/ 2740928 h 5472"/>
                <a:gd name="T108" fmla="*/ 1744157 w 5856"/>
                <a:gd name="T109" fmla="*/ 2391805 h 5472"/>
                <a:gd name="T110" fmla="*/ 1933435 w 5856"/>
                <a:gd name="T111" fmla="*/ 2254696 h 5472"/>
                <a:gd name="T112" fmla="*/ 1986789 w 5856"/>
                <a:gd name="T113" fmla="*/ 2059187 h 5472"/>
                <a:gd name="T114" fmla="*/ 1905488 w 5856"/>
                <a:gd name="T115" fmla="*/ 1812897 h 5472"/>
                <a:gd name="T116" fmla="*/ 2103659 w 5856"/>
                <a:gd name="T117" fmla="*/ 1858600 h 5472"/>
                <a:gd name="T118" fmla="*/ 2129066 w 5856"/>
                <a:gd name="T119" fmla="*/ 1809089 h 5472"/>
                <a:gd name="T120" fmla="*/ 2413618 w 5856"/>
                <a:gd name="T121" fmla="*/ 1277153 h 5472"/>
                <a:gd name="T122" fmla="*/ 3003049 w 5856"/>
                <a:gd name="T123" fmla="*/ 983890 h 5472"/>
                <a:gd name="T124" fmla="*/ 3079269 w 5856"/>
                <a:gd name="T125" fmla="*/ 1027054 h 54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6"/>
                <a:gd name="T190" fmla="*/ 0 h 5472"/>
                <a:gd name="T191" fmla="*/ 5856 w 5856"/>
                <a:gd name="T192" fmla="*/ 5472 h 54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6" h="5472">
                  <a:moveTo>
                    <a:pt x="1912" y="64"/>
                  </a:moveTo>
                  <a:lnTo>
                    <a:pt x="1912" y="64"/>
                  </a:lnTo>
                  <a:lnTo>
                    <a:pt x="1910" y="60"/>
                  </a:lnTo>
                  <a:lnTo>
                    <a:pt x="1902" y="58"/>
                  </a:lnTo>
                  <a:lnTo>
                    <a:pt x="1882" y="54"/>
                  </a:lnTo>
                  <a:lnTo>
                    <a:pt x="1862" y="54"/>
                  </a:lnTo>
                  <a:lnTo>
                    <a:pt x="1854" y="56"/>
                  </a:lnTo>
                  <a:lnTo>
                    <a:pt x="1850" y="60"/>
                  </a:lnTo>
                  <a:lnTo>
                    <a:pt x="1850" y="62"/>
                  </a:lnTo>
                  <a:lnTo>
                    <a:pt x="1852" y="64"/>
                  </a:lnTo>
                  <a:lnTo>
                    <a:pt x="1858" y="68"/>
                  </a:lnTo>
                  <a:lnTo>
                    <a:pt x="1868" y="70"/>
                  </a:lnTo>
                  <a:lnTo>
                    <a:pt x="1880" y="70"/>
                  </a:lnTo>
                  <a:lnTo>
                    <a:pt x="1902" y="68"/>
                  </a:lnTo>
                  <a:lnTo>
                    <a:pt x="1908" y="66"/>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48" y="682"/>
                  </a:lnTo>
                  <a:lnTo>
                    <a:pt x="1040" y="688"/>
                  </a:lnTo>
                  <a:lnTo>
                    <a:pt x="1036" y="694"/>
                  </a:lnTo>
                  <a:lnTo>
                    <a:pt x="1036" y="700"/>
                  </a:lnTo>
                  <a:lnTo>
                    <a:pt x="1040" y="704"/>
                  </a:lnTo>
                  <a:lnTo>
                    <a:pt x="1048" y="708"/>
                  </a:lnTo>
                  <a:lnTo>
                    <a:pt x="1060" y="708"/>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20" y="178"/>
                  </a:lnTo>
                  <a:lnTo>
                    <a:pt x="1926" y="180"/>
                  </a:lnTo>
                  <a:lnTo>
                    <a:pt x="1932" y="186"/>
                  </a:lnTo>
                  <a:lnTo>
                    <a:pt x="1934" y="188"/>
                  </a:lnTo>
                  <a:lnTo>
                    <a:pt x="1938" y="190"/>
                  </a:lnTo>
                  <a:lnTo>
                    <a:pt x="1956" y="188"/>
                  </a:lnTo>
                  <a:lnTo>
                    <a:pt x="1982" y="180"/>
                  </a:lnTo>
                  <a:lnTo>
                    <a:pt x="1996" y="174"/>
                  </a:lnTo>
                  <a:lnTo>
                    <a:pt x="2000" y="172"/>
                  </a:lnTo>
                  <a:lnTo>
                    <a:pt x="2000" y="170"/>
                  </a:lnTo>
                  <a:lnTo>
                    <a:pt x="1998" y="168"/>
                  </a:lnTo>
                  <a:lnTo>
                    <a:pt x="1994" y="166"/>
                  </a:lnTo>
                  <a:lnTo>
                    <a:pt x="1982" y="162"/>
                  </a:lnTo>
                  <a:lnTo>
                    <a:pt x="1964" y="158"/>
                  </a:lnTo>
                  <a:lnTo>
                    <a:pt x="1928" y="154"/>
                  </a:lnTo>
                  <a:close/>
                  <a:moveTo>
                    <a:pt x="526" y="138"/>
                  </a:moveTo>
                  <a:lnTo>
                    <a:pt x="526" y="138"/>
                  </a:lnTo>
                  <a:lnTo>
                    <a:pt x="532" y="144"/>
                  </a:lnTo>
                  <a:lnTo>
                    <a:pt x="538" y="148"/>
                  </a:lnTo>
                  <a:lnTo>
                    <a:pt x="552" y="152"/>
                  </a:lnTo>
                  <a:lnTo>
                    <a:pt x="558" y="154"/>
                  </a:lnTo>
                  <a:lnTo>
                    <a:pt x="562" y="152"/>
                  </a:lnTo>
                  <a:lnTo>
                    <a:pt x="564" y="150"/>
                  </a:lnTo>
                  <a:lnTo>
                    <a:pt x="564" y="146"/>
                  </a:lnTo>
                  <a:lnTo>
                    <a:pt x="564" y="142"/>
                  </a:lnTo>
                  <a:lnTo>
                    <a:pt x="568" y="140"/>
                  </a:lnTo>
                  <a:lnTo>
                    <a:pt x="572" y="136"/>
                  </a:lnTo>
                  <a:lnTo>
                    <a:pt x="582" y="136"/>
                  </a:lnTo>
                  <a:lnTo>
                    <a:pt x="600" y="134"/>
                  </a:lnTo>
                  <a:lnTo>
                    <a:pt x="604" y="132"/>
                  </a:lnTo>
                  <a:lnTo>
                    <a:pt x="606" y="130"/>
                  </a:lnTo>
                  <a:lnTo>
                    <a:pt x="604" y="128"/>
                  </a:lnTo>
                  <a:lnTo>
                    <a:pt x="598" y="126"/>
                  </a:lnTo>
                  <a:lnTo>
                    <a:pt x="580" y="122"/>
                  </a:lnTo>
                  <a:lnTo>
                    <a:pt x="556" y="120"/>
                  </a:lnTo>
                  <a:lnTo>
                    <a:pt x="534" y="122"/>
                  </a:lnTo>
                  <a:lnTo>
                    <a:pt x="526" y="124"/>
                  </a:lnTo>
                  <a:lnTo>
                    <a:pt x="522" y="126"/>
                  </a:lnTo>
                  <a:lnTo>
                    <a:pt x="522" y="132"/>
                  </a:lnTo>
                  <a:lnTo>
                    <a:pt x="526" y="138"/>
                  </a:lnTo>
                  <a:close/>
                  <a:moveTo>
                    <a:pt x="658" y="948"/>
                  </a:moveTo>
                  <a:lnTo>
                    <a:pt x="658" y="948"/>
                  </a:lnTo>
                  <a:lnTo>
                    <a:pt x="658" y="944"/>
                  </a:lnTo>
                  <a:lnTo>
                    <a:pt x="656" y="942"/>
                  </a:lnTo>
                  <a:lnTo>
                    <a:pt x="644" y="936"/>
                  </a:lnTo>
                  <a:lnTo>
                    <a:pt x="628" y="926"/>
                  </a:lnTo>
                  <a:lnTo>
                    <a:pt x="620" y="920"/>
                  </a:lnTo>
                  <a:lnTo>
                    <a:pt x="612" y="912"/>
                  </a:lnTo>
                  <a:lnTo>
                    <a:pt x="602" y="904"/>
                  </a:lnTo>
                  <a:lnTo>
                    <a:pt x="594" y="904"/>
                  </a:lnTo>
                  <a:lnTo>
                    <a:pt x="588" y="906"/>
                  </a:lnTo>
                  <a:lnTo>
                    <a:pt x="582" y="908"/>
                  </a:lnTo>
                  <a:lnTo>
                    <a:pt x="580" y="910"/>
                  </a:lnTo>
                  <a:lnTo>
                    <a:pt x="580" y="912"/>
                  </a:lnTo>
                  <a:lnTo>
                    <a:pt x="582" y="916"/>
                  </a:lnTo>
                  <a:lnTo>
                    <a:pt x="584" y="920"/>
                  </a:lnTo>
                  <a:lnTo>
                    <a:pt x="582" y="920"/>
                  </a:lnTo>
                  <a:lnTo>
                    <a:pt x="578" y="918"/>
                  </a:lnTo>
                  <a:lnTo>
                    <a:pt x="576" y="918"/>
                  </a:lnTo>
                  <a:lnTo>
                    <a:pt x="574" y="920"/>
                  </a:lnTo>
                  <a:lnTo>
                    <a:pt x="576" y="924"/>
                  </a:lnTo>
                  <a:lnTo>
                    <a:pt x="580" y="930"/>
                  </a:lnTo>
                  <a:lnTo>
                    <a:pt x="588" y="940"/>
                  </a:lnTo>
                  <a:lnTo>
                    <a:pt x="594" y="944"/>
                  </a:lnTo>
                  <a:lnTo>
                    <a:pt x="596" y="946"/>
                  </a:lnTo>
                  <a:lnTo>
                    <a:pt x="600" y="944"/>
                  </a:lnTo>
                  <a:lnTo>
                    <a:pt x="600" y="942"/>
                  </a:lnTo>
                  <a:lnTo>
                    <a:pt x="604" y="942"/>
                  </a:lnTo>
                  <a:lnTo>
                    <a:pt x="610" y="942"/>
                  </a:lnTo>
                  <a:lnTo>
                    <a:pt x="618" y="946"/>
                  </a:lnTo>
                  <a:lnTo>
                    <a:pt x="620" y="948"/>
                  </a:lnTo>
                  <a:lnTo>
                    <a:pt x="620" y="952"/>
                  </a:lnTo>
                  <a:lnTo>
                    <a:pt x="620" y="956"/>
                  </a:lnTo>
                  <a:lnTo>
                    <a:pt x="624" y="958"/>
                  </a:lnTo>
                  <a:lnTo>
                    <a:pt x="638" y="956"/>
                  </a:lnTo>
                  <a:lnTo>
                    <a:pt x="652" y="954"/>
                  </a:lnTo>
                  <a:lnTo>
                    <a:pt x="656" y="950"/>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82" y="462"/>
                  </a:lnTo>
                  <a:lnTo>
                    <a:pt x="674" y="464"/>
                  </a:lnTo>
                  <a:lnTo>
                    <a:pt x="672" y="468"/>
                  </a:lnTo>
                  <a:lnTo>
                    <a:pt x="672" y="470"/>
                  </a:lnTo>
                  <a:lnTo>
                    <a:pt x="674" y="474"/>
                  </a:lnTo>
                  <a:lnTo>
                    <a:pt x="674" y="476"/>
                  </a:lnTo>
                  <a:lnTo>
                    <a:pt x="672" y="478"/>
                  </a:lnTo>
                  <a:lnTo>
                    <a:pt x="664" y="476"/>
                  </a:lnTo>
                  <a:lnTo>
                    <a:pt x="652" y="478"/>
                  </a:lnTo>
                  <a:lnTo>
                    <a:pt x="636" y="480"/>
                  </a:lnTo>
                  <a:lnTo>
                    <a:pt x="620" y="484"/>
                  </a:lnTo>
                  <a:lnTo>
                    <a:pt x="602" y="492"/>
                  </a:lnTo>
                  <a:lnTo>
                    <a:pt x="584" y="500"/>
                  </a:lnTo>
                  <a:lnTo>
                    <a:pt x="568" y="508"/>
                  </a:lnTo>
                  <a:lnTo>
                    <a:pt x="554" y="518"/>
                  </a:lnTo>
                  <a:lnTo>
                    <a:pt x="544" y="528"/>
                  </a:lnTo>
                  <a:lnTo>
                    <a:pt x="538" y="536"/>
                  </a:lnTo>
                  <a:lnTo>
                    <a:pt x="532" y="538"/>
                  </a:lnTo>
                  <a:lnTo>
                    <a:pt x="528" y="538"/>
                  </a:lnTo>
                  <a:lnTo>
                    <a:pt x="526" y="538"/>
                  </a:lnTo>
                  <a:lnTo>
                    <a:pt x="524" y="536"/>
                  </a:lnTo>
                  <a:lnTo>
                    <a:pt x="520" y="534"/>
                  </a:lnTo>
                  <a:lnTo>
                    <a:pt x="514" y="536"/>
                  </a:lnTo>
                  <a:lnTo>
                    <a:pt x="506" y="542"/>
                  </a:lnTo>
                  <a:lnTo>
                    <a:pt x="498" y="548"/>
                  </a:lnTo>
                  <a:lnTo>
                    <a:pt x="494" y="550"/>
                  </a:lnTo>
                  <a:lnTo>
                    <a:pt x="490" y="548"/>
                  </a:lnTo>
                  <a:lnTo>
                    <a:pt x="488" y="546"/>
                  </a:lnTo>
                  <a:lnTo>
                    <a:pt x="488" y="544"/>
                  </a:lnTo>
                  <a:lnTo>
                    <a:pt x="484" y="542"/>
                  </a:lnTo>
                  <a:lnTo>
                    <a:pt x="480" y="542"/>
                  </a:lnTo>
                  <a:lnTo>
                    <a:pt x="474" y="546"/>
                  </a:lnTo>
                  <a:lnTo>
                    <a:pt x="470" y="550"/>
                  </a:lnTo>
                  <a:lnTo>
                    <a:pt x="468" y="554"/>
                  </a:lnTo>
                  <a:lnTo>
                    <a:pt x="470" y="558"/>
                  </a:lnTo>
                  <a:lnTo>
                    <a:pt x="474" y="560"/>
                  </a:lnTo>
                  <a:lnTo>
                    <a:pt x="480" y="564"/>
                  </a:lnTo>
                  <a:lnTo>
                    <a:pt x="480" y="568"/>
                  </a:lnTo>
                  <a:lnTo>
                    <a:pt x="476" y="570"/>
                  </a:lnTo>
                  <a:lnTo>
                    <a:pt x="472" y="572"/>
                  </a:lnTo>
                  <a:lnTo>
                    <a:pt x="470" y="576"/>
                  </a:lnTo>
                  <a:lnTo>
                    <a:pt x="472" y="578"/>
                  </a:lnTo>
                  <a:lnTo>
                    <a:pt x="476" y="580"/>
                  </a:lnTo>
                  <a:lnTo>
                    <a:pt x="478" y="582"/>
                  </a:lnTo>
                  <a:lnTo>
                    <a:pt x="478" y="584"/>
                  </a:lnTo>
                  <a:lnTo>
                    <a:pt x="476" y="586"/>
                  </a:lnTo>
                  <a:lnTo>
                    <a:pt x="468" y="586"/>
                  </a:lnTo>
                  <a:lnTo>
                    <a:pt x="460" y="588"/>
                  </a:lnTo>
                  <a:lnTo>
                    <a:pt x="454" y="594"/>
                  </a:lnTo>
                  <a:lnTo>
                    <a:pt x="450" y="600"/>
                  </a:lnTo>
                  <a:lnTo>
                    <a:pt x="446" y="606"/>
                  </a:lnTo>
                  <a:lnTo>
                    <a:pt x="442" y="614"/>
                  </a:lnTo>
                  <a:lnTo>
                    <a:pt x="436" y="622"/>
                  </a:lnTo>
                  <a:lnTo>
                    <a:pt x="426" y="630"/>
                  </a:lnTo>
                  <a:lnTo>
                    <a:pt x="414" y="636"/>
                  </a:lnTo>
                  <a:lnTo>
                    <a:pt x="390" y="648"/>
                  </a:lnTo>
                  <a:lnTo>
                    <a:pt x="384" y="654"/>
                  </a:lnTo>
                  <a:lnTo>
                    <a:pt x="380" y="658"/>
                  </a:lnTo>
                  <a:lnTo>
                    <a:pt x="380" y="662"/>
                  </a:lnTo>
                  <a:lnTo>
                    <a:pt x="382" y="666"/>
                  </a:lnTo>
                  <a:lnTo>
                    <a:pt x="390" y="666"/>
                  </a:lnTo>
                  <a:lnTo>
                    <a:pt x="400" y="666"/>
                  </a:lnTo>
                  <a:lnTo>
                    <a:pt x="408" y="668"/>
                  </a:lnTo>
                  <a:lnTo>
                    <a:pt x="410" y="670"/>
                  </a:lnTo>
                  <a:lnTo>
                    <a:pt x="408" y="674"/>
                  </a:lnTo>
                  <a:lnTo>
                    <a:pt x="406" y="678"/>
                  </a:lnTo>
                  <a:lnTo>
                    <a:pt x="402" y="680"/>
                  </a:lnTo>
                  <a:lnTo>
                    <a:pt x="402" y="684"/>
                  </a:lnTo>
                  <a:lnTo>
                    <a:pt x="406" y="684"/>
                  </a:lnTo>
                  <a:lnTo>
                    <a:pt x="416" y="682"/>
                  </a:lnTo>
                  <a:lnTo>
                    <a:pt x="438" y="676"/>
                  </a:lnTo>
                  <a:lnTo>
                    <a:pt x="446" y="676"/>
                  </a:lnTo>
                  <a:lnTo>
                    <a:pt x="454" y="676"/>
                  </a:lnTo>
                  <a:lnTo>
                    <a:pt x="460" y="678"/>
                  </a:lnTo>
                  <a:lnTo>
                    <a:pt x="466" y="682"/>
                  </a:lnTo>
                  <a:lnTo>
                    <a:pt x="486" y="692"/>
                  </a:lnTo>
                  <a:lnTo>
                    <a:pt x="496" y="696"/>
                  </a:lnTo>
                  <a:lnTo>
                    <a:pt x="508" y="694"/>
                  </a:lnTo>
                  <a:lnTo>
                    <a:pt x="514" y="692"/>
                  </a:lnTo>
                  <a:lnTo>
                    <a:pt x="518" y="690"/>
                  </a:lnTo>
                  <a:lnTo>
                    <a:pt x="522" y="686"/>
                  </a:lnTo>
                  <a:lnTo>
                    <a:pt x="524" y="680"/>
                  </a:lnTo>
                  <a:lnTo>
                    <a:pt x="526" y="674"/>
                  </a:lnTo>
                  <a:lnTo>
                    <a:pt x="528" y="672"/>
                  </a:lnTo>
                  <a:lnTo>
                    <a:pt x="538" y="670"/>
                  </a:lnTo>
                  <a:lnTo>
                    <a:pt x="542" y="668"/>
                  </a:lnTo>
                  <a:lnTo>
                    <a:pt x="546" y="664"/>
                  </a:lnTo>
                  <a:lnTo>
                    <a:pt x="550" y="660"/>
                  </a:lnTo>
                  <a:lnTo>
                    <a:pt x="554" y="650"/>
                  </a:lnTo>
                  <a:lnTo>
                    <a:pt x="558" y="640"/>
                  </a:lnTo>
                  <a:lnTo>
                    <a:pt x="562" y="634"/>
                  </a:lnTo>
                  <a:lnTo>
                    <a:pt x="566" y="630"/>
                  </a:lnTo>
                  <a:lnTo>
                    <a:pt x="572" y="628"/>
                  </a:lnTo>
                  <a:lnTo>
                    <a:pt x="580" y="624"/>
                  </a:lnTo>
                  <a:lnTo>
                    <a:pt x="584" y="622"/>
                  </a:lnTo>
                  <a:lnTo>
                    <a:pt x="586" y="616"/>
                  </a:lnTo>
                  <a:lnTo>
                    <a:pt x="588" y="606"/>
                  </a:lnTo>
                  <a:lnTo>
                    <a:pt x="590" y="602"/>
                  </a:lnTo>
                  <a:lnTo>
                    <a:pt x="594" y="600"/>
                  </a:lnTo>
                  <a:lnTo>
                    <a:pt x="610" y="594"/>
                  </a:lnTo>
                  <a:lnTo>
                    <a:pt x="638" y="584"/>
                  </a:lnTo>
                  <a:lnTo>
                    <a:pt x="652" y="578"/>
                  </a:lnTo>
                  <a:lnTo>
                    <a:pt x="658" y="572"/>
                  </a:lnTo>
                  <a:lnTo>
                    <a:pt x="662" y="568"/>
                  </a:lnTo>
                  <a:lnTo>
                    <a:pt x="664" y="564"/>
                  </a:lnTo>
                  <a:lnTo>
                    <a:pt x="668" y="558"/>
                  </a:lnTo>
                  <a:lnTo>
                    <a:pt x="674" y="552"/>
                  </a:lnTo>
                  <a:lnTo>
                    <a:pt x="688" y="544"/>
                  </a:lnTo>
                  <a:lnTo>
                    <a:pt x="712" y="534"/>
                  </a:lnTo>
                  <a:lnTo>
                    <a:pt x="744" y="522"/>
                  </a:lnTo>
                  <a:lnTo>
                    <a:pt x="778" y="512"/>
                  </a:lnTo>
                  <a:lnTo>
                    <a:pt x="854" y="492"/>
                  </a:lnTo>
                  <a:lnTo>
                    <a:pt x="924" y="474"/>
                  </a:lnTo>
                  <a:lnTo>
                    <a:pt x="956" y="46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878" y="422"/>
                  </a:lnTo>
                  <a:lnTo>
                    <a:pt x="874" y="426"/>
                  </a:lnTo>
                  <a:lnTo>
                    <a:pt x="870" y="428"/>
                  </a:lnTo>
                  <a:lnTo>
                    <a:pt x="868" y="430"/>
                  </a:lnTo>
                  <a:lnTo>
                    <a:pt x="864" y="434"/>
                  </a:lnTo>
                  <a:lnTo>
                    <a:pt x="856" y="438"/>
                  </a:lnTo>
                  <a:lnTo>
                    <a:pt x="842" y="444"/>
                  </a:lnTo>
                  <a:lnTo>
                    <a:pt x="818" y="450"/>
                  </a:lnTo>
                  <a:lnTo>
                    <a:pt x="808" y="450"/>
                  </a:lnTo>
                  <a:lnTo>
                    <a:pt x="798" y="452"/>
                  </a:lnTo>
                  <a:lnTo>
                    <a:pt x="768" y="460"/>
                  </a:lnTo>
                  <a:close/>
                  <a:moveTo>
                    <a:pt x="484" y="70"/>
                  </a:moveTo>
                  <a:lnTo>
                    <a:pt x="484" y="70"/>
                  </a:lnTo>
                  <a:lnTo>
                    <a:pt x="482" y="70"/>
                  </a:lnTo>
                  <a:lnTo>
                    <a:pt x="484" y="70"/>
                  </a:lnTo>
                  <a:lnTo>
                    <a:pt x="490" y="72"/>
                  </a:lnTo>
                  <a:lnTo>
                    <a:pt x="500" y="74"/>
                  </a:lnTo>
                  <a:lnTo>
                    <a:pt x="510" y="78"/>
                  </a:lnTo>
                  <a:lnTo>
                    <a:pt x="528" y="86"/>
                  </a:lnTo>
                  <a:lnTo>
                    <a:pt x="538" y="86"/>
                  </a:lnTo>
                  <a:lnTo>
                    <a:pt x="554" y="86"/>
                  </a:lnTo>
                  <a:lnTo>
                    <a:pt x="568" y="86"/>
                  </a:lnTo>
                  <a:lnTo>
                    <a:pt x="568" y="84"/>
                  </a:lnTo>
                  <a:lnTo>
                    <a:pt x="566" y="82"/>
                  </a:lnTo>
                  <a:lnTo>
                    <a:pt x="544" y="76"/>
                  </a:lnTo>
                  <a:lnTo>
                    <a:pt x="530" y="72"/>
                  </a:lnTo>
                  <a:lnTo>
                    <a:pt x="512" y="70"/>
                  </a:lnTo>
                  <a:lnTo>
                    <a:pt x="496" y="68"/>
                  </a:lnTo>
                  <a:lnTo>
                    <a:pt x="484" y="70"/>
                  </a:lnTo>
                  <a:close/>
                  <a:moveTo>
                    <a:pt x="542" y="114"/>
                  </a:moveTo>
                  <a:lnTo>
                    <a:pt x="542" y="114"/>
                  </a:lnTo>
                  <a:lnTo>
                    <a:pt x="554" y="116"/>
                  </a:lnTo>
                  <a:lnTo>
                    <a:pt x="558" y="114"/>
                  </a:lnTo>
                  <a:lnTo>
                    <a:pt x="560" y="112"/>
                  </a:lnTo>
                  <a:lnTo>
                    <a:pt x="560" y="110"/>
                  </a:lnTo>
                  <a:lnTo>
                    <a:pt x="560" y="108"/>
                  </a:lnTo>
                  <a:lnTo>
                    <a:pt x="554" y="106"/>
                  </a:lnTo>
                  <a:lnTo>
                    <a:pt x="542" y="106"/>
                  </a:lnTo>
                  <a:lnTo>
                    <a:pt x="532" y="108"/>
                  </a:lnTo>
                  <a:lnTo>
                    <a:pt x="530" y="110"/>
                  </a:lnTo>
                  <a:lnTo>
                    <a:pt x="532" y="112"/>
                  </a:lnTo>
                  <a:lnTo>
                    <a:pt x="534"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62" y="90"/>
                  </a:lnTo>
                  <a:lnTo>
                    <a:pt x="556" y="92"/>
                  </a:lnTo>
                  <a:lnTo>
                    <a:pt x="556" y="94"/>
                  </a:lnTo>
                  <a:lnTo>
                    <a:pt x="560" y="96"/>
                  </a:lnTo>
                  <a:lnTo>
                    <a:pt x="576" y="96"/>
                  </a:lnTo>
                  <a:lnTo>
                    <a:pt x="590" y="96"/>
                  </a:lnTo>
                  <a:close/>
                  <a:moveTo>
                    <a:pt x="554" y="70"/>
                  </a:moveTo>
                  <a:lnTo>
                    <a:pt x="554" y="70"/>
                  </a:lnTo>
                  <a:lnTo>
                    <a:pt x="554" y="72"/>
                  </a:lnTo>
                  <a:lnTo>
                    <a:pt x="554" y="74"/>
                  </a:lnTo>
                  <a:lnTo>
                    <a:pt x="562" y="78"/>
                  </a:lnTo>
                  <a:lnTo>
                    <a:pt x="572" y="80"/>
                  </a:lnTo>
                  <a:lnTo>
                    <a:pt x="582" y="80"/>
                  </a:lnTo>
                  <a:lnTo>
                    <a:pt x="584" y="78"/>
                  </a:lnTo>
                  <a:lnTo>
                    <a:pt x="584" y="76"/>
                  </a:lnTo>
                  <a:lnTo>
                    <a:pt x="576" y="72"/>
                  </a:lnTo>
                  <a:lnTo>
                    <a:pt x="564" y="68"/>
                  </a:lnTo>
                  <a:lnTo>
                    <a:pt x="558" y="68"/>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30" y="138"/>
                  </a:lnTo>
                  <a:lnTo>
                    <a:pt x="1938" y="142"/>
                  </a:lnTo>
                  <a:lnTo>
                    <a:pt x="1952" y="146"/>
                  </a:lnTo>
                  <a:lnTo>
                    <a:pt x="1968" y="154"/>
                  </a:lnTo>
                  <a:lnTo>
                    <a:pt x="1980" y="156"/>
                  </a:lnTo>
                  <a:lnTo>
                    <a:pt x="1994" y="158"/>
                  </a:lnTo>
                  <a:lnTo>
                    <a:pt x="2010" y="158"/>
                  </a:lnTo>
                  <a:lnTo>
                    <a:pt x="2016" y="158"/>
                  </a:lnTo>
                  <a:lnTo>
                    <a:pt x="2020" y="156"/>
                  </a:lnTo>
                  <a:lnTo>
                    <a:pt x="2022" y="152"/>
                  </a:lnTo>
                  <a:lnTo>
                    <a:pt x="2024" y="150"/>
                  </a:lnTo>
                  <a:lnTo>
                    <a:pt x="2028" y="146"/>
                  </a:lnTo>
                  <a:lnTo>
                    <a:pt x="2040" y="142"/>
                  </a:lnTo>
                  <a:lnTo>
                    <a:pt x="2058" y="140"/>
                  </a:lnTo>
                  <a:lnTo>
                    <a:pt x="2100" y="140"/>
                  </a:lnTo>
                  <a:lnTo>
                    <a:pt x="2130" y="140"/>
                  </a:lnTo>
                  <a:lnTo>
                    <a:pt x="2138" y="138"/>
                  </a:lnTo>
                  <a:lnTo>
                    <a:pt x="2142" y="136"/>
                  </a:lnTo>
                  <a:lnTo>
                    <a:pt x="2142" y="130"/>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0" y="92"/>
                  </a:lnTo>
                  <a:lnTo>
                    <a:pt x="2154" y="90"/>
                  </a:lnTo>
                  <a:lnTo>
                    <a:pt x="2142" y="88"/>
                  </a:lnTo>
                  <a:lnTo>
                    <a:pt x="2136" y="88"/>
                  </a:lnTo>
                  <a:lnTo>
                    <a:pt x="2128" y="86"/>
                  </a:lnTo>
                  <a:lnTo>
                    <a:pt x="2118" y="82"/>
                  </a:lnTo>
                  <a:lnTo>
                    <a:pt x="2110" y="74"/>
                  </a:lnTo>
                  <a:lnTo>
                    <a:pt x="2090" y="60"/>
                  </a:lnTo>
                  <a:lnTo>
                    <a:pt x="2082" y="56"/>
                  </a:lnTo>
                  <a:lnTo>
                    <a:pt x="2076" y="52"/>
                  </a:lnTo>
                  <a:lnTo>
                    <a:pt x="2068" y="50"/>
                  </a:lnTo>
                  <a:lnTo>
                    <a:pt x="2060" y="50"/>
                  </a:lnTo>
                  <a:lnTo>
                    <a:pt x="2052" y="54"/>
                  </a:lnTo>
                  <a:lnTo>
                    <a:pt x="2044" y="58"/>
                  </a:lnTo>
                  <a:lnTo>
                    <a:pt x="2034" y="62"/>
                  </a:lnTo>
                  <a:lnTo>
                    <a:pt x="2026" y="66"/>
                  </a:lnTo>
                  <a:lnTo>
                    <a:pt x="2008" y="68"/>
                  </a:lnTo>
                  <a:lnTo>
                    <a:pt x="1988" y="74"/>
                  </a:lnTo>
                  <a:lnTo>
                    <a:pt x="1978" y="78"/>
                  </a:lnTo>
                  <a:lnTo>
                    <a:pt x="1964" y="84"/>
                  </a:lnTo>
                  <a:lnTo>
                    <a:pt x="1954" y="92"/>
                  </a:lnTo>
                  <a:lnTo>
                    <a:pt x="1952" y="94"/>
                  </a:lnTo>
                  <a:lnTo>
                    <a:pt x="1954" y="96"/>
                  </a:lnTo>
                  <a:lnTo>
                    <a:pt x="1960" y="98"/>
                  </a:lnTo>
                  <a:lnTo>
                    <a:pt x="1964" y="98"/>
                  </a:lnTo>
                  <a:lnTo>
                    <a:pt x="1968" y="98"/>
                  </a:lnTo>
                  <a:lnTo>
                    <a:pt x="1968" y="100"/>
                  </a:lnTo>
                  <a:lnTo>
                    <a:pt x="1968" y="102"/>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78" y="574"/>
                  </a:lnTo>
                  <a:lnTo>
                    <a:pt x="3890" y="572"/>
                  </a:lnTo>
                  <a:lnTo>
                    <a:pt x="3900" y="570"/>
                  </a:lnTo>
                  <a:lnTo>
                    <a:pt x="3910" y="566"/>
                  </a:lnTo>
                  <a:lnTo>
                    <a:pt x="3918" y="562"/>
                  </a:lnTo>
                  <a:lnTo>
                    <a:pt x="3926" y="560"/>
                  </a:lnTo>
                  <a:lnTo>
                    <a:pt x="3934" y="562"/>
                  </a:lnTo>
                  <a:lnTo>
                    <a:pt x="3942" y="566"/>
                  </a:lnTo>
                  <a:lnTo>
                    <a:pt x="3952" y="570"/>
                  </a:lnTo>
                  <a:lnTo>
                    <a:pt x="3962" y="572"/>
                  </a:lnTo>
                  <a:lnTo>
                    <a:pt x="3974" y="572"/>
                  </a:lnTo>
                  <a:lnTo>
                    <a:pt x="3986" y="570"/>
                  </a:lnTo>
                  <a:lnTo>
                    <a:pt x="4014" y="562"/>
                  </a:lnTo>
                  <a:lnTo>
                    <a:pt x="4048" y="552"/>
                  </a:lnTo>
                  <a:lnTo>
                    <a:pt x="4056" y="546"/>
                  </a:lnTo>
                  <a:lnTo>
                    <a:pt x="4060" y="542"/>
                  </a:lnTo>
                  <a:lnTo>
                    <a:pt x="4060" y="538"/>
                  </a:lnTo>
                  <a:lnTo>
                    <a:pt x="4056" y="534"/>
                  </a:lnTo>
                  <a:lnTo>
                    <a:pt x="4054" y="530"/>
                  </a:lnTo>
                  <a:lnTo>
                    <a:pt x="4054" y="528"/>
                  </a:lnTo>
                  <a:lnTo>
                    <a:pt x="405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898" y="480"/>
                  </a:lnTo>
                  <a:lnTo>
                    <a:pt x="3894" y="486"/>
                  </a:lnTo>
                  <a:lnTo>
                    <a:pt x="3892" y="492"/>
                  </a:lnTo>
                  <a:lnTo>
                    <a:pt x="3894" y="498"/>
                  </a:lnTo>
                  <a:lnTo>
                    <a:pt x="3900" y="506"/>
                  </a:lnTo>
                  <a:lnTo>
                    <a:pt x="3900" y="510"/>
                  </a:lnTo>
                  <a:lnTo>
                    <a:pt x="3896" y="512"/>
                  </a:lnTo>
                  <a:lnTo>
                    <a:pt x="3890" y="512"/>
                  </a:lnTo>
                  <a:lnTo>
                    <a:pt x="3882" y="508"/>
                  </a:lnTo>
                  <a:lnTo>
                    <a:pt x="3862" y="498"/>
                  </a:lnTo>
                  <a:lnTo>
                    <a:pt x="3842" y="484"/>
                  </a:lnTo>
                  <a:lnTo>
                    <a:pt x="3822" y="472"/>
                  </a:lnTo>
                  <a:lnTo>
                    <a:pt x="3814" y="468"/>
                  </a:lnTo>
                  <a:lnTo>
                    <a:pt x="3808" y="468"/>
                  </a:lnTo>
                  <a:lnTo>
                    <a:pt x="3800" y="466"/>
                  </a:lnTo>
                  <a:lnTo>
                    <a:pt x="3794" y="468"/>
                  </a:lnTo>
                  <a:lnTo>
                    <a:pt x="3778" y="476"/>
                  </a:lnTo>
                  <a:lnTo>
                    <a:pt x="3758" y="488"/>
                  </a:lnTo>
                  <a:lnTo>
                    <a:pt x="3748" y="496"/>
                  </a:lnTo>
                  <a:lnTo>
                    <a:pt x="3746" y="502"/>
                  </a:lnTo>
                  <a:lnTo>
                    <a:pt x="3746" y="508"/>
                  </a:lnTo>
                  <a:lnTo>
                    <a:pt x="3748" y="514"/>
                  </a:lnTo>
                  <a:lnTo>
                    <a:pt x="3752" y="524"/>
                  </a:lnTo>
                  <a:lnTo>
                    <a:pt x="3752" y="530"/>
                  </a:lnTo>
                  <a:lnTo>
                    <a:pt x="3746" y="532"/>
                  </a:lnTo>
                  <a:lnTo>
                    <a:pt x="3742" y="536"/>
                  </a:lnTo>
                  <a:lnTo>
                    <a:pt x="3742" y="542"/>
                  </a:lnTo>
                  <a:lnTo>
                    <a:pt x="3744" y="548"/>
                  </a:lnTo>
                  <a:lnTo>
                    <a:pt x="3752" y="554"/>
                  </a:lnTo>
                  <a:lnTo>
                    <a:pt x="3762" y="560"/>
                  </a:lnTo>
                  <a:lnTo>
                    <a:pt x="3776" y="568"/>
                  </a:lnTo>
                  <a:lnTo>
                    <a:pt x="3810" y="584"/>
                  </a:lnTo>
                  <a:close/>
                  <a:moveTo>
                    <a:pt x="4172" y="572"/>
                  </a:moveTo>
                  <a:lnTo>
                    <a:pt x="4172" y="572"/>
                  </a:lnTo>
                  <a:lnTo>
                    <a:pt x="4198" y="578"/>
                  </a:lnTo>
                  <a:lnTo>
                    <a:pt x="4218" y="578"/>
                  </a:lnTo>
                  <a:lnTo>
                    <a:pt x="4262" y="576"/>
                  </a:lnTo>
                  <a:lnTo>
                    <a:pt x="4276" y="574"/>
                  </a:lnTo>
                  <a:lnTo>
                    <a:pt x="4288" y="570"/>
                  </a:lnTo>
                  <a:lnTo>
                    <a:pt x="4294" y="566"/>
                  </a:lnTo>
                  <a:lnTo>
                    <a:pt x="4300" y="560"/>
                  </a:lnTo>
                  <a:lnTo>
                    <a:pt x="4300" y="556"/>
                  </a:lnTo>
                  <a:lnTo>
                    <a:pt x="4300" y="552"/>
                  </a:lnTo>
                  <a:lnTo>
                    <a:pt x="4296" y="550"/>
                  </a:lnTo>
                  <a:lnTo>
                    <a:pt x="4288" y="550"/>
                  </a:lnTo>
                  <a:lnTo>
                    <a:pt x="4280" y="550"/>
                  </a:lnTo>
                  <a:lnTo>
                    <a:pt x="4274" y="548"/>
                  </a:lnTo>
                  <a:lnTo>
                    <a:pt x="4266" y="540"/>
                  </a:lnTo>
                  <a:lnTo>
                    <a:pt x="4260" y="536"/>
                  </a:lnTo>
                  <a:lnTo>
                    <a:pt x="4252" y="534"/>
                  </a:lnTo>
                  <a:lnTo>
                    <a:pt x="4244" y="536"/>
                  </a:lnTo>
                  <a:lnTo>
                    <a:pt x="4230" y="540"/>
                  </a:lnTo>
                  <a:lnTo>
                    <a:pt x="4220" y="542"/>
                  </a:lnTo>
                  <a:lnTo>
                    <a:pt x="4214" y="542"/>
                  </a:lnTo>
                  <a:lnTo>
                    <a:pt x="4212" y="540"/>
                  </a:lnTo>
                  <a:lnTo>
                    <a:pt x="4212" y="536"/>
                  </a:lnTo>
                  <a:lnTo>
                    <a:pt x="4210" y="532"/>
                  </a:lnTo>
                  <a:lnTo>
                    <a:pt x="4204" y="528"/>
                  </a:lnTo>
                  <a:lnTo>
                    <a:pt x="4194" y="526"/>
                  </a:lnTo>
                  <a:lnTo>
                    <a:pt x="4174" y="528"/>
                  </a:lnTo>
                  <a:lnTo>
                    <a:pt x="4154" y="528"/>
                  </a:lnTo>
                  <a:lnTo>
                    <a:pt x="4142" y="526"/>
                  </a:lnTo>
                  <a:lnTo>
                    <a:pt x="4132" y="524"/>
                  </a:lnTo>
                  <a:lnTo>
                    <a:pt x="4126" y="520"/>
                  </a:lnTo>
                  <a:lnTo>
                    <a:pt x="4122" y="514"/>
                  </a:lnTo>
                  <a:lnTo>
                    <a:pt x="4122" y="516"/>
                  </a:lnTo>
                  <a:lnTo>
                    <a:pt x="4118" y="518"/>
                  </a:lnTo>
                  <a:lnTo>
                    <a:pt x="4112" y="530"/>
                  </a:lnTo>
                  <a:lnTo>
                    <a:pt x="4108" y="536"/>
                  </a:lnTo>
                  <a:lnTo>
                    <a:pt x="4110" y="542"/>
                  </a:lnTo>
                  <a:lnTo>
                    <a:pt x="4114" y="550"/>
                  </a:lnTo>
                  <a:lnTo>
                    <a:pt x="4126" y="556"/>
                  </a:lnTo>
                  <a:lnTo>
                    <a:pt x="4144" y="564"/>
                  </a:lnTo>
                  <a:lnTo>
                    <a:pt x="4172" y="572"/>
                  </a:lnTo>
                  <a:close/>
                  <a:moveTo>
                    <a:pt x="5478" y="870"/>
                  </a:moveTo>
                  <a:lnTo>
                    <a:pt x="5478" y="86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78" y="820"/>
                  </a:lnTo>
                  <a:lnTo>
                    <a:pt x="5478" y="818"/>
                  </a:lnTo>
                  <a:lnTo>
                    <a:pt x="5454" y="826"/>
                  </a:lnTo>
                  <a:lnTo>
                    <a:pt x="5444" y="832"/>
                  </a:lnTo>
                  <a:lnTo>
                    <a:pt x="5434" y="838"/>
                  </a:lnTo>
                  <a:lnTo>
                    <a:pt x="5428" y="844"/>
                  </a:lnTo>
                  <a:lnTo>
                    <a:pt x="5422" y="850"/>
                  </a:lnTo>
                  <a:lnTo>
                    <a:pt x="5418" y="856"/>
                  </a:lnTo>
                  <a:lnTo>
                    <a:pt x="5418" y="864"/>
                  </a:lnTo>
                  <a:lnTo>
                    <a:pt x="5418" y="868"/>
                  </a:lnTo>
                  <a:lnTo>
                    <a:pt x="5422" y="872"/>
                  </a:lnTo>
                  <a:lnTo>
                    <a:pt x="5426" y="874"/>
                  </a:lnTo>
                  <a:lnTo>
                    <a:pt x="5434" y="874"/>
                  </a:lnTo>
                  <a:lnTo>
                    <a:pt x="5452" y="874"/>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06" y="386"/>
                  </a:lnTo>
                  <a:lnTo>
                    <a:pt x="2100" y="386"/>
                  </a:lnTo>
                  <a:lnTo>
                    <a:pt x="2080" y="392"/>
                  </a:lnTo>
                  <a:lnTo>
                    <a:pt x="2064" y="398"/>
                  </a:lnTo>
                  <a:lnTo>
                    <a:pt x="2060" y="402"/>
                  </a:lnTo>
                  <a:lnTo>
                    <a:pt x="2058"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56" y="648"/>
                  </a:lnTo>
                  <a:lnTo>
                    <a:pt x="3940" y="644"/>
                  </a:lnTo>
                  <a:lnTo>
                    <a:pt x="3928" y="646"/>
                  </a:lnTo>
                  <a:lnTo>
                    <a:pt x="3916" y="648"/>
                  </a:lnTo>
                  <a:lnTo>
                    <a:pt x="3904" y="654"/>
                  </a:lnTo>
                  <a:lnTo>
                    <a:pt x="3894" y="662"/>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2" y="944"/>
                  </a:lnTo>
                  <a:lnTo>
                    <a:pt x="4982" y="946"/>
                  </a:lnTo>
                  <a:lnTo>
                    <a:pt x="4986" y="950"/>
                  </a:lnTo>
                  <a:lnTo>
                    <a:pt x="4992" y="954"/>
                  </a:lnTo>
                  <a:lnTo>
                    <a:pt x="5002" y="958"/>
                  </a:lnTo>
                  <a:lnTo>
                    <a:pt x="5014" y="960"/>
                  </a:lnTo>
                  <a:lnTo>
                    <a:pt x="5024" y="962"/>
                  </a:lnTo>
                  <a:lnTo>
                    <a:pt x="5034" y="960"/>
                  </a:lnTo>
                  <a:lnTo>
                    <a:pt x="5044" y="956"/>
                  </a:lnTo>
                  <a:close/>
                  <a:moveTo>
                    <a:pt x="3698" y="530"/>
                  </a:moveTo>
                  <a:lnTo>
                    <a:pt x="3698" y="530"/>
                  </a:lnTo>
                  <a:lnTo>
                    <a:pt x="3704" y="524"/>
                  </a:lnTo>
                  <a:lnTo>
                    <a:pt x="3706" y="518"/>
                  </a:lnTo>
                  <a:lnTo>
                    <a:pt x="3704" y="50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close/>
                  <a:moveTo>
                    <a:pt x="2260" y="322"/>
                  </a:moveTo>
                  <a:lnTo>
                    <a:pt x="2260" y="322"/>
                  </a:lnTo>
                  <a:lnTo>
                    <a:pt x="2286" y="316"/>
                  </a:lnTo>
                  <a:lnTo>
                    <a:pt x="2314" y="310"/>
                  </a:lnTo>
                  <a:lnTo>
                    <a:pt x="2350" y="306"/>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20" y="240"/>
                  </a:lnTo>
                  <a:lnTo>
                    <a:pt x="2412" y="234"/>
                  </a:lnTo>
                  <a:lnTo>
                    <a:pt x="2406" y="232"/>
                  </a:lnTo>
                  <a:lnTo>
                    <a:pt x="2398" y="232"/>
                  </a:lnTo>
                  <a:lnTo>
                    <a:pt x="2388" y="236"/>
                  </a:lnTo>
                  <a:lnTo>
                    <a:pt x="2376" y="242"/>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54" y="208"/>
                  </a:lnTo>
                  <a:lnTo>
                    <a:pt x="2344" y="206"/>
                  </a:lnTo>
                  <a:lnTo>
                    <a:pt x="2336" y="206"/>
                  </a:lnTo>
                  <a:lnTo>
                    <a:pt x="2326" y="208"/>
                  </a:lnTo>
                  <a:lnTo>
                    <a:pt x="2316" y="212"/>
                  </a:lnTo>
                  <a:lnTo>
                    <a:pt x="2306" y="222"/>
                  </a:lnTo>
                  <a:lnTo>
                    <a:pt x="2294" y="236"/>
                  </a:lnTo>
                  <a:lnTo>
                    <a:pt x="2286" y="248"/>
                  </a:lnTo>
                  <a:lnTo>
                    <a:pt x="2278" y="256"/>
                  </a:lnTo>
                  <a:lnTo>
                    <a:pt x="2266" y="264"/>
                  </a:lnTo>
                  <a:lnTo>
                    <a:pt x="2260" y="270"/>
                  </a:lnTo>
                  <a:lnTo>
                    <a:pt x="2252" y="278"/>
                  </a:lnTo>
                  <a:lnTo>
                    <a:pt x="2242" y="292"/>
                  </a:lnTo>
                  <a:lnTo>
                    <a:pt x="2230" y="314"/>
                  </a:lnTo>
                  <a:lnTo>
                    <a:pt x="2226" y="324"/>
                  </a:lnTo>
                  <a:lnTo>
                    <a:pt x="2226" y="328"/>
                  </a:lnTo>
                  <a:lnTo>
                    <a:pt x="2228" y="330"/>
                  </a:lnTo>
                  <a:lnTo>
                    <a:pt x="2238" y="328"/>
                  </a:lnTo>
                  <a:lnTo>
                    <a:pt x="2260" y="322"/>
                  </a:lnTo>
                  <a:close/>
                  <a:moveTo>
                    <a:pt x="2156" y="150"/>
                  </a:moveTo>
                  <a:lnTo>
                    <a:pt x="2156" y="150"/>
                  </a:lnTo>
                  <a:lnTo>
                    <a:pt x="2132" y="150"/>
                  </a:lnTo>
                  <a:lnTo>
                    <a:pt x="2100" y="148"/>
                  </a:lnTo>
                  <a:lnTo>
                    <a:pt x="2084" y="150"/>
                  </a:lnTo>
                  <a:lnTo>
                    <a:pt x="2068" y="152"/>
                  </a:lnTo>
                  <a:lnTo>
                    <a:pt x="2054" y="156"/>
                  </a:lnTo>
                  <a:lnTo>
                    <a:pt x="2042" y="162"/>
                  </a:lnTo>
                  <a:lnTo>
                    <a:pt x="2016" y="178"/>
                  </a:lnTo>
                  <a:lnTo>
                    <a:pt x="1988" y="192"/>
                  </a:lnTo>
                  <a:lnTo>
                    <a:pt x="1980" y="198"/>
                  </a:lnTo>
                  <a:lnTo>
                    <a:pt x="1978" y="200"/>
                  </a:lnTo>
                  <a:lnTo>
                    <a:pt x="1978" y="202"/>
                  </a:lnTo>
                  <a:lnTo>
                    <a:pt x="1980" y="204"/>
                  </a:lnTo>
                  <a:lnTo>
                    <a:pt x="1982" y="204"/>
                  </a:lnTo>
                  <a:lnTo>
                    <a:pt x="1996" y="206"/>
                  </a:lnTo>
                  <a:lnTo>
                    <a:pt x="2012" y="206"/>
                  </a:lnTo>
                  <a:lnTo>
                    <a:pt x="2020" y="208"/>
                  </a:lnTo>
                  <a:lnTo>
                    <a:pt x="2024" y="210"/>
                  </a:lnTo>
                  <a:lnTo>
                    <a:pt x="2024" y="214"/>
                  </a:lnTo>
                  <a:lnTo>
                    <a:pt x="2024" y="218"/>
                  </a:lnTo>
                  <a:lnTo>
                    <a:pt x="2026" y="224"/>
                  </a:lnTo>
                  <a:lnTo>
                    <a:pt x="2030" y="230"/>
                  </a:lnTo>
                  <a:lnTo>
                    <a:pt x="2038" y="234"/>
                  </a:lnTo>
                  <a:lnTo>
                    <a:pt x="2046" y="238"/>
                  </a:lnTo>
                  <a:lnTo>
                    <a:pt x="2054" y="238"/>
                  </a:lnTo>
                  <a:lnTo>
                    <a:pt x="2074" y="240"/>
                  </a:lnTo>
                  <a:lnTo>
                    <a:pt x="2100" y="244"/>
                  </a:lnTo>
                  <a:lnTo>
                    <a:pt x="2118" y="246"/>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38" y="166"/>
                  </a:lnTo>
                  <a:lnTo>
                    <a:pt x="2234" y="162"/>
                  </a:lnTo>
                  <a:lnTo>
                    <a:pt x="2230" y="160"/>
                  </a:lnTo>
                  <a:lnTo>
                    <a:pt x="2226" y="156"/>
                  </a:lnTo>
                  <a:lnTo>
                    <a:pt x="2220" y="156"/>
                  </a:lnTo>
                  <a:lnTo>
                    <a:pt x="2212" y="156"/>
                  </a:lnTo>
                  <a:lnTo>
                    <a:pt x="2184" y="164"/>
                  </a:lnTo>
                  <a:lnTo>
                    <a:pt x="2170" y="170"/>
                  </a:lnTo>
                  <a:lnTo>
                    <a:pt x="2162" y="170"/>
                  </a:lnTo>
                  <a:lnTo>
                    <a:pt x="2160" y="168"/>
                  </a:lnTo>
                  <a:lnTo>
                    <a:pt x="2162" y="164"/>
                  </a:lnTo>
                  <a:lnTo>
                    <a:pt x="2164" y="158"/>
                  </a:lnTo>
                  <a:lnTo>
                    <a:pt x="2164" y="154"/>
                  </a:lnTo>
                  <a:lnTo>
                    <a:pt x="2164" y="150"/>
                  </a:lnTo>
                  <a:lnTo>
                    <a:pt x="2156" y="150"/>
                  </a:lnTo>
                  <a:close/>
                  <a:moveTo>
                    <a:pt x="3192" y="724"/>
                  </a:moveTo>
                  <a:lnTo>
                    <a:pt x="3192" y="724"/>
                  </a:lnTo>
                  <a:lnTo>
                    <a:pt x="3218" y="728"/>
                  </a:lnTo>
                  <a:lnTo>
                    <a:pt x="3242" y="734"/>
                  </a:lnTo>
                  <a:lnTo>
                    <a:pt x="3268" y="744"/>
                  </a:lnTo>
                  <a:lnTo>
                    <a:pt x="3300" y="758"/>
                  </a:lnTo>
                  <a:lnTo>
                    <a:pt x="3308" y="762"/>
                  </a:lnTo>
                  <a:lnTo>
                    <a:pt x="3314" y="764"/>
                  </a:lnTo>
                  <a:lnTo>
                    <a:pt x="3316" y="762"/>
                  </a:lnTo>
                  <a:lnTo>
                    <a:pt x="3316" y="760"/>
                  </a:lnTo>
                  <a:lnTo>
                    <a:pt x="3314" y="752"/>
                  </a:lnTo>
                  <a:lnTo>
                    <a:pt x="3316" y="748"/>
                  </a:lnTo>
                  <a:lnTo>
                    <a:pt x="3320" y="746"/>
                  </a:lnTo>
                  <a:lnTo>
                    <a:pt x="3332" y="746"/>
                  </a:lnTo>
                  <a:lnTo>
                    <a:pt x="3338" y="746"/>
                  </a:lnTo>
                  <a:lnTo>
                    <a:pt x="3368" y="758"/>
                  </a:lnTo>
                  <a:lnTo>
                    <a:pt x="3390" y="768"/>
                  </a:lnTo>
                  <a:lnTo>
                    <a:pt x="3412" y="778"/>
                  </a:lnTo>
                  <a:lnTo>
                    <a:pt x="3420" y="782"/>
                  </a:lnTo>
                  <a:lnTo>
                    <a:pt x="3428" y="782"/>
                  </a:lnTo>
                  <a:lnTo>
                    <a:pt x="3434" y="778"/>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32" y="736"/>
                  </a:lnTo>
                  <a:lnTo>
                    <a:pt x="3432" y="734"/>
                  </a:lnTo>
                  <a:lnTo>
                    <a:pt x="3432" y="732"/>
                  </a:lnTo>
                  <a:lnTo>
                    <a:pt x="3426" y="730"/>
                  </a:lnTo>
                  <a:lnTo>
                    <a:pt x="3418" y="726"/>
                  </a:lnTo>
                  <a:lnTo>
                    <a:pt x="3410" y="724"/>
                  </a:lnTo>
                  <a:lnTo>
                    <a:pt x="3406" y="720"/>
                  </a:lnTo>
                  <a:lnTo>
                    <a:pt x="3406" y="718"/>
                  </a:lnTo>
                  <a:lnTo>
                    <a:pt x="3416" y="714"/>
                  </a:lnTo>
                  <a:lnTo>
                    <a:pt x="3428" y="710"/>
                  </a:lnTo>
                  <a:lnTo>
                    <a:pt x="3430" y="708"/>
                  </a:lnTo>
                  <a:lnTo>
                    <a:pt x="3430" y="706"/>
                  </a:lnTo>
                  <a:lnTo>
                    <a:pt x="3426" y="702"/>
                  </a:lnTo>
                  <a:lnTo>
                    <a:pt x="3418" y="696"/>
                  </a:lnTo>
                  <a:lnTo>
                    <a:pt x="3392" y="686"/>
                  </a:lnTo>
                  <a:lnTo>
                    <a:pt x="3364" y="676"/>
                  </a:lnTo>
                  <a:lnTo>
                    <a:pt x="3352" y="674"/>
                  </a:lnTo>
                  <a:lnTo>
                    <a:pt x="3342" y="676"/>
                  </a:lnTo>
                  <a:lnTo>
                    <a:pt x="3336" y="678"/>
                  </a:lnTo>
                  <a:lnTo>
                    <a:pt x="3330" y="684"/>
                  </a:lnTo>
                  <a:lnTo>
                    <a:pt x="3326" y="688"/>
                  </a:lnTo>
                  <a:lnTo>
                    <a:pt x="3322" y="690"/>
                  </a:lnTo>
                  <a:lnTo>
                    <a:pt x="3320" y="688"/>
                  </a:lnTo>
                  <a:lnTo>
                    <a:pt x="3316" y="682"/>
                  </a:lnTo>
                  <a:lnTo>
                    <a:pt x="3312" y="676"/>
                  </a:lnTo>
                  <a:lnTo>
                    <a:pt x="3306" y="672"/>
                  </a:lnTo>
                  <a:lnTo>
                    <a:pt x="3302" y="668"/>
                  </a:lnTo>
                  <a:lnTo>
                    <a:pt x="3294" y="668"/>
                  </a:lnTo>
                  <a:lnTo>
                    <a:pt x="3278" y="666"/>
                  </a:lnTo>
                  <a:lnTo>
                    <a:pt x="3270" y="664"/>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2" y="12"/>
                  </a:lnTo>
                  <a:lnTo>
                    <a:pt x="554" y="14"/>
                  </a:lnTo>
                  <a:lnTo>
                    <a:pt x="558" y="18"/>
                  </a:lnTo>
                  <a:lnTo>
                    <a:pt x="568" y="18"/>
                  </a:lnTo>
                  <a:lnTo>
                    <a:pt x="578" y="18"/>
                  </a:lnTo>
                  <a:lnTo>
                    <a:pt x="602" y="16"/>
                  </a:lnTo>
                  <a:lnTo>
                    <a:pt x="610" y="12"/>
                  </a:lnTo>
                  <a:lnTo>
                    <a:pt x="614" y="10"/>
                  </a:lnTo>
                  <a:close/>
                  <a:moveTo>
                    <a:pt x="444" y="80"/>
                  </a:moveTo>
                  <a:lnTo>
                    <a:pt x="444" y="80"/>
                  </a:lnTo>
                  <a:lnTo>
                    <a:pt x="450" y="82"/>
                  </a:lnTo>
                  <a:lnTo>
                    <a:pt x="450" y="84"/>
                  </a:lnTo>
                  <a:lnTo>
                    <a:pt x="456" y="86"/>
                  </a:lnTo>
                  <a:lnTo>
                    <a:pt x="474" y="88"/>
                  </a:lnTo>
                  <a:lnTo>
                    <a:pt x="502" y="94"/>
                  </a:lnTo>
                  <a:lnTo>
                    <a:pt x="514" y="100"/>
                  </a:lnTo>
                  <a:lnTo>
                    <a:pt x="524" y="102"/>
                  </a:lnTo>
                  <a:lnTo>
                    <a:pt x="536" y="100"/>
                  </a:lnTo>
                  <a:lnTo>
                    <a:pt x="544" y="96"/>
                  </a:lnTo>
                  <a:lnTo>
                    <a:pt x="546" y="94"/>
                  </a:lnTo>
                  <a:lnTo>
                    <a:pt x="544" y="94"/>
                  </a:lnTo>
                  <a:lnTo>
                    <a:pt x="520" y="88"/>
                  </a:lnTo>
                  <a:lnTo>
                    <a:pt x="492" y="76"/>
                  </a:lnTo>
                  <a:lnTo>
                    <a:pt x="478" y="74"/>
                  </a:lnTo>
                  <a:lnTo>
                    <a:pt x="466" y="76"/>
                  </a:lnTo>
                  <a:lnTo>
                    <a:pt x="458" y="76"/>
                  </a:lnTo>
                  <a:lnTo>
                    <a:pt x="452" y="74"/>
                  </a:lnTo>
                  <a:lnTo>
                    <a:pt x="438" y="70"/>
                  </a:lnTo>
                  <a:lnTo>
                    <a:pt x="432" y="68"/>
                  </a:lnTo>
                  <a:lnTo>
                    <a:pt x="426" y="66"/>
                  </a:lnTo>
                  <a:lnTo>
                    <a:pt x="420" y="68"/>
                  </a:lnTo>
                  <a:lnTo>
                    <a:pt x="414" y="74"/>
                  </a:lnTo>
                  <a:lnTo>
                    <a:pt x="412" y="76"/>
                  </a:lnTo>
                  <a:lnTo>
                    <a:pt x="414" y="76"/>
                  </a:lnTo>
                  <a:lnTo>
                    <a:pt x="420" y="78"/>
                  </a:lnTo>
                  <a:lnTo>
                    <a:pt x="432" y="78"/>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40" y="828"/>
                  </a:lnTo>
                  <a:lnTo>
                    <a:pt x="338" y="830"/>
                  </a:lnTo>
                  <a:lnTo>
                    <a:pt x="334" y="832"/>
                  </a:lnTo>
                  <a:lnTo>
                    <a:pt x="330" y="836"/>
                  </a:lnTo>
                  <a:lnTo>
                    <a:pt x="330" y="842"/>
                  </a:lnTo>
                  <a:lnTo>
                    <a:pt x="330" y="844"/>
                  </a:lnTo>
                  <a:lnTo>
                    <a:pt x="332" y="848"/>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80" y="848"/>
                  </a:lnTo>
                  <a:lnTo>
                    <a:pt x="382" y="852"/>
                  </a:lnTo>
                  <a:lnTo>
                    <a:pt x="382" y="856"/>
                  </a:lnTo>
                  <a:lnTo>
                    <a:pt x="382" y="860"/>
                  </a:lnTo>
                  <a:lnTo>
                    <a:pt x="378" y="866"/>
                  </a:lnTo>
                  <a:lnTo>
                    <a:pt x="372" y="870"/>
                  </a:lnTo>
                  <a:lnTo>
                    <a:pt x="368" y="874"/>
                  </a:lnTo>
                  <a:lnTo>
                    <a:pt x="368" y="876"/>
                  </a:lnTo>
                  <a:lnTo>
                    <a:pt x="374" y="878"/>
                  </a:lnTo>
                  <a:lnTo>
                    <a:pt x="388" y="880"/>
                  </a:lnTo>
                  <a:lnTo>
                    <a:pt x="404" y="882"/>
                  </a:lnTo>
                  <a:lnTo>
                    <a:pt x="414" y="884"/>
                  </a:lnTo>
                  <a:lnTo>
                    <a:pt x="420" y="886"/>
                  </a:lnTo>
                  <a:lnTo>
                    <a:pt x="424" y="888"/>
                  </a:lnTo>
                  <a:lnTo>
                    <a:pt x="426" y="890"/>
                  </a:lnTo>
                  <a:lnTo>
                    <a:pt x="430" y="892"/>
                  </a:lnTo>
                  <a:lnTo>
                    <a:pt x="450" y="892"/>
                  </a:lnTo>
                  <a:lnTo>
                    <a:pt x="464" y="894"/>
                  </a:lnTo>
                  <a:lnTo>
                    <a:pt x="476" y="894"/>
                  </a:lnTo>
                  <a:lnTo>
                    <a:pt x="494" y="898"/>
                  </a:lnTo>
                  <a:lnTo>
                    <a:pt x="504" y="898"/>
                  </a:lnTo>
                  <a:lnTo>
                    <a:pt x="514" y="898"/>
                  </a:lnTo>
                  <a:lnTo>
                    <a:pt x="524" y="894"/>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2" y="826"/>
                  </a:lnTo>
                  <a:lnTo>
                    <a:pt x="466" y="820"/>
                  </a:lnTo>
                  <a:lnTo>
                    <a:pt x="456" y="808"/>
                  </a:lnTo>
                  <a:lnTo>
                    <a:pt x="452" y="800"/>
                  </a:lnTo>
                  <a:lnTo>
                    <a:pt x="448" y="792"/>
                  </a:lnTo>
                  <a:lnTo>
                    <a:pt x="448" y="780"/>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58" y="688"/>
                  </a:lnTo>
                  <a:lnTo>
                    <a:pt x="454" y="686"/>
                  </a:lnTo>
                  <a:lnTo>
                    <a:pt x="448" y="686"/>
                  </a:lnTo>
                  <a:lnTo>
                    <a:pt x="434" y="688"/>
                  </a:lnTo>
                  <a:lnTo>
                    <a:pt x="400" y="694"/>
                  </a:lnTo>
                  <a:lnTo>
                    <a:pt x="378" y="698"/>
                  </a:lnTo>
                  <a:lnTo>
                    <a:pt x="366" y="700"/>
                  </a:lnTo>
                  <a:lnTo>
                    <a:pt x="362" y="702"/>
                  </a:lnTo>
                  <a:lnTo>
                    <a:pt x="362" y="706"/>
                  </a:lnTo>
                  <a:lnTo>
                    <a:pt x="362" y="708"/>
                  </a:lnTo>
                  <a:lnTo>
                    <a:pt x="362" y="712"/>
                  </a:lnTo>
                  <a:lnTo>
                    <a:pt x="358" y="716"/>
                  </a:lnTo>
                  <a:lnTo>
                    <a:pt x="348" y="720"/>
                  </a:lnTo>
                  <a:lnTo>
                    <a:pt x="338" y="726"/>
                  </a:lnTo>
                  <a:lnTo>
                    <a:pt x="334" y="730"/>
                  </a:lnTo>
                  <a:lnTo>
                    <a:pt x="332" y="734"/>
                  </a:lnTo>
                  <a:lnTo>
                    <a:pt x="334" y="736"/>
                  </a:lnTo>
                  <a:lnTo>
                    <a:pt x="338" y="742"/>
                  </a:lnTo>
                  <a:lnTo>
                    <a:pt x="340" y="746"/>
                  </a:lnTo>
                  <a:lnTo>
                    <a:pt x="340" y="754"/>
                  </a:lnTo>
                  <a:lnTo>
                    <a:pt x="336" y="764"/>
                  </a:lnTo>
                  <a:lnTo>
                    <a:pt x="330" y="774"/>
                  </a:lnTo>
                  <a:lnTo>
                    <a:pt x="324" y="778"/>
                  </a:lnTo>
                  <a:lnTo>
                    <a:pt x="320" y="778"/>
                  </a:lnTo>
                  <a:lnTo>
                    <a:pt x="316" y="776"/>
                  </a:lnTo>
                  <a:lnTo>
                    <a:pt x="310" y="774"/>
                  </a:lnTo>
                  <a:lnTo>
                    <a:pt x="306" y="774"/>
                  </a:lnTo>
                  <a:lnTo>
                    <a:pt x="302" y="778"/>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42" y="160"/>
                  </a:lnTo>
                  <a:lnTo>
                    <a:pt x="240" y="164"/>
                  </a:lnTo>
                  <a:lnTo>
                    <a:pt x="240" y="166"/>
                  </a:lnTo>
                  <a:lnTo>
                    <a:pt x="244" y="166"/>
                  </a:lnTo>
                  <a:lnTo>
                    <a:pt x="260" y="168"/>
                  </a:lnTo>
                  <a:lnTo>
                    <a:pt x="282" y="168"/>
                  </a:lnTo>
                  <a:close/>
                  <a:moveTo>
                    <a:pt x="416" y="96"/>
                  </a:moveTo>
                  <a:lnTo>
                    <a:pt x="416" y="96"/>
                  </a:lnTo>
                  <a:lnTo>
                    <a:pt x="424" y="96"/>
                  </a:lnTo>
                  <a:lnTo>
                    <a:pt x="428" y="100"/>
                  </a:lnTo>
                  <a:lnTo>
                    <a:pt x="432" y="100"/>
                  </a:lnTo>
                  <a:lnTo>
                    <a:pt x="440" y="100"/>
                  </a:lnTo>
                  <a:lnTo>
                    <a:pt x="452" y="98"/>
                  </a:lnTo>
                  <a:lnTo>
                    <a:pt x="464" y="96"/>
                  </a:lnTo>
                  <a:lnTo>
                    <a:pt x="470" y="96"/>
                  </a:lnTo>
                  <a:lnTo>
                    <a:pt x="472" y="96"/>
                  </a:lnTo>
                  <a:lnTo>
                    <a:pt x="470" y="94"/>
                  </a:lnTo>
                  <a:lnTo>
                    <a:pt x="452" y="88"/>
                  </a:lnTo>
                  <a:lnTo>
                    <a:pt x="440" y="86"/>
                  </a:lnTo>
                  <a:lnTo>
                    <a:pt x="436" y="86"/>
                  </a:lnTo>
                  <a:lnTo>
                    <a:pt x="432" y="88"/>
                  </a:lnTo>
                  <a:lnTo>
                    <a:pt x="428" y="90"/>
                  </a:lnTo>
                  <a:lnTo>
                    <a:pt x="424" y="90"/>
                  </a:lnTo>
                  <a:lnTo>
                    <a:pt x="414" y="88"/>
                  </a:lnTo>
                  <a:lnTo>
                    <a:pt x="404" y="86"/>
                  </a:lnTo>
                  <a:lnTo>
                    <a:pt x="398" y="88"/>
                  </a:lnTo>
                  <a:lnTo>
                    <a:pt x="396" y="92"/>
                  </a:lnTo>
                  <a:lnTo>
                    <a:pt x="394" y="94"/>
                  </a:lnTo>
                  <a:lnTo>
                    <a:pt x="398" y="96"/>
                  </a:lnTo>
                  <a:lnTo>
                    <a:pt x="416" y="96"/>
                  </a:lnTo>
                  <a:close/>
                  <a:moveTo>
                    <a:pt x="406" y="124"/>
                  </a:moveTo>
                  <a:lnTo>
                    <a:pt x="406" y="124"/>
                  </a:lnTo>
                  <a:lnTo>
                    <a:pt x="414" y="122"/>
                  </a:lnTo>
                  <a:lnTo>
                    <a:pt x="416" y="122"/>
                  </a:lnTo>
                  <a:lnTo>
                    <a:pt x="416" y="120"/>
                  </a:lnTo>
                  <a:lnTo>
                    <a:pt x="414" y="116"/>
                  </a:lnTo>
                  <a:lnTo>
                    <a:pt x="408" y="112"/>
                  </a:lnTo>
                  <a:lnTo>
                    <a:pt x="402" y="110"/>
                  </a:lnTo>
                  <a:lnTo>
                    <a:pt x="394" y="110"/>
                  </a:lnTo>
                  <a:lnTo>
                    <a:pt x="390" y="112"/>
                  </a:lnTo>
                  <a:lnTo>
                    <a:pt x="392" y="114"/>
                  </a:lnTo>
                  <a:lnTo>
                    <a:pt x="392" y="116"/>
                  </a:lnTo>
                  <a:lnTo>
                    <a:pt x="392" y="118"/>
                  </a:lnTo>
                  <a:lnTo>
                    <a:pt x="390" y="120"/>
                  </a:lnTo>
                  <a:lnTo>
                    <a:pt x="390" y="122"/>
                  </a:lnTo>
                  <a:lnTo>
                    <a:pt x="392" y="124"/>
                  </a:lnTo>
                  <a:lnTo>
                    <a:pt x="406" y="124"/>
                  </a:lnTo>
                  <a:close/>
                  <a:moveTo>
                    <a:pt x="382" y="134"/>
                  </a:moveTo>
                  <a:lnTo>
                    <a:pt x="382" y="134"/>
                  </a:lnTo>
                  <a:lnTo>
                    <a:pt x="372" y="126"/>
                  </a:lnTo>
                  <a:lnTo>
                    <a:pt x="368" y="124"/>
                  </a:lnTo>
                  <a:lnTo>
                    <a:pt x="364" y="124"/>
                  </a:lnTo>
                  <a:lnTo>
                    <a:pt x="350" y="128"/>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close/>
                  <a:moveTo>
                    <a:pt x="46" y="116"/>
                  </a:moveTo>
                  <a:lnTo>
                    <a:pt x="46" y="116"/>
                  </a:lnTo>
                  <a:lnTo>
                    <a:pt x="54" y="118"/>
                  </a:lnTo>
                  <a:lnTo>
                    <a:pt x="62" y="114"/>
                  </a:lnTo>
                  <a:lnTo>
                    <a:pt x="66" y="114"/>
                  </a:lnTo>
                  <a:lnTo>
                    <a:pt x="70" y="116"/>
                  </a:lnTo>
                  <a:lnTo>
                    <a:pt x="76" y="120"/>
                  </a:lnTo>
                  <a:lnTo>
                    <a:pt x="80" y="122"/>
                  </a:lnTo>
                  <a:lnTo>
                    <a:pt x="86" y="124"/>
                  </a:lnTo>
                  <a:lnTo>
                    <a:pt x="92" y="122"/>
                  </a:lnTo>
                  <a:lnTo>
                    <a:pt x="102" y="118"/>
                  </a:lnTo>
                  <a:lnTo>
                    <a:pt x="118" y="110"/>
                  </a:lnTo>
                  <a:lnTo>
                    <a:pt x="130" y="104"/>
                  </a:lnTo>
                  <a:lnTo>
                    <a:pt x="134" y="102"/>
                  </a:lnTo>
                  <a:lnTo>
                    <a:pt x="140" y="102"/>
                  </a:lnTo>
                  <a:lnTo>
                    <a:pt x="148" y="102"/>
                  </a:lnTo>
                  <a:lnTo>
                    <a:pt x="158" y="106"/>
                  </a:lnTo>
                  <a:lnTo>
                    <a:pt x="168" y="108"/>
                  </a:lnTo>
                  <a:lnTo>
                    <a:pt x="176" y="108"/>
                  </a:lnTo>
                  <a:lnTo>
                    <a:pt x="180" y="108"/>
                  </a:lnTo>
                  <a:lnTo>
                    <a:pt x="182" y="106"/>
                  </a:lnTo>
                  <a:lnTo>
                    <a:pt x="182" y="102"/>
                  </a:lnTo>
                  <a:lnTo>
                    <a:pt x="176" y="98"/>
                  </a:lnTo>
                  <a:lnTo>
                    <a:pt x="166" y="94"/>
                  </a:lnTo>
                  <a:lnTo>
                    <a:pt x="150" y="90"/>
                  </a:lnTo>
                  <a:lnTo>
                    <a:pt x="126" y="86"/>
                  </a:lnTo>
                  <a:lnTo>
                    <a:pt x="122" y="88"/>
                  </a:lnTo>
                  <a:lnTo>
                    <a:pt x="120" y="90"/>
                  </a:lnTo>
                  <a:lnTo>
                    <a:pt x="118" y="92"/>
                  </a:lnTo>
                  <a:lnTo>
                    <a:pt x="114" y="94"/>
                  </a:lnTo>
                  <a:lnTo>
                    <a:pt x="108" y="98"/>
                  </a:lnTo>
                  <a:lnTo>
                    <a:pt x="96" y="100"/>
                  </a:lnTo>
                  <a:lnTo>
                    <a:pt x="64" y="104"/>
                  </a:lnTo>
                  <a:lnTo>
                    <a:pt x="42" y="108"/>
                  </a:lnTo>
                  <a:lnTo>
                    <a:pt x="34" y="110"/>
                  </a:lnTo>
                  <a:lnTo>
                    <a:pt x="32" y="112"/>
                  </a:lnTo>
                  <a:lnTo>
                    <a:pt x="36" y="114"/>
                  </a:lnTo>
                  <a:lnTo>
                    <a:pt x="46" y="116"/>
                  </a:lnTo>
                  <a:close/>
                  <a:moveTo>
                    <a:pt x="202" y="100"/>
                  </a:moveTo>
                  <a:lnTo>
                    <a:pt x="202" y="100"/>
                  </a:lnTo>
                  <a:lnTo>
                    <a:pt x="210" y="106"/>
                  </a:lnTo>
                  <a:lnTo>
                    <a:pt x="210" y="108"/>
                  </a:lnTo>
                  <a:lnTo>
                    <a:pt x="210" y="112"/>
                  </a:lnTo>
                  <a:lnTo>
                    <a:pt x="208" y="114"/>
                  </a:lnTo>
                  <a:lnTo>
                    <a:pt x="202" y="116"/>
                  </a:lnTo>
                  <a:lnTo>
                    <a:pt x="178" y="118"/>
                  </a:lnTo>
                  <a:lnTo>
                    <a:pt x="152" y="118"/>
                  </a:lnTo>
                  <a:lnTo>
                    <a:pt x="136" y="118"/>
                  </a:lnTo>
                  <a:lnTo>
                    <a:pt x="132" y="120"/>
                  </a:lnTo>
                  <a:lnTo>
                    <a:pt x="134" y="124"/>
                  </a:lnTo>
                  <a:lnTo>
                    <a:pt x="140" y="126"/>
                  </a:lnTo>
                  <a:lnTo>
                    <a:pt x="146" y="132"/>
                  </a:lnTo>
                  <a:lnTo>
                    <a:pt x="146" y="134"/>
                  </a:lnTo>
                  <a:lnTo>
                    <a:pt x="144" y="134"/>
                  </a:lnTo>
                  <a:lnTo>
                    <a:pt x="124" y="132"/>
                  </a:lnTo>
                  <a:lnTo>
                    <a:pt x="110" y="132"/>
                  </a:lnTo>
                  <a:lnTo>
                    <a:pt x="100" y="132"/>
                  </a:lnTo>
                  <a:lnTo>
                    <a:pt x="96" y="134"/>
                  </a:lnTo>
                  <a:lnTo>
                    <a:pt x="96" y="136"/>
                  </a:lnTo>
                  <a:lnTo>
                    <a:pt x="100" y="140"/>
                  </a:lnTo>
                  <a:lnTo>
                    <a:pt x="110" y="144"/>
                  </a:lnTo>
                  <a:lnTo>
                    <a:pt x="118" y="148"/>
                  </a:lnTo>
                  <a:lnTo>
                    <a:pt x="122" y="148"/>
                  </a:lnTo>
                  <a:lnTo>
                    <a:pt x="128" y="144"/>
                  </a:lnTo>
                  <a:lnTo>
                    <a:pt x="140" y="140"/>
                  </a:lnTo>
                  <a:lnTo>
                    <a:pt x="146" y="140"/>
                  </a:lnTo>
                  <a:lnTo>
                    <a:pt x="148" y="140"/>
                  </a:lnTo>
                  <a:lnTo>
                    <a:pt x="146" y="146"/>
                  </a:lnTo>
                  <a:lnTo>
                    <a:pt x="146" y="150"/>
                  </a:lnTo>
                  <a:lnTo>
                    <a:pt x="146" y="152"/>
                  </a:lnTo>
                  <a:lnTo>
                    <a:pt x="150" y="152"/>
                  </a:lnTo>
                  <a:lnTo>
                    <a:pt x="160" y="150"/>
                  </a:lnTo>
                  <a:lnTo>
                    <a:pt x="168" y="148"/>
                  </a:lnTo>
                  <a:lnTo>
                    <a:pt x="176" y="146"/>
                  </a:lnTo>
                  <a:lnTo>
                    <a:pt x="184" y="148"/>
                  </a:lnTo>
                  <a:lnTo>
                    <a:pt x="190" y="150"/>
                  </a:lnTo>
                  <a:lnTo>
                    <a:pt x="192" y="150"/>
                  </a:lnTo>
                  <a:lnTo>
                    <a:pt x="196" y="148"/>
                  </a:lnTo>
                  <a:lnTo>
                    <a:pt x="200" y="144"/>
                  </a:lnTo>
                  <a:lnTo>
                    <a:pt x="198" y="142"/>
                  </a:lnTo>
                  <a:lnTo>
                    <a:pt x="192" y="140"/>
                  </a:lnTo>
                  <a:lnTo>
                    <a:pt x="184" y="138"/>
                  </a:lnTo>
                  <a:lnTo>
                    <a:pt x="184" y="136"/>
                  </a:lnTo>
                  <a:lnTo>
                    <a:pt x="186" y="134"/>
                  </a:lnTo>
                  <a:lnTo>
                    <a:pt x="196" y="130"/>
                  </a:lnTo>
                  <a:lnTo>
                    <a:pt x="206" y="130"/>
                  </a:lnTo>
                  <a:lnTo>
                    <a:pt x="216" y="128"/>
                  </a:lnTo>
                  <a:lnTo>
                    <a:pt x="220" y="126"/>
                  </a:lnTo>
                  <a:lnTo>
                    <a:pt x="226" y="124"/>
                  </a:lnTo>
                  <a:lnTo>
                    <a:pt x="230" y="120"/>
                  </a:lnTo>
                  <a:lnTo>
                    <a:pt x="234" y="118"/>
                  </a:lnTo>
                  <a:lnTo>
                    <a:pt x="246" y="118"/>
                  </a:lnTo>
                  <a:lnTo>
                    <a:pt x="262" y="118"/>
                  </a:lnTo>
                  <a:lnTo>
                    <a:pt x="286" y="114"/>
                  </a:lnTo>
                  <a:lnTo>
                    <a:pt x="298" y="112"/>
                  </a:lnTo>
                  <a:lnTo>
                    <a:pt x="304" y="108"/>
                  </a:lnTo>
                  <a:lnTo>
                    <a:pt x="306" y="104"/>
                  </a:lnTo>
                  <a:lnTo>
                    <a:pt x="304" y="102"/>
                  </a:lnTo>
                  <a:lnTo>
                    <a:pt x="298" y="98"/>
                  </a:lnTo>
                  <a:lnTo>
                    <a:pt x="290" y="96"/>
                  </a:lnTo>
                  <a:lnTo>
                    <a:pt x="280" y="96"/>
                  </a:lnTo>
                  <a:lnTo>
                    <a:pt x="270" y="98"/>
                  </a:lnTo>
                  <a:lnTo>
                    <a:pt x="256" y="98"/>
                  </a:lnTo>
                  <a:lnTo>
                    <a:pt x="258" y="98"/>
                  </a:lnTo>
                  <a:lnTo>
                    <a:pt x="260" y="96"/>
                  </a:lnTo>
                  <a:lnTo>
                    <a:pt x="262" y="94"/>
                  </a:lnTo>
                  <a:lnTo>
                    <a:pt x="262" y="92"/>
                  </a:lnTo>
                  <a:lnTo>
                    <a:pt x="258" y="90"/>
                  </a:lnTo>
                  <a:lnTo>
                    <a:pt x="250" y="88"/>
                  </a:lnTo>
                  <a:lnTo>
                    <a:pt x="228" y="88"/>
                  </a:lnTo>
                  <a:lnTo>
                    <a:pt x="208" y="90"/>
                  </a:lnTo>
                  <a:lnTo>
                    <a:pt x="202" y="92"/>
                  </a:lnTo>
                  <a:lnTo>
                    <a:pt x="198" y="96"/>
                  </a:lnTo>
                  <a:lnTo>
                    <a:pt x="198" y="98"/>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46" y="72"/>
                  </a:lnTo>
                  <a:lnTo>
                    <a:pt x="244" y="76"/>
                  </a:lnTo>
                  <a:lnTo>
                    <a:pt x="244" y="78"/>
                  </a:lnTo>
                  <a:lnTo>
                    <a:pt x="248" y="78"/>
                  </a:lnTo>
                  <a:lnTo>
                    <a:pt x="258" y="74"/>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46" y="148"/>
                  </a:lnTo>
                  <a:lnTo>
                    <a:pt x="248" y="144"/>
                  </a:lnTo>
                  <a:lnTo>
                    <a:pt x="248" y="142"/>
                  </a:lnTo>
                  <a:lnTo>
                    <a:pt x="246" y="140"/>
                  </a:lnTo>
                  <a:lnTo>
                    <a:pt x="242" y="138"/>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6" y="18"/>
                  </a:lnTo>
                  <a:lnTo>
                    <a:pt x="726" y="20"/>
                  </a:lnTo>
                  <a:lnTo>
                    <a:pt x="730" y="22"/>
                  </a:lnTo>
                  <a:lnTo>
                    <a:pt x="750" y="26"/>
                  </a:lnTo>
                  <a:lnTo>
                    <a:pt x="774" y="26"/>
                  </a:lnTo>
                  <a:lnTo>
                    <a:pt x="784" y="26"/>
                  </a:lnTo>
                  <a:lnTo>
                    <a:pt x="790" y="22"/>
                  </a:lnTo>
                  <a:close/>
                  <a:moveTo>
                    <a:pt x="596" y="154"/>
                  </a:moveTo>
                  <a:lnTo>
                    <a:pt x="596" y="154"/>
                  </a:lnTo>
                  <a:lnTo>
                    <a:pt x="588" y="158"/>
                  </a:lnTo>
                  <a:lnTo>
                    <a:pt x="586" y="160"/>
                  </a:lnTo>
                  <a:lnTo>
                    <a:pt x="588" y="162"/>
                  </a:lnTo>
                  <a:lnTo>
                    <a:pt x="592" y="164"/>
                  </a:lnTo>
                  <a:lnTo>
                    <a:pt x="60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70" y="108"/>
                  </a:lnTo>
                  <a:lnTo>
                    <a:pt x="482" y="108"/>
                  </a:lnTo>
                  <a:lnTo>
                    <a:pt x="510" y="106"/>
                  </a:lnTo>
                  <a:lnTo>
                    <a:pt x="514" y="106"/>
                  </a:lnTo>
                  <a:lnTo>
                    <a:pt x="516" y="104"/>
                  </a:lnTo>
                  <a:lnTo>
                    <a:pt x="508" y="100"/>
                  </a:lnTo>
                  <a:lnTo>
                    <a:pt x="496" y="98"/>
                  </a:lnTo>
                  <a:lnTo>
                    <a:pt x="482" y="98"/>
                  </a:lnTo>
                  <a:close/>
                  <a:moveTo>
                    <a:pt x="796" y="100"/>
                  </a:moveTo>
                  <a:lnTo>
                    <a:pt x="796" y="100"/>
                  </a:lnTo>
                  <a:lnTo>
                    <a:pt x="822" y="96"/>
                  </a:lnTo>
                  <a:lnTo>
                    <a:pt x="842" y="92"/>
                  </a:lnTo>
                  <a:lnTo>
                    <a:pt x="848" y="90"/>
                  </a:lnTo>
                  <a:lnTo>
                    <a:pt x="854" y="88"/>
                  </a:lnTo>
                  <a:lnTo>
                    <a:pt x="856" y="84"/>
                  </a:lnTo>
                  <a:lnTo>
                    <a:pt x="858" y="78"/>
                  </a:lnTo>
                  <a:lnTo>
                    <a:pt x="856" y="70"/>
                  </a:lnTo>
                  <a:lnTo>
                    <a:pt x="852" y="66"/>
                  </a:lnTo>
                  <a:lnTo>
                    <a:pt x="844" y="62"/>
                  </a:lnTo>
                  <a:lnTo>
                    <a:pt x="836" y="60"/>
                  </a:lnTo>
                  <a:lnTo>
                    <a:pt x="828" y="60"/>
                  </a:lnTo>
                  <a:lnTo>
                    <a:pt x="820" y="60"/>
                  </a:lnTo>
                  <a:lnTo>
                    <a:pt x="812" y="62"/>
                  </a:lnTo>
                  <a:lnTo>
                    <a:pt x="806" y="66"/>
                  </a:lnTo>
                  <a:lnTo>
                    <a:pt x="800" y="70"/>
                  </a:lnTo>
                  <a:lnTo>
                    <a:pt x="796" y="72"/>
                  </a:lnTo>
                  <a:lnTo>
                    <a:pt x="784" y="74"/>
                  </a:lnTo>
                  <a:lnTo>
                    <a:pt x="768" y="76"/>
                  </a:lnTo>
                  <a:lnTo>
                    <a:pt x="758" y="80"/>
                  </a:lnTo>
                  <a:lnTo>
                    <a:pt x="748" y="86"/>
                  </a:lnTo>
                  <a:lnTo>
                    <a:pt x="742" y="90"/>
                  </a:lnTo>
                  <a:lnTo>
                    <a:pt x="740" y="94"/>
                  </a:lnTo>
                  <a:lnTo>
                    <a:pt x="742" y="98"/>
                  </a:lnTo>
                  <a:lnTo>
                    <a:pt x="748" y="100"/>
                  </a:lnTo>
                  <a:lnTo>
                    <a:pt x="758" y="102"/>
                  </a:lnTo>
                  <a:lnTo>
                    <a:pt x="768" y="102"/>
                  </a:lnTo>
                  <a:lnTo>
                    <a:pt x="796" y="100"/>
                  </a:lnTo>
                  <a:close/>
                  <a:moveTo>
                    <a:pt x="506" y="132"/>
                  </a:moveTo>
                  <a:lnTo>
                    <a:pt x="506" y="132"/>
                  </a:lnTo>
                  <a:lnTo>
                    <a:pt x="494" y="134"/>
                  </a:lnTo>
                  <a:lnTo>
                    <a:pt x="482" y="132"/>
                  </a:lnTo>
                  <a:lnTo>
                    <a:pt x="476" y="134"/>
                  </a:lnTo>
                  <a:lnTo>
                    <a:pt x="472" y="136"/>
                  </a:lnTo>
                  <a:lnTo>
                    <a:pt x="468" y="140"/>
                  </a:lnTo>
                  <a:lnTo>
                    <a:pt x="466" y="148"/>
                  </a:lnTo>
                  <a:lnTo>
                    <a:pt x="466" y="154"/>
                  </a:lnTo>
                  <a:lnTo>
                    <a:pt x="468" y="156"/>
                  </a:lnTo>
                  <a:lnTo>
                    <a:pt x="472" y="158"/>
                  </a:lnTo>
                  <a:lnTo>
                    <a:pt x="478" y="158"/>
                  </a:lnTo>
                  <a:lnTo>
                    <a:pt x="494" y="158"/>
                  </a:lnTo>
                  <a:lnTo>
                    <a:pt x="512" y="158"/>
                  </a:lnTo>
                  <a:lnTo>
                    <a:pt x="520" y="156"/>
                  </a:lnTo>
                  <a:lnTo>
                    <a:pt x="524" y="154"/>
                  </a:lnTo>
                  <a:lnTo>
                    <a:pt x="526" y="150"/>
                  </a:lnTo>
                  <a:lnTo>
                    <a:pt x="524" y="144"/>
                  </a:lnTo>
                  <a:lnTo>
                    <a:pt x="522" y="138"/>
                  </a:lnTo>
                  <a:lnTo>
                    <a:pt x="516" y="134"/>
                  </a:lnTo>
                  <a:lnTo>
                    <a:pt x="512" y="132"/>
                  </a:lnTo>
                  <a:lnTo>
                    <a:pt x="506" y="132"/>
                  </a:lnTo>
                  <a:close/>
                  <a:moveTo>
                    <a:pt x="456" y="58"/>
                  </a:moveTo>
                  <a:lnTo>
                    <a:pt x="456" y="58"/>
                  </a:lnTo>
                  <a:lnTo>
                    <a:pt x="460" y="58"/>
                  </a:lnTo>
                  <a:lnTo>
                    <a:pt x="464" y="58"/>
                  </a:lnTo>
                  <a:lnTo>
                    <a:pt x="470" y="58"/>
                  </a:lnTo>
                  <a:lnTo>
                    <a:pt x="480" y="58"/>
                  </a:lnTo>
                  <a:lnTo>
                    <a:pt x="486" y="58"/>
                  </a:lnTo>
                  <a:lnTo>
                    <a:pt x="492" y="62"/>
                  </a:lnTo>
                  <a:lnTo>
                    <a:pt x="496" y="64"/>
                  </a:lnTo>
                  <a:lnTo>
                    <a:pt x="500" y="64"/>
                  </a:lnTo>
                  <a:lnTo>
                    <a:pt x="508" y="60"/>
                  </a:lnTo>
                  <a:lnTo>
                    <a:pt x="524" y="56"/>
                  </a:lnTo>
                  <a:lnTo>
                    <a:pt x="548" y="52"/>
                  </a:lnTo>
                  <a:lnTo>
                    <a:pt x="552" y="52"/>
                  </a:lnTo>
                  <a:lnTo>
                    <a:pt x="550" y="50"/>
                  </a:lnTo>
                  <a:lnTo>
                    <a:pt x="540" y="48"/>
                  </a:lnTo>
                  <a:lnTo>
                    <a:pt x="498" y="44"/>
                  </a:lnTo>
                  <a:lnTo>
                    <a:pt x="492" y="44"/>
                  </a:lnTo>
                  <a:lnTo>
                    <a:pt x="488" y="44"/>
                  </a:lnTo>
                  <a:lnTo>
                    <a:pt x="488" y="46"/>
                  </a:lnTo>
                  <a:lnTo>
                    <a:pt x="490" y="48"/>
                  </a:lnTo>
                  <a:lnTo>
                    <a:pt x="494" y="52"/>
                  </a:lnTo>
                  <a:lnTo>
                    <a:pt x="492" y="54"/>
                  </a:lnTo>
                  <a:lnTo>
                    <a:pt x="488" y="54"/>
                  </a:lnTo>
                  <a:lnTo>
                    <a:pt x="462" y="52"/>
                  </a:lnTo>
                  <a:lnTo>
                    <a:pt x="454" y="54"/>
                  </a:lnTo>
                  <a:lnTo>
                    <a:pt x="454" y="56"/>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54" y="72"/>
                  </a:lnTo>
                  <a:lnTo>
                    <a:pt x="646" y="76"/>
                  </a:lnTo>
                  <a:lnTo>
                    <a:pt x="644" y="80"/>
                  </a:lnTo>
                  <a:lnTo>
                    <a:pt x="646" y="82"/>
                  </a:lnTo>
                  <a:lnTo>
                    <a:pt x="658" y="84"/>
                  </a:lnTo>
                  <a:lnTo>
                    <a:pt x="678" y="84"/>
                  </a:lnTo>
                  <a:close/>
                  <a:moveTo>
                    <a:pt x="568" y="44"/>
                  </a:moveTo>
                  <a:lnTo>
                    <a:pt x="568" y="44"/>
                  </a:lnTo>
                  <a:lnTo>
                    <a:pt x="580" y="44"/>
                  </a:lnTo>
                  <a:lnTo>
                    <a:pt x="582" y="44"/>
                  </a:lnTo>
                  <a:lnTo>
                    <a:pt x="580" y="42"/>
                  </a:lnTo>
                  <a:lnTo>
                    <a:pt x="570" y="38"/>
                  </a:lnTo>
                  <a:lnTo>
                    <a:pt x="556" y="34"/>
                  </a:lnTo>
                  <a:lnTo>
                    <a:pt x="544" y="30"/>
                  </a:lnTo>
                  <a:lnTo>
                    <a:pt x="536" y="28"/>
                  </a:lnTo>
                  <a:lnTo>
                    <a:pt x="528" y="30"/>
                  </a:lnTo>
                  <a:lnTo>
                    <a:pt x="518" y="34"/>
                  </a:lnTo>
                  <a:lnTo>
                    <a:pt x="510" y="38"/>
                  </a:lnTo>
                  <a:lnTo>
                    <a:pt x="508" y="40"/>
                  </a:lnTo>
                  <a:lnTo>
                    <a:pt x="510" y="40"/>
                  </a:lnTo>
                  <a:lnTo>
                    <a:pt x="520" y="40"/>
                  </a:lnTo>
                  <a:lnTo>
                    <a:pt x="542" y="42"/>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24" y="110"/>
                  </a:lnTo>
                  <a:lnTo>
                    <a:pt x="728" y="106"/>
                  </a:lnTo>
                  <a:lnTo>
                    <a:pt x="730" y="100"/>
                  </a:lnTo>
                  <a:lnTo>
                    <a:pt x="728" y="94"/>
                  </a:lnTo>
                  <a:lnTo>
                    <a:pt x="724" y="88"/>
                  </a:lnTo>
                  <a:lnTo>
                    <a:pt x="716" y="84"/>
                  </a:lnTo>
                  <a:lnTo>
                    <a:pt x="704" y="84"/>
                  </a:lnTo>
                  <a:lnTo>
                    <a:pt x="688" y="88"/>
                  </a:lnTo>
                  <a:lnTo>
                    <a:pt x="670" y="94"/>
                  </a:lnTo>
                  <a:lnTo>
                    <a:pt x="656" y="94"/>
                  </a:lnTo>
                  <a:lnTo>
                    <a:pt x="644" y="92"/>
                  </a:lnTo>
                  <a:lnTo>
                    <a:pt x="634" y="90"/>
                  </a:lnTo>
                  <a:lnTo>
                    <a:pt x="626" y="90"/>
                  </a:lnTo>
                  <a:lnTo>
                    <a:pt x="620" y="90"/>
                  </a:lnTo>
                  <a:lnTo>
                    <a:pt x="614" y="94"/>
                  </a:lnTo>
                  <a:lnTo>
                    <a:pt x="608" y="104"/>
                  </a:lnTo>
                  <a:lnTo>
                    <a:pt x="606" y="116"/>
                  </a:lnTo>
                  <a:lnTo>
                    <a:pt x="606" y="118"/>
                  </a:lnTo>
                  <a:lnTo>
                    <a:pt x="608" y="122"/>
                  </a:lnTo>
                  <a:lnTo>
                    <a:pt x="614" y="124"/>
                  </a:lnTo>
                  <a:lnTo>
                    <a:pt x="622" y="124"/>
                  </a:lnTo>
                  <a:lnTo>
                    <a:pt x="646" y="120"/>
                  </a:lnTo>
                  <a:lnTo>
                    <a:pt x="660" y="120"/>
                  </a:lnTo>
                  <a:lnTo>
                    <a:pt x="672" y="122"/>
                  </a:lnTo>
                  <a:close/>
                  <a:moveTo>
                    <a:pt x="4428" y="2314"/>
                  </a:moveTo>
                  <a:lnTo>
                    <a:pt x="4428" y="2314"/>
                  </a:lnTo>
                  <a:lnTo>
                    <a:pt x="4426" y="2314"/>
                  </a:lnTo>
                  <a:lnTo>
                    <a:pt x="4428" y="2314"/>
                  </a:lnTo>
                  <a:lnTo>
                    <a:pt x="4432" y="2310"/>
                  </a:lnTo>
                  <a:lnTo>
                    <a:pt x="4436" y="2306"/>
                  </a:lnTo>
                  <a:lnTo>
                    <a:pt x="4436" y="2302"/>
                  </a:lnTo>
                  <a:lnTo>
                    <a:pt x="4432" y="230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82" y="2220"/>
                  </a:lnTo>
                  <a:lnTo>
                    <a:pt x="4476" y="2224"/>
                  </a:lnTo>
                  <a:lnTo>
                    <a:pt x="4476" y="2226"/>
                  </a:lnTo>
                  <a:lnTo>
                    <a:pt x="4474" y="2228"/>
                  </a:lnTo>
                  <a:lnTo>
                    <a:pt x="4478" y="2236"/>
                  </a:lnTo>
                  <a:lnTo>
                    <a:pt x="4480" y="2238"/>
                  </a:lnTo>
                  <a:lnTo>
                    <a:pt x="4482" y="2238"/>
                  </a:lnTo>
                  <a:lnTo>
                    <a:pt x="4484" y="2236"/>
                  </a:lnTo>
                  <a:lnTo>
                    <a:pt x="4490" y="2230"/>
                  </a:lnTo>
                  <a:lnTo>
                    <a:pt x="4494" y="2228"/>
                  </a:lnTo>
                  <a:lnTo>
                    <a:pt x="4498" y="2226"/>
                  </a:lnTo>
                  <a:lnTo>
                    <a:pt x="4504" y="2224"/>
                  </a:lnTo>
                  <a:lnTo>
                    <a:pt x="4508" y="2220"/>
                  </a:lnTo>
                  <a:lnTo>
                    <a:pt x="4510" y="2214"/>
                  </a:lnTo>
                  <a:lnTo>
                    <a:pt x="4512" y="2208"/>
                  </a:lnTo>
                  <a:lnTo>
                    <a:pt x="4512" y="2198"/>
                  </a:lnTo>
                  <a:lnTo>
                    <a:pt x="4512" y="2194"/>
                  </a:lnTo>
                  <a:lnTo>
                    <a:pt x="4510" y="2192"/>
                  </a:lnTo>
                  <a:close/>
                  <a:moveTo>
                    <a:pt x="4462" y="2262"/>
                  </a:moveTo>
                  <a:lnTo>
                    <a:pt x="4462" y="2262"/>
                  </a:lnTo>
                  <a:lnTo>
                    <a:pt x="4460" y="2260"/>
                  </a:lnTo>
                  <a:lnTo>
                    <a:pt x="4456" y="2262"/>
                  </a:lnTo>
                  <a:lnTo>
                    <a:pt x="4452" y="2272"/>
                  </a:lnTo>
                  <a:lnTo>
                    <a:pt x="4448" y="2284"/>
                  </a:lnTo>
                  <a:lnTo>
                    <a:pt x="4448" y="2292"/>
                  </a:lnTo>
                  <a:lnTo>
                    <a:pt x="4448" y="2294"/>
                  </a:lnTo>
                  <a:lnTo>
                    <a:pt x="4452" y="2292"/>
                  </a:lnTo>
                  <a:lnTo>
                    <a:pt x="4458" y="2282"/>
                  </a:lnTo>
                  <a:lnTo>
                    <a:pt x="4462" y="2272"/>
                  </a:lnTo>
                  <a:lnTo>
                    <a:pt x="4462" y="2266"/>
                  </a:lnTo>
                  <a:lnTo>
                    <a:pt x="4462" y="2262"/>
                  </a:lnTo>
                  <a:close/>
                  <a:moveTo>
                    <a:pt x="4486" y="4072"/>
                  </a:moveTo>
                  <a:lnTo>
                    <a:pt x="4486" y="4072"/>
                  </a:lnTo>
                  <a:lnTo>
                    <a:pt x="4482" y="4070"/>
                  </a:lnTo>
                  <a:lnTo>
                    <a:pt x="4482" y="4068"/>
                  </a:lnTo>
                  <a:lnTo>
                    <a:pt x="4480" y="4066"/>
                  </a:lnTo>
                  <a:lnTo>
                    <a:pt x="4478" y="4064"/>
                  </a:lnTo>
                  <a:lnTo>
                    <a:pt x="4474" y="4064"/>
                  </a:lnTo>
                  <a:lnTo>
                    <a:pt x="4470" y="4064"/>
                  </a:lnTo>
                  <a:lnTo>
                    <a:pt x="4460" y="4068"/>
                  </a:lnTo>
                  <a:lnTo>
                    <a:pt x="4450" y="4076"/>
                  </a:lnTo>
                  <a:lnTo>
                    <a:pt x="4448" y="4080"/>
                  </a:lnTo>
                  <a:lnTo>
                    <a:pt x="4448" y="4084"/>
                  </a:lnTo>
                  <a:lnTo>
                    <a:pt x="4446" y="4088"/>
                  </a:lnTo>
                  <a:lnTo>
                    <a:pt x="4442" y="4094"/>
                  </a:lnTo>
                  <a:lnTo>
                    <a:pt x="4440" y="4100"/>
                  </a:lnTo>
                  <a:lnTo>
                    <a:pt x="4438" y="4104"/>
                  </a:lnTo>
                  <a:lnTo>
                    <a:pt x="4440" y="4106"/>
                  </a:lnTo>
                  <a:lnTo>
                    <a:pt x="4442" y="4104"/>
                  </a:lnTo>
                  <a:lnTo>
                    <a:pt x="4448" y="4104"/>
                  </a:lnTo>
                  <a:lnTo>
                    <a:pt x="4458" y="4106"/>
                  </a:lnTo>
                  <a:lnTo>
                    <a:pt x="4462" y="4106"/>
                  </a:lnTo>
                  <a:lnTo>
                    <a:pt x="4466" y="4106"/>
                  </a:lnTo>
                  <a:lnTo>
                    <a:pt x="4470" y="4102"/>
                  </a:lnTo>
                  <a:lnTo>
                    <a:pt x="4474" y="4098"/>
                  </a:lnTo>
                  <a:lnTo>
                    <a:pt x="4478" y="4094"/>
                  </a:lnTo>
                  <a:lnTo>
                    <a:pt x="4480" y="4092"/>
                  </a:lnTo>
                  <a:lnTo>
                    <a:pt x="4482" y="4090"/>
                  </a:lnTo>
                  <a:lnTo>
                    <a:pt x="4484" y="4082"/>
                  </a:lnTo>
                  <a:lnTo>
                    <a:pt x="4488" y="4074"/>
                  </a:lnTo>
                  <a:lnTo>
                    <a:pt x="4488" y="4072"/>
                  </a:lnTo>
                  <a:lnTo>
                    <a:pt x="4486" y="4072"/>
                  </a:lnTo>
                  <a:close/>
                  <a:moveTo>
                    <a:pt x="2916" y="5240"/>
                  </a:moveTo>
                  <a:lnTo>
                    <a:pt x="2916" y="5240"/>
                  </a:lnTo>
                  <a:lnTo>
                    <a:pt x="2912" y="5240"/>
                  </a:lnTo>
                  <a:lnTo>
                    <a:pt x="2908" y="5240"/>
                  </a:lnTo>
                  <a:lnTo>
                    <a:pt x="2902" y="5244"/>
                  </a:lnTo>
                  <a:lnTo>
                    <a:pt x="2898" y="5248"/>
                  </a:lnTo>
                  <a:lnTo>
                    <a:pt x="2896" y="5252"/>
                  </a:lnTo>
                  <a:lnTo>
                    <a:pt x="2896" y="5260"/>
                  </a:lnTo>
                  <a:lnTo>
                    <a:pt x="2896" y="5264"/>
                  </a:lnTo>
                  <a:lnTo>
                    <a:pt x="2894" y="5266"/>
                  </a:lnTo>
                  <a:lnTo>
                    <a:pt x="2890" y="5266"/>
                  </a:lnTo>
                  <a:lnTo>
                    <a:pt x="2888" y="5270"/>
                  </a:lnTo>
                  <a:lnTo>
                    <a:pt x="2892" y="5272"/>
                  </a:lnTo>
                  <a:lnTo>
                    <a:pt x="2904" y="5274"/>
                  </a:lnTo>
                  <a:lnTo>
                    <a:pt x="2914" y="5274"/>
                  </a:lnTo>
                  <a:lnTo>
                    <a:pt x="2916" y="5272"/>
                  </a:lnTo>
                  <a:lnTo>
                    <a:pt x="2918" y="5272"/>
                  </a:lnTo>
                  <a:lnTo>
                    <a:pt x="2918" y="5266"/>
                  </a:lnTo>
                  <a:lnTo>
                    <a:pt x="2920" y="5258"/>
                  </a:lnTo>
                  <a:lnTo>
                    <a:pt x="2924" y="5250"/>
                  </a:lnTo>
                  <a:lnTo>
                    <a:pt x="2924" y="5246"/>
                  </a:lnTo>
                  <a:lnTo>
                    <a:pt x="2922" y="5242"/>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38" y="5234"/>
                  </a:lnTo>
                  <a:lnTo>
                    <a:pt x="2836" y="5234"/>
                  </a:lnTo>
                  <a:lnTo>
                    <a:pt x="2834" y="5236"/>
                  </a:lnTo>
                  <a:lnTo>
                    <a:pt x="2834" y="5240"/>
                  </a:lnTo>
                  <a:lnTo>
                    <a:pt x="2836" y="5246"/>
                  </a:lnTo>
                  <a:lnTo>
                    <a:pt x="2840" y="5248"/>
                  </a:lnTo>
                  <a:lnTo>
                    <a:pt x="2844" y="5250"/>
                  </a:lnTo>
                  <a:lnTo>
                    <a:pt x="2850" y="5252"/>
                  </a:lnTo>
                  <a:lnTo>
                    <a:pt x="2856" y="5256"/>
                  </a:lnTo>
                  <a:lnTo>
                    <a:pt x="2860" y="5262"/>
                  </a:lnTo>
                  <a:lnTo>
                    <a:pt x="2860" y="5266"/>
                  </a:lnTo>
                  <a:lnTo>
                    <a:pt x="2860" y="5270"/>
                  </a:lnTo>
                  <a:lnTo>
                    <a:pt x="2862" y="5270"/>
                  </a:lnTo>
                  <a:lnTo>
                    <a:pt x="2866" y="5270"/>
                  </a:lnTo>
                  <a:lnTo>
                    <a:pt x="2868" y="5266"/>
                  </a:lnTo>
                  <a:lnTo>
                    <a:pt x="2870" y="5260"/>
                  </a:lnTo>
                  <a:lnTo>
                    <a:pt x="2876" y="5254"/>
                  </a:lnTo>
                  <a:lnTo>
                    <a:pt x="2882" y="5250"/>
                  </a:lnTo>
                  <a:lnTo>
                    <a:pt x="2882" y="5246"/>
                  </a:lnTo>
                  <a:lnTo>
                    <a:pt x="2882" y="5244"/>
                  </a:lnTo>
                  <a:lnTo>
                    <a:pt x="2876" y="5240"/>
                  </a:lnTo>
                  <a:lnTo>
                    <a:pt x="2868" y="5234"/>
                  </a:lnTo>
                  <a:close/>
                  <a:moveTo>
                    <a:pt x="2906" y="5026"/>
                  </a:moveTo>
                  <a:lnTo>
                    <a:pt x="2906" y="5026"/>
                  </a:lnTo>
                  <a:lnTo>
                    <a:pt x="2906" y="5016"/>
                  </a:lnTo>
                  <a:lnTo>
                    <a:pt x="2906" y="5006"/>
                  </a:lnTo>
                  <a:lnTo>
                    <a:pt x="2904" y="5000"/>
                  </a:lnTo>
                  <a:lnTo>
                    <a:pt x="2902" y="5000"/>
                  </a:lnTo>
                  <a:lnTo>
                    <a:pt x="2900" y="5002"/>
                  </a:lnTo>
                  <a:lnTo>
                    <a:pt x="2898" y="5010"/>
                  </a:lnTo>
                  <a:lnTo>
                    <a:pt x="2898" y="5018"/>
                  </a:lnTo>
                  <a:lnTo>
                    <a:pt x="2898" y="5026"/>
                  </a:lnTo>
                  <a:lnTo>
                    <a:pt x="2896" y="5036"/>
                  </a:lnTo>
                  <a:lnTo>
                    <a:pt x="2896" y="5038"/>
                  </a:lnTo>
                  <a:lnTo>
                    <a:pt x="2898" y="5038"/>
                  </a:lnTo>
                  <a:lnTo>
                    <a:pt x="2902" y="5034"/>
                  </a:lnTo>
                  <a:lnTo>
                    <a:pt x="2906" y="5026"/>
                  </a:lnTo>
                  <a:close/>
                  <a:moveTo>
                    <a:pt x="3284" y="4314"/>
                  </a:moveTo>
                  <a:lnTo>
                    <a:pt x="3284" y="4314"/>
                  </a:lnTo>
                  <a:lnTo>
                    <a:pt x="3286" y="4316"/>
                  </a:lnTo>
                  <a:lnTo>
                    <a:pt x="3288" y="4318"/>
                  </a:lnTo>
                  <a:lnTo>
                    <a:pt x="3290" y="4318"/>
                  </a:lnTo>
                  <a:lnTo>
                    <a:pt x="3290" y="4316"/>
                  </a:lnTo>
                  <a:lnTo>
                    <a:pt x="3290" y="4314"/>
                  </a:lnTo>
                  <a:lnTo>
                    <a:pt x="3288" y="4312"/>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4" y="4358"/>
                  </a:lnTo>
                  <a:lnTo>
                    <a:pt x="3286" y="4358"/>
                  </a:lnTo>
                  <a:lnTo>
                    <a:pt x="3286" y="4354"/>
                  </a:lnTo>
                  <a:lnTo>
                    <a:pt x="3284" y="4332"/>
                  </a:lnTo>
                  <a:close/>
                  <a:moveTo>
                    <a:pt x="2868" y="5178"/>
                  </a:moveTo>
                  <a:lnTo>
                    <a:pt x="2868" y="5178"/>
                  </a:lnTo>
                  <a:lnTo>
                    <a:pt x="2870" y="5178"/>
                  </a:lnTo>
                  <a:lnTo>
                    <a:pt x="2872" y="5178"/>
                  </a:lnTo>
                  <a:lnTo>
                    <a:pt x="2874" y="5178"/>
                  </a:lnTo>
                  <a:lnTo>
                    <a:pt x="2876" y="5178"/>
                  </a:lnTo>
                  <a:lnTo>
                    <a:pt x="2876" y="5176"/>
                  </a:lnTo>
                  <a:lnTo>
                    <a:pt x="2874" y="5174"/>
                  </a:lnTo>
                  <a:lnTo>
                    <a:pt x="2872" y="5172"/>
                  </a:lnTo>
                  <a:lnTo>
                    <a:pt x="2866" y="5172"/>
                  </a:lnTo>
                  <a:lnTo>
                    <a:pt x="2862" y="5174"/>
                  </a:lnTo>
                  <a:lnTo>
                    <a:pt x="2864" y="5176"/>
                  </a:lnTo>
                  <a:lnTo>
                    <a:pt x="2866" y="5178"/>
                  </a:lnTo>
                  <a:lnTo>
                    <a:pt x="2868" y="5178"/>
                  </a:lnTo>
                  <a:close/>
                  <a:moveTo>
                    <a:pt x="2798" y="5190"/>
                  </a:moveTo>
                  <a:lnTo>
                    <a:pt x="2798" y="5190"/>
                  </a:lnTo>
                  <a:lnTo>
                    <a:pt x="2804" y="5186"/>
                  </a:lnTo>
                  <a:lnTo>
                    <a:pt x="2812" y="5182"/>
                  </a:lnTo>
                  <a:lnTo>
                    <a:pt x="2818" y="5180"/>
                  </a:lnTo>
                  <a:lnTo>
                    <a:pt x="2818" y="5178"/>
                  </a:lnTo>
                  <a:lnTo>
                    <a:pt x="2818" y="5176"/>
                  </a:lnTo>
                  <a:lnTo>
                    <a:pt x="2814" y="5174"/>
                  </a:lnTo>
                  <a:lnTo>
                    <a:pt x="2810" y="5174"/>
                  </a:lnTo>
                  <a:lnTo>
                    <a:pt x="2804" y="5176"/>
                  </a:lnTo>
                  <a:lnTo>
                    <a:pt x="2794" y="5176"/>
                  </a:lnTo>
                  <a:lnTo>
                    <a:pt x="2780" y="5174"/>
                  </a:lnTo>
                  <a:lnTo>
                    <a:pt x="2770" y="5176"/>
                  </a:lnTo>
                  <a:lnTo>
                    <a:pt x="2764" y="5180"/>
                  </a:lnTo>
                  <a:lnTo>
                    <a:pt x="2764" y="5182"/>
                  </a:lnTo>
                  <a:lnTo>
                    <a:pt x="2764" y="5186"/>
                  </a:lnTo>
                  <a:lnTo>
                    <a:pt x="2768" y="5188"/>
                  </a:lnTo>
                  <a:lnTo>
                    <a:pt x="2780" y="5192"/>
                  </a:lnTo>
                  <a:lnTo>
                    <a:pt x="2790" y="5192"/>
                  </a:lnTo>
                  <a:lnTo>
                    <a:pt x="2796" y="5192"/>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close/>
                  <a:moveTo>
                    <a:pt x="4520" y="2200"/>
                  </a:moveTo>
                  <a:lnTo>
                    <a:pt x="4520" y="2200"/>
                  </a:lnTo>
                  <a:lnTo>
                    <a:pt x="4522" y="2200"/>
                  </a:lnTo>
                  <a:lnTo>
                    <a:pt x="4524" y="2200"/>
                  </a:lnTo>
                  <a:lnTo>
                    <a:pt x="4528" y="2196"/>
                  </a:lnTo>
                  <a:lnTo>
                    <a:pt x="4528" y="2192"/>
                  </a:lnTo>
                  <a:lnTo>
                    <a:pt x="4528" y="2188"/>
                  </a:lnTo>
                  <a:lnTo>
                    <a:pt x="4524" y="2188"/>
                  </a:lnTo>
                  <a:lnTo>
                    <a:pt x="4520" y="2190"/>
                  </a:lnTo>
                  <a:lnTo>
                    <a:pt x="4518" y="2194"/>
                  </a:lnTo>
                  <a:lnTo>
                    <a:pt x="4518" y="2196"/>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6" y="1674"/>
                  </a:lnTo>
                  <a:lnTo>
                    <a:pt x="4852" y="1672"/>
                  </a:lnTo>
                  <a:lnTo>
                    <a:pt x="4848" y="1672"/>
                  </a:lnTo>
                  <a:lnTo>
                    <a:pt x="4842" y="1674"/>
                  </a:lnTo>
                  <a:lnTo>
                    <a:pt x="4828" y="1686"/>
                  </a:lnTo>
                  <a:lnTo>
                    <a:pt x="4814" y="1702"/>
                  </a:lnTo>
                  <a:close/>
                  <a:moveTo>
                    <a:pt x="3278" y="4364"/>
                  </a:moveTo>
                  <a:lnTo>
                    <a:pt x="3278" y="4364"/>
                  </a:lnTo>
                  <a:lnTo>
                    <a:pt x="3276" y="4362"/>
                  </a:lnTo>
                  <a:lnTo>
                    <a:pt x="3274" y="4362"/>
                  </a:lnTo>
                  <a:lnTo>
                    <a:pt x="3278" y="4384"/>
                  </a:lnTo>
                  <a:lnTo>
                    <a:pt x="3278" y="4398"/>
                  </a:lnTo>
                  <a:lnTo>
                    <a:pt x="3278" y="4400"/>
                  </a:lnTo>
                  <a:lnTo>
                    <a:pt x="3276" y="4402"/>
                  </a:lnTo>
                  <a:lnTo>
                    <a:pt x="3272" y="4402"/>
                  </a:lnTo>
                  <a:lnTo>
                    <a:pt x="3266" y="4398"/>
                  </a:lnTo>
                  <a:lnTo>
                    <a:pt x="3264" y="4400"/>
                  </a:lnTo>
                  <a:lnTo>
                    <a:pt x="3264" y="4406"/>
                  </a:lnTo>
                  <a:lnTo>
                    <a:pt x="3262" y="4408"/>
                  </a:lnTo>
                  <a:lnTo>
                    <a:pt x="3260" y="4408"/>
                  </a:lnTo>
                  <a:lnTo>
                    <a:pt x="3256" y="4404"/>
                  </a:lnTo>
                  <a:lnTo>
                    <a:pt x="3254" y="4402"/>
                  </a:lnTo>
                  <a:lnTo>
                    <a:pt x="3252" y="4400"/>
                  </a:lnTo>
                  <a:lnTo>
                    <a:pt x="3250" y="4402"/>
                  </a:lnTo>
                  <a:lnTo>
                    <a:pt x="3248" y="4404"/>
                  </a:lnTo>
                  <a:lnTo>
                    <a:pt x="3248" y="4424"/>
                  </a:lnTo>
                  <a:lnTo>
                    <a:pt x="3248" y="4426"/>
                  </a:lnTo>
                  <a:lnTo>
                    <a:pt x="3246" y="4426"/>
                  </a:lnTo>
                  <a:lnTo>
                    <a:pt x="3240" y="4422"/>
                  </a:lnTo>
                  <a:lnTo>
                    <a:pt x="3238" y="4422"/>
                  </a:lnTo>
                  <a:lnTo>
                    <a:pt x="3234" y="4420"/>
                  </a:lnTo>
                  <a:lnTo>
                    <a:pt x="3232" y="4422"/>
                  </a:lnTo>
                  <a:lnTo>
                    <a:pt x="3230" y="4428"/>
                  </a:lnTo>
                  <a:lnTo>
                    <a:pt x="3226" y="4438"/>
                  </a:lnTo>
                  <a:lnTo>
                    <a:pt x="3224" y="4440"/>
                  </a:lnTo>
                  <a:lnTo>
                    <a:pt x="3220" y="4440"/>
                  </a:lnTo>
                  <a:lnTo>
                    <a:pt x="3214" y="4444"/>
                  </a:lnTo>
                  <a:lnTo>
                    <a:pt x="3210" y="4446"/>
                  </a:lnTo>
                  <a:lnTo>
                    <a:pt x="3212" y="4440"/>
                  </a:lnTo>
                  <a:lnTo>
                    <a:pt x="3212" y="4432"/>
                  </a:lnTo>
                  <a:lnTo>
                    <a:pt x="3210" y="4424"/>
                  </a:lnTo>
                  <a:lnTo>
                    <a:pt x="3208" y="4420"/>
                  </a:lnTo>
                  <a:lnTo>
                    <a:pt x="3204" y="4418"/>
                  </a:lnTo>
                  <a:lnTo>
                    <a:pt x="3200" y="4418"/>
                  </a:lnTo>
                  <a:lnTo>
                    <a:pt x="3198" y="4420"/>
                  </a:lnTo>
                  <a:lnTo>
                    <a:pt x="3198" y="4418"/>
                  </a:lnTo>
                  <a:lnTo>
                    <a:pt x="3196" y="4416"/>
                  </a:lnTo>
                  <a:lnTo>
                    <a:pt x="3194" y="4414"/>
                  </a:lnTo>
                  <a:lnTo>
                    <a:pt x="3192" y="4416"/>
                  </a:lnTo>
                  <a:lnTo>
                    <a:pt x="3192" y="4420"/>
                  </a:lnTo>
                  <a:lnTo>
                    <a:pt x="3190" y="4422"/>
                  </a:lnTo>
                  <a:lnTo>
                    <a:pt x="3188" y="4424"/>
                  </a:lnTo>
                  <a:lnTo>
                    <a:pt x="3186" y="4424"/>
                  </a:lnTo>
                  <a:lnTo>
                    <a:pt x="3182" y="4424"/>
                  </a:lnTo>
                  <a:lnTo>
                    <a:pt x="3178" y="4428"/>
                  </a:lnTo>
                  <a:lnTo>
                    <a:pt x="3176" y="4432"/>
                  </a:lnTo>
                  <a:lnTo>
                    <a:pt x="3178" y="4438"/>
                  </a:lnTo>
                  <a:lnTo>
                    <a:pt x="3178" y="4440"/>
                  </a:lnTo>
                  <a:lnTo>
                    <a:pt x="3174" y="4442"/>
                  </a:lnTo>
                  <a:lnTo>
                    <a:pt x="3170" y="4444"/>
                  </a:lnTo>
                  <a:lnTo>
                    <a:pt x="3166" y="4442"/>
                  </a:lnTo>
                  <a:lnTo>
                    <a:pt x="3164" y="4442"/>
                  </a:lnTo>
                  <a:lnTo>
                    <a:pt x="3162" y="4442"/>
                  </a:lnTo>
                  <a:lnTo>
                    <a:pt x="3160" y="4444"/>
                  </a:lnTo>
                  <a:lnTo>
                    <a:pt x="3156" y="4446"/>
                  </a:lnTo>
                  <a:lnTo>
                    <a:pt x="3150" y="4448"/>
                  </a:lnTo>
                  <a:lnTo>
                    <a:pt x="3146" y="4452"/>
                  </a:lnTo>
                  <a:lnTo>
                    <a:pt x="3142" y="4458"/>
                  </a:lnTo>
                  <a:lnTo>
                    <a:pt x="3140" y="4462"/>
                  </a:lnTo>
                  <a:lnTo>
                    <a:pt x="3140" y="4472"/>
                  </a:lnTo>
                  <a:lnTo>
                    <a:pt x="3138" y="4478"/>
                  </a:lnTo>
                  <a:lnTo>
                    <a:pt x="3134" y="4488"/>
                  </a:lnTo>
                  <a:lnTo>
                    <a:pt x="3132" y="4492"/>
                  </a:lnTo>
                  <a:lnTo>
                    <a:pt x="3134" y="4496"/>
                  </a:lnTo>
                  <a:lnTo>
                    <a:pt x="3136" y="4500"/>
                  </a:lnTo>
                  <a:lnTo>
                    <a:pt x="3138" y="4504"/>
                  </a:lnTo>
                  <a:lnTo>
                    <a:pt x="3140" y="4504"/>
                  </a:lnTo>
                  <a:lnTo>
                    <a:pt x="3144" y="4500"/>
                  </a:lnTo>
                  <a:lnTo>
                    <a:pt x="3148" y="4488"/>
                  </a:lnTo>
                  <a:lnTo>
                    <a:pt x="3150" y="4480"/>
                  </a:lnTo>
                  <a:lnTo>
                    <a:pt x="3152" y="4478"/>
                  </a:lnTo>
                  <a:lnTo>
                    <a:pt x="3152" y="4476"/>
                  </a:lnTo>
                  <a:lnTo>
                    <a:pt x="3154" y="4474"/>
                  </a:lnTo>
                  <a:lnTo>
                    <a:pt x="3156" y="4472"/>
                  </a:lnTo>
                  <a:lnTo>
                    <a:pt x="3156" y="4470"/>
                  </a:lnTo>
                  <a:lnTo>
                    <a:pt x="3158" y="4466"/>
                  </a:lnTo>
                  <a:lnTo>
                    <a:pt x="3160" y="4462"/>
                  </a:lnTo>
                  <a:lnTo>
                    <a:pt x="3164" y="4460"/>
                  </a:lnTo>
                  <a:lnTo>
                    <a:pt x="3168" y="4462"/>
                  </a:lnTo>
                  <a:lnTo>
                    <a:pt x="3170" y="4466"/>
                  </a:lnTo>
                  <a:lnTo>
                    <a:pt x="3168" y="4472"/>
                  </a:lnTo>
                  <a:lnTo>
                    <a:pt x="3168" y="4474"/>
                  </a:lnTo>
                  <a:lnTo>
                    <a:pt x="3172" y="4474"/>
                  </a:lnTo>
                  <a:lnTo>
                    <a:pt x="3178" y="4472"/>
                  </a:lnTo>
                  <a:lnTo>
                    <a:pt x="3182" y="4466"/>
                  </a:lnTo>
                  <a:lnTo>
                    <a:pt x="3184" y="4462"/>
                  </a:lnTo>
                  <a:lnTo>
                    <a:pt x="3184" y="4466"/>
                  </a:lnTo>
                  <a:lnTo>
                    <a:pt x="3184" y="4472"/>
                  </a:lnTo>
                  <a:lnTo>
                    <a:pt x="3184" y="4474"/>
                  </a:lnTo>
                  <a:lnTo>
                    <a:pt x="3186" y="4476"/>
                  </a:lnTo>
                  <a:lnTo>
                    <a:pt x="3192" y="4478"/>
                  </a:lnTo>
                  <a:lnTo>
                    <a:pt x="3194" y="4480"/>
                  </a:lnTo>
                  <a:lnTo>
                    <a:pt x="3194" y="4476"/>
                  </a:lnTo>
                  <a:lnTo>
                    <a:pt x="3194" y="4470"/>
                  </a:lnTo>
                  <a:lnTo>
                    <a:pt x="3196" y="4466"/>
                  </a:lnTo>
                  <a:lnTo>
                    <a:pt x="3198" y="4464"/>
                  </a:lnTo>
                  <a:lnTo>
                    <a:pt x="3196" y="4462"/>
                  </a:lnTo>
                  <a:lnTo>
                    <a:pt x="3194" y="4460"/>
                  </a:lnTo>
                  <a:lnTo>
                    <a:pt x="3196" y="4458"/>
                  </a:lnTo>
                  <a:lnTo>
                    <a:pt x="3200" y="4458"/>
                  </a:lnTo>
                  <a:lnTo>
                    <a:pt x="3206" y="4460"/>
                  </a:lnTo>
                  <a:lnTo>
                    <a:pt x="3210" y="4464"/>
                  </a:lnTo>
                  <a:lnTo>
                    <a:pt x="3216" y="4466"/>
                  </a:lnTo>
                  <a:lnTo>
                    <a:pt x="3218" y="4468"/>
                  </a:lnTo>
                  <a:lnTo>
                    <a:pt x="3222" y="4472"/>
                  </a:lnTo>
                  <a:lnTo>
                    <a:pt x="3222" y="4476"/>
                  </a:lnTo>
                  <a:lnTo>
                    <a:pt x="3224" y="4478"/>
                  </a:lnTo>
                  <a:lnTo>
                    <a:pt x="3226" y="4478"/>
                  </a:lnTo>
                  <a:lnTo>
                    <a:pt x="3226" y="4482"/>
                  </a:lnTo>
                  <a:lnTo>
                    <a:pt x="3224" y="4486"/>
                  </a:lnTo>
                  <a:lnTo>
                    <a:pt x="3220" y="4492"/>
                  </a:lnTo>
                  <a:lnTo>
                    <a:pt x="3216" y="4500"/>
                  </a:lnTo>
                  <a:lnTo>
                    <a:pt x="3216" y="4502"/>
                  </a:lnTo>
                  <a:lnTo>
                    <a:pt x="3216" y="4506"/>
                  </a:lnTo>
                  <a:lnTo>
                    <a:pt x="3218" y="4520"/>
                  </a:lnTo>
                  <a:lnTo>
                    <a:pt x="3220" y="4526"/>
                  </a:lnTo>
                  <a:lnTo>
                    <a:pt x="3222" y="4532"/>
                  </a:lnTo>
                  <a:lnTo>
                    <a:pt x="3224" y="4534"/>
                  </a:lnTo>
                  <a:lnTo>
                    <a:pt x="3224" y="4536"/>
                  </a:lnTo>
                  <a:lnTo>
                    <a:pt x="3226" y="4538"/>
                  </a:lnTo>
                  <a:lnTo>
                    <a:pt x="3234" y="4544"/>
                  </a:lnTo>
                  <a:lnTo>
                    <a:pt x="3252" y="4552"/>
                  </a:lnTo>
                  <a:lnTo>
                    <a:pt x="3256" y="4554"/>
                  </a:lnTo>
                  <a:lnTo>
                    <a:pt x="3260" y="4548"/>
                  </a:lnTo>
                  <a:lnTo>
                    <a:pt x="3264" y="4542"/>
                  </a:lnTo>
                  <a:lnTo>
                    <a:pt x="3266" y="4542"/>
                  </a:lnTo>
                  <a:lnTo>
                    <a:pt x="3268" y="4544"/>
                  </a:lnTo>
                  <a:lnTo>
                    <a:pt x="3266" y="4550"/>
                  </a:lnTo>
                  <a:lnTo>
                    <a:pt x="3266" y="4556"/>
                  </a:lnTo>
                  <a:lnTo>
                    <a:pt x="3268" y="4564"/>
                  </a:lnTo>
                  <a:lnTo>
                    <a:pt x="3270" y="4566"/>
                  </a:lnTo>
                  <a:lnTo>
                    <a:pt x="3272" y="4568"/>
                  </a:lnTo>
                  <a:lnTo>
                    <a:pt x="3274" y="4566"/>
                  </a:lnTo>
                  <a:lnTo>
                    <a:pt x="3278" y="4564"/>
                  </a:lnTo>
                  <a:lnTo>
                    <a:pt x="3282" y="4554"/>
                  </a:lnTo>
                  <a:lnTo>
                    <a:pt x="3284" y="4546"/>
                  </a:lnTo>
                  <a:lnTo>
                    <a:pt x="3286" y="4540"/>
                  </a:lnTo>
                  <a:lnTo>
                    <a:pt x="3284" y="4534"/>
                  </a:lnTo>
                  <a:lnTo>
                    <a:pt x="3280" y="4524"/>
                  </a:lnTo>
                  <a:lnTo>
                    <a:pt x="3278" y="4520"/>
                  </a:lnTo>
                  <a:lnTo>
                    <a:pt x="3276" y="4518"/>
                  </a:lnTo>
                  <a:lnTo>
                    <a:pt x="3274" y="4516"/>
                  </a:lnTo>
                  <a:lnTo>
                    <a:pt x="3274" y="4514"/>
                  </a:lnTo>
                  <a:lnTo>
                    <a:pt x="3274" y="4508"/>
                  </a:lnTo>
                  <a:lnTo>
                    <a:pt x="3276" y="4500"/>
                  </a:lnTo>
                  <a:lnTo>
                    <a:pt x="3280" y="4496"/>
                  </a:lnTo>
                  <a:lnTo>
                    <a:pt x="3284" y="4494"/>
                  </a:lnTo>
                  <a:lnTo>
                    <a:pt x="3284" y="4490"/>
                  </a:lnTo>
                  <a:lnTo>
                    <a:pt x="3284" y="4486"/>
                  </a:lnTo>
                  <a:lnTo>
                    <a:pt x="3288" y="4484"/>
                  </a:lnTo>
                  <a:lnTo>
                    <a:pt x="3290" y="4482"/>
                  </a:lnTo>
                  <a:lnTo>
                    <a:pt x="3292" y="4482"/>
                  </a:lnTo>
                  <a:lnTo>
                    <a:pt x="3292" y="4490"/>
                  </a:lnTo>
                  <a:lnTo>
                    <a:pt x="3294" y="4498"/>
                  </a:lnTo>
                  <a:lnTo>
                    <a:pt x="3296" y="4502"/>
                  </a:lnTo>
                  <a:lnTo>
                    <a:pt x="3300" y="4506"/>
                  </a:lnTo>
                  <a:lnTo>
                    <a:pt x="3302" y="4510"/>
                  </a:lnTo>
                  <a:lnTo>
                    <a:pt x="3300" y="4512"/>
                  </a:lnTo>
                  <a:lnTo>
                    <a:pt x="3300" y="4518"/>
                  </a:lnTo>
                  <a:lnTo>
                    <a:pt x="3302" y="4528"/>
                  </a:lnTo>
                  <a:lnTo>
                    <a:pt x="3304" y="4530"/>
                  </a:lnTo>
                  <a:lnTo>
                    <a:pt x="3306" y="4530"/>
                  </a:lnTo>
                  <a:lnTo>
                    <a:pt x="3306" y="4526"/>
                  </a:lnTo>
                  <a:lnTo>
                    <a:pt x="3308" y="4518"/>
                  </a:lnTo>
                  <a:lnTo>
                    <a:pt x="3306" y="4508"/>
                  </a:lnTo>
                  <a:lnTo>
                    <a:pt x="3304" y="4502"/>
                  </a:lnTo>
                  <a:lnTo>
                    <a:pt x="3308" y="4504"/>
                  </a:lnTo>
                  <a:lnTo>
                    <a:pt x="3310" y="4506"/>
                  </a:lnTo>
                  <a:lnTo>
                    <a:pt x="3312" y="4506"/>
                  </a:lnTo>
                  <a:lnTo>
                    <a:pt x="3310" y="4504"/>
                  </a:lnTo>
                  <a:lnTo>
                    <a:pt x="3310" y="4500"/>
                  </a:lnTo>
                  <a:lnTo>
                    <a:pt x="3312" y="4498"/>
                  </a:lnTo>
                  <a:lnTo>
                    <a:pt x="3316" y="4498"/>
                  </a:lnTo>
                  <a:lnTo>
                    <a:pt x="3320" y="4492"/>
                  </a:lnTo>
                  <a:lnTo>
                    <a:pt x="3322" y="4488"/>
                  </a:lnTo>
                  <a:lnTo>
                    <a:pt x="3322" y="4482"/>
                  </a:lnTo>
                  <a:lnTo>
                    <a:pt x="3320" y="4468"/>
                  </a:lnTo>
                  <a:lnTo>
                    <a:pt x="3320" y="4464"/>
                  </a:lnTo>
                  <a:lnTo>
                    <a:pt x="3318" y="4462"/>
                  </a:lnTo>
                  <a:lnTo>
                    <a:pt x="3316" y="4460"/>
                  </a:lnTo>
                  <a:lnTo>
                    <a:pt x="3314" y="4458"/>
                  </a:lnTo>
                  <a:lnTo>
                    <a:pt x="3314" y="4452"/>
                  </a:lnTo>
                  <a:lnTo>
                    <a:pt x="3316" y="4446"/>
                  </a:lnTo>
                  <a:lnTo>
                    <a:pt x="3316" y="4442"/>
                  </a:lnTo>
                  <a:lnTo>
                    <a:pt x="3314" y="4438"/>
                  </a:lnTo>
                  <a:lnTo>
                    <a:pt x="3314" y="4432"/>
                  </a:lnTo>
                  <a:lnTo>
                    <a:pt x="3314" y="4428"/>
                  </a:lnTo>
                  <a:lnTo>
                    <a:pt x="3312" y="4424"/>
                  </a:lnTo>
                  <a:lnTo>
                    <a:pt x="3310" y="4424"/>
                  </a:lnTo>
                  <a:lnTo>
                    <a:pt x="3308" y="4424"/>
                  </a:lnTo>
                  <a:lnTo>
                    <a:pt x="3304" y="4424"/>
                  </a:lnTo>
                  <a:lnTo>
                    <a:pt x="3302" y="4422"/>
                  </a:lnTo>
                  <a:lnTo>
                    <a:pt x="3302" y="4420"/>
                  </a:lnTo>
                  <a:lnTo>
                    <a:pt x="3304" y="4418"/>
                  </a:lnTo>
                  <a:lnTo>
                    <a:pt x="3308" y="4416"/>
                  </a:lnTo>
                  <a:lnTo>
                    <a:pt x="3310" y="4412"/>
                  </a:lnTo>
                  <a:lnTo>
                    <a:pt x="3312" y="4406"/>
                  </a:lnTo>
                  <a:lnTo>
                    <a:pt x="3308" y="4400"/>
                  </a:lnTo>
                  <a:lnTo>
                    <a:pt x="3306" y="4396"/>
                  </a:lnTo>
                  <a:lnTo>
                    <a:pt x="3306" y="4390"/>
                  </a:lnTo>
                  <a:lnTo>
                    <a:pt x="3306" y="4386"/>
                  </a:lnTo>
                  <a:lnTo>
                    <a:pt x="3302" y="4388"/>
                  </a:lnTo>
                  <a:lnTo>
                    <a:pt x="3300" y="4388"/>
                  </a:lnTo>
                  <a:lnTo>
                    <a:pt x="3298" y="4384"/>
                  </a:lnTo>
                  <a:lnTo>
                    <a:pt x="3296" y="4380"/>
                  </a:lnTo>
                  <a:lnTo>
                    <a:pt x="3292" y="4376"/>
                  </a:lnTo>
                  <a:lnTo>
                    <a:pt x="3288" y="4374"/>
                  </a:lnTo>
                  <a:lnTo>
                    <a:pt x="3284" y="4372"/>
                  </a:lnTo>
                  <a:lnTo>
                    <a:pt x="3282" y="4368"/>
                  </a:lnTo>
                  <a:lnTo>
                    <a:pt x="3282" y="4366"/>
                  </a:lnTo>
                  <a:lnTo>
                    <a:pt x="3278" y="4364"/>
                  </a:lnTo>
                  <a:close/>
                  <a:moveTo>
                    <a:pt x="3136" y="4268"/>
                  </a:moveTo>
                  <a:lnTo>
                    <a:pt x="3136" y="4268"/>
                  </a:lnTo>
                  <a:lnTo>
                    <a:pt x="3138" y="4270"/>
                  </a:lnTo>
                  <a:lnTo>
                    <a:pt x="3140" y="4272"/>
                  </a:lnTo>
                  <a:lnTo>
                    <a:pt x="3140" y="4278"/>
                  </a:lnTo>
                  <a:lnTo>
                    <a:pt x="3138" y="4286"/>
                  </a:lnTo>
                  <a:lnTo>
                    <a:pt x="3138" y="4296"/>
                  </a:lnTo>
                  <a:lnTo>
                    <a:pt x="3140" y="4302"/>
                  </a:lnTo>
                  <a:lnTo>
                    <a:pt x="3136" y="4306"/>
                  </a:lnTo>
                  <a:lnTo>
                    <a:pt x="3134" y="4312"/>
                  </a:lnTo>
                  <a:lnTo>
                    <a:pt x="3134" y="4324"/>
                  </a:lnTo>
                  <a:lnTo>
                    <a:pt x="3134" y="4328"/>
                  </a:lnTo>
                  <a:lnTo>
                    <a:pt x="3136" y="4330"/>
                  </a:lnTo>
                  <a:lnTo>
                    <a:pt x="3138" y="4330"/>
                  </a:lnTo>
                  <a:lnTo>
                    <a:pt x="3140" y="4328"/>
                  </a:lnTo>
                  <a:lnTo>
                    <a:pt x="3146" y="4324"/>
                  </a:lnTo>
                  <a:lnTo>
                    <a:pt x="3148" y="4320"/>
                  </a:lnTo>
                  <a:lnTo>
                    <a:pt x="3152" y="4320"/>
                  </a:lnTo>
                  <a:lnTo>
                    <a:pt x="3158" y="4318"/>
                  </a:lnTo>
                  <a:lnTo>
                    <a:pt x="3166" y="4312"/>
                  </a:lnTo>
                  <a:lnTo>
                    <a:pt x="3178" y="4298"/>
                  </a:lnTo>
                  <a:lnTo>
                    <a:pt x="3182" y="4296"/>
                  </a:lnTo>
                  <a:lnTo>
                    <a:pt x="3182" y="4292"/>
                  </a:lnTo>
                  <a:lnTo>
                    <a:pt x="3184" y="4282"/>
                  </a:lnTo>
                  <a:lnTo>
                    <a:pt x="3182" y="4276"/>
                  </a:lnTo>
                  <a:lnTo>
                    <a:pt x="3180" y="4276"/>
                  </a:lnTo>
                  <a:lnTo>
                    <a:pt x="3178" y="4276"/>
                  </a:lnTo>
                  <a:lnTo>
                    <a:pt x="3176" y="4278"/>
                  </a:lnTo>
                  <a:lnTo>
                    <a:pt x="3172" y="4276"/>
                  </a:lnTo>
                  <a:lnTo>
                    <a:pt x="3168" y="4274"/>
                  </a:lnTo>
                  <a:lnTo>
                    <a:pt x="3166" y="4274"/>
                  </a:lnTo>
                  <a:lnTo>
                    <a:pt x="3164" y="4274"/>
                  </a:lnTo>
                  <a:lnTo>
                    <a:pt x="3162" y="4276"/>
                  </a:lnTo>
                  <a:lnTo>
                    <a:pt x="3160" y="4274"/>
                  </a:lnTo>
                  <a:lnTo>
                    <a:pt x="3154" y="4270"/>
                  </a:lnTo>
                  <a:lnTo>
                    <a:pt x="3146" y="4264"/>
                  </a:lnTo>
                  <a:lnTo>
                    <a:pt x="3138" y="4258"/>
                  </a:lnTo>
                  <a:lnTo>
                    <a:pt x="3132" y="4258"/>
                  </a:lnTo>
                  <a:lnTo>
                    <a:pt x="3130" y="4260"/>
                  </a:lnTo>
                  <a:lnTo>
                    <a:pt x="3130" y="4264"/>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2" y="4934"/>
                  </a:lnTo>
                  <a:lnTo>
                    <a:pt x="3236" y="4936"/>
                  </a:lnTo>
                  <a:lnTo>
                    <a:pt x="3242" y="4936"/>
                  </a:lnTo>
                  <a:lnTo>
                    <a:pt x="3250" y="4936"/>
                  </a:lnTo>
                  <a:lnTo>
                    <a:pt x="3264" y="4934"/>
                  </a:lnTo>
                  <a:lnTo>
                    <a:pt x="3268" y="4932"/>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4"/>
                  </a:lnTo>
                  <a:lnTo>
                    <a:pt x="3132" y="4526"/>
                  </a:lnTo>
                  <a:lnTo>
                    <a:pt x="3136" y="4528"/>
                  </a:lnTo>
                  <a:lnTo>
                    <a:pt x="3140" y="4526"/>
                  </a:lnTo>
                  <a:lnTo>
                    <a:pt x="3146" y="4524"/>
                  </a:lnTo>
                  <a:lnTo>
                    <a:pt x="3148" y="4520"/>
                  </a:lnTo>
                  <a:close/>
                  <a:moveTo>
                    <a:pt x="3204" y="4288"/>
                  </a:moveTo>
                  <a:lnTo>
                    <a:pt x="3204" y="4288"/>
                  </a:lnTo>
                  <a:lnTo>
                    <a:pt x="3204" y="4290"/>
                  </a:lnTo>
                  <a:lnTo>
                    <a:pt x="3204" y="4294"/>
                  </a:lnTo>
                  <a:lnTo>
                    <a:pt x="3206" y="4296"/>
                  </a:lnTo>
                  <a:lnTo>
                    <a:pt x="3208" y="4296"/>
                  </a:lnTo>
                  <a:lnTo>
                    <a:pt x="3208" y="4294"/>
                  </a:lnTo>
                  <a:lnTo>
                    <a:pt x="3208" y="4292"/>
                  </a:lnTo>
                  <a:lnTo>
                    <a:pt x="3206" y="4288"/>
                  </a:lnTo>
                  <a:lnTo>
                    <a:pt x="3204" y="4288"/>
                  </a:lnTo>
                  <a:close/>
                  <a:moveTo>
                    <a:pt x="3186" y="4210"/>
                  </a:moveTo>
                  <a:lnTo>
                    <a:pt x="3186" y="4210"/>
                  </a:lnTo>
                  <a:lnTo>
                    <a:pt x="3184" y="4208"/>
                  </a:lnTo>
                  <a:lnTo>
                    <a:pt x="3182" y="4204"/>
                  </a:lnTo>
                  <a:lnTo>
                    <a:pt x="3178" y="4200"/>
                  </a:lnTo>
                  <a:lnTo>
                    <a:pt x="3174" y="4198"/>
                  </a:lnTo>
                  <a:lnTo>
                    <a:pt x="3174" y="4200"/>
                  </a:lnTo>
                  <a:lnTo>
                    <a:pt x="3174" y="4202"/>
                  </a:lnTo>
                  <a:lnTo>
                    <a:pt x="3178" y="4206"/>
                  </a:lnTo>
                  <a:lnTo>
                    <a:pt x="3180" y="4212"/>
                  </a:lnTo>
                  <a:lnTo>
                    <a:pt x="3184" y="4214"/>
                  </a:lnTo>
                  <a:lnTo>
                    <a:pt x="3190" y="4220"/>
                  </a:lnTo>
                  <a:lnTo>
                    <a:pt x="3192" y="4220"/>
                  </a:lnTo>
                  <a:lnTo>
                    <a:pt x="3190" y="4216"/>
                  </a:lnTo>
                  <a:lnTo>
                    <a:pt x="3188" y="4212"/>
                  </a:lnTo>
                  <a:lnTo>
                    <a:pt x="3186" y="4210"/>
                  </a:lnTo>
                  <a:close/>
                  <a:moveTo>
                    <a:pt x="3250" y="5238"/>
                  </a:moveTo>
                  <a:lnTo>
                    <a:pt x="3250" y="5238"/>
                  </a:lnTo>
                  <a:lnTo>
                    <a:pt x="3240" y="5236"/>
                  </a:lnTo>
                  <a:lnTo>
                    <a:pt x="3236" y="5234"/>
                  </a:lnTo>
                  <a:lnTo>
                    <a:pt x="3234" y="5234"/>
                  </a:lnTo>
                  <a:lnTo>
                    <a:pt x="3232" y="5242"/>
                  </a:lnTo>
                  <a:lnTo>
                    <a:pt x="3230" y="5250"/>
                  </a:lnTo>
                  <a:lnTo>
                    <a:pt x="3232" y="5250"/>
                  </a:lnTo>
                  <a:lnTo>
                    <a:pt x="3234" y="5250"/>
                  </a:lnTo>
                  <a:lnTo>
                    <a:pt x="3244" y="5248"/>
                  </a:lnTo>
                  <a:lnTo>
                    <a:pt x="3256" y="5248"/>
                  </a:lnTo>
                  <a:lnTo>
                    <a:pt x="3260" y="5246"/>
                  </a:lnTo>
                  <a:lnTo>
                    <a:pt x="3262" y="5246"/>
                  </a:lnTo>
                  <a:lnTo>
                    <a:pt x="3264" y="5244"/>
                  </a:lnTo>
                  <a:lnTo>
                    <a:pt x="3262" y="5242"/>
                  </a:lnTo>
                  <a:lnTo>
                    <a:pt x="3258" y="5238"/>
                  </a:lnTo>
                  <a:lnTo>
                    <a:pt x="3254" y="5236"/>
                  </a:lnTo>
                  <a:lnTo>
                    <a:pt x="3250" y="5238"/>
                  </a:lnTo>
                  <a:close/>
                  <a:moveTo>
                    <a:pt x="3160" y="4332"/>
                  </a:moveTo>
                  <a:lnTo>
                    <a:pt x="3160" y="4332"/>
                  </a:lnTo>
                  <a:lnTo>
                    <a:pt x="3162" y="4332"/>
                  </a:lnTo>
                  <a:lnTo>
                    <a:pt x="3166" y="4328"/>
                  </a:lnTo>
                  <a:lnTo>
                    <a:pt x="3168" y="4322"/>
                  </a:lnTo>
                  <a:lnTo>
                    <a:pt x="3166" y="4318"/>
                  </a:lnTo>
                  <a:lnTo>
                    <a:pt x="3164" y="4318"/>
                  </a:lnTo>
                  <a:lnTo>
                    <a:pt x="3162" y="4320"/>
                  </a:lnTo>
                  <a:lnTo>
                    <a:pt x="3160" y="4322"/>
                  </a:lnTo>
                  <a:lnTo>
                    <a:pt x="3160" y="4326"/>
                  </a:lnTo>
                  <a:lnTo>
                    <a:pt x="3160" y="4328"/>
                  </a:lnTo>
                  <a:lnTo>
                    <a:pt x="3158" y="4328"/>
                  </a:lnTo>
                  <a:lnTo>
                    <a:pt x="3158" y="4330"/>
                  </a:lnTo>
                  <a:lnTo>
                    <a:pt x="3160" y="4332"/>
                  </a:lnTo>
                  <a:close/>
                  <a:moveTo>
                    <a:pt x="3190" y="5244"/>
                  </a:moveTo>
                  <a:lnTo>
                    <a:pt x="3190" y="5244"/>
                  </a:lnTo>
                  <a:lnTo>
                    <a:pt x="3188" y="5242"/>
                  </a:lnTo>
                  <a:lnTo>
                    <a:pt x="3186" y="5240"/>
                  </a:lnTo>
                  <a:lnTo>
                    <a:pt x="3182" y="5242"/>
                  </a:lnTo>
                  <a:lnTo>
                    <a:pt x="3178" y="5244"/>
                  </a:lnTo>
                  <a:lnTo>
                    <a:pt x="3176" y="5248"/>
                  </a:lnTo>
                  <a:lnTo>
                    <a:pt x="3178" y="5248"/>
                  </a:lnTo>
                  <a:lnTo>
                    <a:pt x="3184" y="5248"/>
                  </a:lnTo>
                  <a:lnTo>
                    <a:pt x="3188" y="5248"/>
                  </a:lnTo>
                  <a:lnTo>
                    <a:pt x="3190" y="5244"/>
                  </a:lnTo>
                  <a:close/>
                  <a:moveTo>
                    <a:pt x="3176" y="5252"/>
                  </a:moveTo>
                  <a:lnTo>
                    <a:pt x="3176" y="5252"/>
                  </a:lnTo>
                  <a:lnTo>
                    <a:pt x="3172" y="5254"/>
                  </a:lnTo>
                  <a:lnTo>
                    <a:pt x="3172" y="5256"/>
                  </a:lnTo>
                  <a:lnTo>
                    <a:pt x="3176" y="5258"/>
                  </a:lnTo>
                  <a:lnTo>
                    <a:pt x="3180" y="5254"/>
                  </a:lnTo>
                  <a:lnTo>
                    <a:pt x="3182" y="5252"/>
                  </a:lnTo>
                  <a:lnTo>
                    <a:pt x="3182" y="5250"/>
                  </a:lnTo>
                  <a:lnTo>
                    <a:pt x="3176" y="5252"/>
                  </a:lnTo>
                  <a:close/>
                  <a:moveTo>
                    <a:pt x="3224" y="5242"/>
                  </a:moveTo>
                  <a:lnTo>
                    <a:pt x="3224" y="5242"/>
                  </a:lnTo>
                  <a:lnTo>
                    <a:pt x="3220" y="5246"/>
                  </a:lnTo>
                  <a:lnTo>
                    <a:pt x="3218" y="5246"/>
                  </a:lnTo>
                  <a:lnTo>
                    <a:pt x="3216" y="5244"/>
                  </a:lnTo>
                  <a:lnTo>
                    <a:pt x="3214" y="5248"/>
                  </a:lnTo>
                  <a:lnTo>
                    <a:pt x="3214" y="5250"/>
                  </a:lnTo>
                  <a:lnTo>
                    <a:pt x="3216" y="5254"/>
                  </a:lnTo>
                  <a:lnTo>
                    <a:pt x="3220" y="5256"/>
                  </a:lnTo>
                  <a:lnTo>
                    <a:pt x="3222" y="5254"/>
                  </a:lnTo>
                  <a:lnTo>
                    <a:pt x="3224" y="5252"/>
                  </a:lnTo>
                  <a:lnTo>
                    <a:pt x="3228" y="5246"/>
                  </a:lnTo>
                  <a:lnTo>
                    <a:pt x="3228" y="5240"/>
                  </a:lnTo>
                  <a:lnTo>
                    <a:pt x="3228" y="5238"/>
                  </a:lnTo>
                  <a:lnTo>
                    <a:pt x="3226" y="5238"/>
                  </a:lnTo>
                  <a:lnTo>
                    <a:pt x="3224" y="5242"/>
                  </a:lnTo>
                  <a:close/>
                  <a:moveTo>
                    <a:pt x="3202" y="5252"/>
                  </a:moveTo>
                  <a:lnTo>
                    <a:pt x="3202" y="5252"/>
                  </a:lnTo>
                  <a:lnTo>
                    <a:pt x="3204" y="5250"/>
                  </a:lnTo>
                  <a:lnTo>
                    <a:pt x="3206" y="5248"/>
                  </a:lnTo>
                  <a:lnTo>
                    <a:pt x="3206" y="5246"/>
                  </a:lnTo>
                  <a:lnTo>
                    <a:pt x="3210" y="5244"/>
                  </a:lnTo>
                  <a:lnTo>
                    <a:pt x="3212" y="5240"/>
                  </a:lnTo>
                  <a:lnTo>
                    <a:pt x="3208" y="5240"/>
                  </a:lnTo>
                  <a:lnTo>
                    <a:pt x="3198" y="5240"/>
                  </a:lnTo>
                  <a:lnTo>
                    <a:pt x="3194" y="5242"/>
                  </a:lnTo>
                  <a:lnTo>
                    <a:pt x="3194" y="5246"/>
                  </a:lnTo>
                  <a:lnTo>
                    <a:pt x="3194" y="5248"/>
                  </a:lnTo>
                  <a:lnTo>
                    <a:pt x="3188" y="5254"/>
                  </a:lnTo>
                  <a:lnTo>
                    <a:pt x="3184" y="5256"/>
                  </a:lnTo>
                  <a:lnTo>
                    <a:pt x="3186" y="5256"/>
                  </a:lnTo>
                  <a:lnTo>
                    <a:pt x="3196" y="5258"/>
                  </a:lnTo>
                  <a:lnTo>
                    <a:pt x="3200" y="5256"/>
                  </a:lnTo>
                  <a:lnTo>
                    <a:pt x="3200" y="5254"/>
                  </a:lnTo>
                  <a:lnTo>
                    <a:pt x="3202" y="5252"/>
                  </a:lnTo>
                  <a:close/>
                  <a:moveTo>
                    <a:pt x="3244" y="4390"/>
                  </a:moveTo>
                  <a:lnTo>
                    <a:pt x="3244" y="4390"/>
                  </a:lnTo>
                  <a:lnTo>
                    <a:pt x="3242" y="4392"/>
                  </a:lnTo>
                  <a:lnTo>
                    <a:pt x="3242" y="4394"/>
                  </a:lnTo>
                  <a:lnTo>
                    <a:pt x="3246" y="4396"/>
                  </a:lnTo>
                  <a:lnTo>
                    <a:pt x="3250" y="4396"/>
                  </a:lnTo>
                  <a:lnTo>
                    <a:pt x="3252" y="4394"/>
                  </a:lnTo>
                  <a:lnTo>
                    <a:pt x="3250" y="4392"/>
                  </a:lnTo>
                  <a:lnTo>
                    <a:pt x="3246" y="4390"/>
                  </a:lnTo>
                  <a:lnTo>
                    <a:pt x="3244" y="4390"/>
                  </a:lnTo>
                  <a:close/>
                  <a:moveTo>
                    <a:pt x="3228" y="4278"/>
                  </a:moveTo>
                  <a:lnTo>
                    <a:pt x="3228" y="4278"/>
                  </a:lnTo>
                  <a:lnTo>
                    <a:pt x="3228" y="4280"/>
                  </a:lnTo>
                  <a:lnTo>
                    <a:pt x="3230" y="4284"/>
                  </a:lnTo>
                  <a:lnTo>
                    <a:pt x="3234" y="4290"/>
                  </a:lnTo>
                  <a:lnTo>
                    <a:pt x="3234" y="4294"/>
                  </a:lnTo>
                  <a:lnTo>
                    <a:pt x="3232" y="4298"/>
                  </a:lnTo>
                  <a:lnTo>
                    <a:pt x="3234" y="4300"/>
                  </a:lnTo>
                  <a:lnTo>
                    <a:pt x="3234" y="4302"/>
                  </a:lnTo>
                  <a:lnTo>
                    <a:pt x="3232" y="4304"/>
                  </a:lnTo>
                  <a:lnTo>
                    <a:pt x="3232" y="4306"/>
                  </a:lnTo>
                  <a:lnTo>
                    <a:pt x="3234" y="4308"/>
                  </a:lnTo>
                  <a:lnTo>
                    <a:pt x="3238" y="4308"/>
                  </a:lnTo>
                  <a:lnTo>
                    <a:pt x="3240" y="4306"/>
                  </a:lnTo>
                  <a:lnTo>
                    <a:pt x="3240" y="4304"/>
                  </a:lnTo>
                  <a:lnTo>
                    <a:pt x="3242" y="4304"/>
                  </a:lnTo>
                  <a:lnTo>
                    <a:pt x="3246" y="4308"/>
                  </a:lnTo>
                  <a:lnTo>
                    <a:pt x="3248" y="4314"/>
                  </a:lnTo>
                  <a:lnTo>
                    <a:pt x="3248" y="4318"/>
                  </a:lnTo>
                  <a:lnTo>
                    <a:pt x="3248" y="4322"/>
                  </a:lnTo>
                  <a:lnTo>
                    <a:pt x="3246" y="4328"/>
                  </a:lnTo>
                  <a:lnTo>
                    <a:pt x="3248" y="4332"/>
                  </a:lnTo>
                  <a:lnTo>
                    <a:pt x="3248" y="4334"/>
                  </a:lnTo>
                  <a:lnTo>
                    <a:pt x="3248" y="4338"/>
                  </a:lnTo>
                  <a:lnTo>
                    <a:pt x="3246" y="4342"/>
                  </a:lnTo>
                  <a:lnTo>
                    <a:pt x="3248" y="4344"/>
                  </a:lnTo>
                  <a:lnTo>
                    <a:pt x="3256" y="4348"/>
                  </a:lnTo>
                  <a:lnTo>
                    <a:pt x="3258" y="4350"/>
                  </a:lnTo>
                  <a:lnTo>
                    <a:pt x="3258" y="4344"/>
                  </a:lnTo>
                  <a:lnTo>
                    <a:pt x="3256" y="4338"/>
                  </a:lnTo>
                  <a:lnTo>
                    <a:pt x="3256" y="4336"/>
                  </a:lnTo>
                  <a:lnTo>
                    <a:pt x="3256" y="4334"/>
                  </a:lnTo>
                  <a:lnTo>
                    <a:pt x="3258" y="4336"/>
                  </a:lnTo>
                  <a:lnTo>
                    <a:pt x="3260" y="4342"/>
                  </a:lnTo>
                  <a:lnTo>
                    <a:pt x="3262" y="4348"/>
                  </a:lnTo>
                  <a:lnTo>
                    <a:pt x="3266" y="4354"/>
                  </a:lnTo>
                  <a:lnTo>
                    <a:pt x="3270" y="4356"/>
                  </a:lnTo>
                  <a:lnTo>
                    <a:pt x="3270" y="4354"/>
                  </a:lnTo>
                  <a:lnTo>
                    <a:pt x="3266" y="4344"/>
                  </a:lnTo>
                  <a:lnTo>
                    <a:pt x="3264" y="4342"/>
                  </a:lnTo>
                  <a:lnTo>
                    <a:pt x="3266" y="4342"/>
                  </a:lnTo>
                  <a:lnTo>
                    <a:pt x="3268" y="4340"/>
                  </a:lnTo>
                  <a:lnTo>
                    <a:pt x="3270" y="4338"/>
                  </a:lnTo>
                  <a:lnTo>
                    <a:pt x="3268" y="4332"/>
                  </a:lnTo>
                  <a:lnTo>
                    <a:pt x="3266" y="4330"/>
                  </a:lnTo>
                  <a:lnTo>
                    <a:pt x="3266" y="4326"/>
                  </a:lnTo>
                  <a:lnTo>
                    <a:pt x="3264" y="4322"/>
                  </a:lnTo>
                  <a:lnTo>
                    <a:pt x="3260" y="4318"/>
                  </a:lnTo>
                  <a:lnTo>
                    <a:pt x="3260" y="4316"/>
                  </a:lnTo>
                  <a:lnTo>
                    <a:pt x="3258" y="4312"/>
                  </a:lnTo>
                  <a:lnTo>
                    <a:pt x="3258" y="4304"/>
                  </a:lnTo>
                  <a:lnTo>
                    <a:pt x="3258" y="4296"/>
                  </a:lnTo>
                  <a:lnTo>
                    <a:pt x="3258" y="4294"/>
                  </a:lnTo>
                  <a:lnTo>
                    <a:pt x="3256" y="4292"/>
                  </a:lnTo>
                  <a:lnTo>
                    <a:pt x="3254" y="4290"/>
                  </a:lnTo>
                  <a:lnTo>
                    <a:pt x="3256" y="4288"/>
                  </a:lnTo>
                  <a:lnTo>
                    <a:pt x="3256" y="4284"/>
                  </a:lnTo>
                  <a:lnTo>
                    <a:pt x="3252" y="4284"/>
                  </a:lnTo>
                  <a:lnTo>
                    <a:pt x="3248" y="4284"/>
                  </a:lnTo>
                  <a:lnTo>
                    <a:pt x="3246" y="4286"/>
                  </a:lnTo>
                  <a:lnTo>
                    <a:pt x="3244" y="4288"/>
                  </a:lnTo>
                  <a:lnTo>
                    <a:pt x="3240" y="4286"/>
                  </a:lnTo>
                  <a:lnTo>
                    <a:pt x="3234" y="4280"/>
                  </a:lnTo>
                  <a:lnTo>
                    <a:pt x="3230" y="4278"/>
                  </a:lnTo>
                  <a:lnTo>
                    <a:pt x="3228" y="4278"/>
                  </a:lnTo>
                  <a:close/>
                  <a:moveTo>
                    <a:pt x="3292" y="3100"/>
                  </a:moveTo>
                  <a:lnTo>
                    <a:pt x="3292" y="3100"/>
                  </a:lnTo>
                  <a:lnTo>
                    <a:pt x="3294" y="3100"/>
                  </a:lnTo>
                  <a:lnTo>
                    <a:pt x="3296" y="3094"/>
                  </a:lnTo>
                  <a:lnTo>
                    <a:pt x="3296" y="3092"/>
                  </a:lnTo>
                  <a:lnTo>
                    <a:pt x="3294" y="3094"/>
                  </a:lnTo>
                  <a:lnTo>
                    <a:pt x="3292" y="3096"/>
                  </a:lnTo>
                  <a:lnTo>
                    <a:pt x="3292" y="3100"/>
                  </a:lnTo>
                  <a:close/>
                  <a:moveTo>
                    <a:pt x="3208" y="4238"/>
                  </a:moveTo>
                  <a:lnTo>
                    <a:pt x="3208" y="4238"/>
                  </a:lnTo>
                  <a:lnTo>
                    <a:pt x="3210" y="4234"/>
                  </a:lnTo>
                  <a:lnTo>
                    <a:pt x="3208" y="4228"/>
                  </a:lnTo>
                  <a:lnTo>
                    <a:pt x="3204" y="4224"/>
                  </a:lnTo>
                  <a:lnTo>
                    <a:pt x="3202" y="4222"/>
                  </a:lnTo>
                  <a:lnTo>
                    <a:pt x="3200" y="4222"/>
                  </a:lnTo>
                  <a:lnTo>
                    <a:pt x="3200" y="4224"/>
                  </a:lnTo>
                  <a:lnTo>
                    <a:pt x="3204" y="4230"/>
                  </a:lnTo>
                  <a:lnTo>
                    <a:pt x="3208" y="4238"/>
                  </a:lnTo>
                  <a:close/>
                  <a:moveTo>
                    <a:pt x="3164" y="4238"/>
                  </a:moveTo>
                  <a:lnTo>
                    <a:pt x="3164" y="4238"/>
                  </a:lnTo>
                  <a:lnTo>
                    <a:pt x="3164" y="4232"/>
                  </a:lnTo>
                  <a:lnTo>
                    <a:pt x="3162" y="4230"/>
                  </a:lnTo>
                  <a:lnTo>
                    <a:pt x="3158" y="4230"/>
                  </a:lnTo>
                  <a:lnTo>
                    <a:pt x="3154" y="4232"/>
                  </a:lnTo>
                  <a:lnTo>
                    <a:pt x="3152" y="4232"/>
                  </a:lnTo>
                  <a:lnTo>
                    <a:pt x="3154" y="4234"/>
                  </a:lnTo>
                  <a:lnTo>
                    <a:pt x="3156" y="4236"/>
                  </a:lnTo>
                  <a:lnTo>
                    <a:pt x="3160" y="4240"/>
                  </a:lnTo>
                  <a:lnTo>
                    <a:pt x="3162" y="4240"/>
                  </a:lnTo>
                  <a:lnTo>
                    <a:pt x="3164" y="4238"/>
                  </a:lnTo>
                  <a:close/>
                  <a:moveTo>
                    <a:pt x="3196" y="4228"/>
                  </a:moveTo>
                  <a:lnTo>
                    <a:pt x="3196" y="4228"/>
                  </a:lnTo>
                  <a:lnTo>
                    <a:pt x="3192" y="4228"/>
                  </a:lnTo>
                  <a:lnTo>
                    <a:pt x="3190" y="4228"/>
                  </a:lnTo>
                  <a:lnTo>
                    <a:pt x="3188" y="4228"/>
                  </a:lnTo>
                  <a:lnTo>
                    <a:pt x="3186" y="4232"/>
                  </a:lnTo>
                  <a:lnTo>
                    <a:pt x="3188" y="4238"/>
                  </a:lnTo>
                  <a:lnTo>
                    <a:pt x="3186" y="4242"/>
                  </a:lnTo>
                  <a:lnTo>
                    <a:pt x="3182" y="4256"/>
                  </a:lnTo>
                  <a:lnTo>
                    <a:pt x="3182" y="4258"/>
                  </a:lnTo>
                  <a:lnTo>
                    <a:pt x="3184" y="4258"/>
                  </a:lnTo>
                  <a:lnTo>
                    <a:pt x="3186" y="4254"/>
                  </a:lnTo>
                  <a:lnTo>
                    <a:pt x="3196" y="4244"/>
                  </a:lnTo>
                  <a:lnTo>
                    <a:pt x="3198" y="4244"/>
                  </a:lnTo>
                  <a:lnTo>
                    <a:pt x="3200" y="4244"/>
                  </a:lnTo>
                  <a:lnTo>
                    <a:pt x="3202" y="4250"/>
                  </a:lnTo>
                  <a:lnTo>
                    <a:pt x="3204" y="4256"/>
                  </a:lnTo>
                  <a:lnTo>
                    <a:pt x="3206" y="4258"/>
                  </a:lnTo>
                  <a:lnTo>
                    <a:pt x="3208" y="4260"/>
                  </a:lnTo>
                  <a:lnTo>
                    <a:pt x="3212" y="4262"/>
                  </a:lnTo>
                  <a:lnTo>
                    <a:pt x="3218" y="4266"/>
                  </a:lnTo>
                  <a:lnTo>
                    <a:pt x="3222" y="4268"/>
                  </a:lnTo>
                  <a:lnTo>
                    <a:pt x="3220" y="4264"/>
                  </a:lnTo>
                  <a:lnTo>
                    <a:pt x="3218" y="4258"/>
                  </a:lnTo>
                  <a:lnTo>
                    <a:pt x="3216" y="4252"/>
                  </a:lnTo>
                  <a:lnTo>
                    <a:pt x="3214" y="4246"/>
                  </a:lnTo>
                  <a:lnTo>
                    <a:pt x="3210" y="4242"/>
                  </a:lnTo>
                  <a:lnTo>
                    <a:pt x="3206" y="4240"/>
                  </a:lnTo>
                  <a:lnTo>
                    <a:pt x="3202" y="4234"/>
                  </a:lnTo>
                  <a:lnTo>
                    <a:pt x="3198" y="4230"/>
                  </a:lnTo>
                  <a:lnTo>
                    <a:pt x="3196" y="4228"/>
                  </a:lnTo>
                  <a:close/>
                  <a:moveTo>
                    <a:pt x="3152" y="5104"/>
                  </a:moveTo>
                  <a:lnTo>
                    <a:pt x="3152" y="5104"/>
                  </a:lnTo>
                  <a:lnTo>
                    <a:pt x="3160" y="5100"/>
                  </a:lnTo>
                  <a:lnTo>
                    <a:pt x="3162" y="5098"/>
                  </a:lnTo>
                  <a:lnTo>
                    <a:pt x="3162" y="5094"/>
                  </a:lnTo>
                  <a:lnTo>
                    <a:pt x="3160" y="5090"/>
                  </a:lnTo>
                  <a:lnTo>
                    <a:pt x="3162" y="5084"/>
                  </a:lnTo>
                  <a:lnTo>
                    <a:pt x="3164" y="5078"/>
                  </a:lnTo>
                  <a:lnTo>
                    <a:pt x="3166" y="5070"/>
                  </a:lnTo>
                  <a:lnTo>
                    <a:pt x="3164" y="5066"/>
                  </a:lnTo>
                  <a:lnTo>
                    <a:pt x="3164" y="5064"/>
                  </a:lnTo>
                  <a:lnTo>
                    <a:pt x="3160" y="5064"/>
                  </a:lnTo>
                  <a:lnTo>
                    <a:pt x="3158" y="5064"/>
                  </a:lnTo>
                  <a:lnTo>
                    <a:pt x="3152" y="5070"/>
                  </a:lnTo>
                  <a:lnTo>
                    <a:pt x="3150" y="5074"/>
                  </a:lnTo>
                  <a:lnTo>
                    <a:pt x="3150" y="5078"/>
                  </a:lnTo>
                  <a:lnTo>
                    <a:pt x="3150" y="5090"/>
                  </a:lnTo>
                  <a:lnTo>
                    <a:pt x="3148" y="5098"/>
                  </a:lnTo>
                  <a:lnTo>
                    <a:pt x="3148" y="5104"/>
                  </a:lnTo>
                  <a:lnTo>
                    <a:pt x="3148" y="5106"/>
                  </a:lnTo>
                  <a:lnTo>
                    <a:pt x="3152" y="5104"/>
                  </a:lnTo>
                  <a:close/>
                  <a:moveTo>
                    <a:pt x="3192" y="4332"/>
                  </a:moveTo>
                  <a:lnTo>
                    <a:pt x="3192" y="4332"/>
                  </a:lnTo>
                  <a:lnTo>
                    <a:pt x="3198" y="4322"/>
                  </a:lnTo>
                  <a:lnTo>
                    <a:pt x="3198" y="4314"/>
                  </a:lnTo>
                  <a:lnTo>
                    <a:pt x="3196" y="4308"/>
                  </a:lnTo>
                  <a:lnTo>
                    <a:pt x="3196" y="4306"/>
                  </a:lnTo>
                  <a:lnTo>
                    <a:pt x="3192" y="4306"/>
                  </a:lnTo>
                  <a:lnTo>
                    <a:pt x="3190" y="4304"/>
                  </a:lnTo>
                  <a:lnTo>
                    <a:pt x="3186" y="4304"/>
                  </a:lnTo>
                  <a:lnTo>
                    <a:pt x="3184" y="4304"/>
                  </a:lnTo>
                  <a:lnTo>
                    <a:pt x="3178" y="4306"/>
                  </a:lnTo>
                  <a:lnTo>
                    <a:pt x="3176" y="4310"/>
                  </a:lnTo>
                  <a:lnTo>
                    <a:pt x="3174" y="4312"/>
                  </a:lnTo>
                  <a:lnTo>
                    <a:pt x="3174" y="4316"/>
                  </a:lnTo>
                  <a:lnTo>
                    <a:pt x="3176" y="4320"/>
                  </a:lnTo>
                  <a:lnTo>
                    <a:pt x="3174" y="4322"/>
                  </a:lnTo>
                  <a:lnTo>
                    <a:pt x="3172" y="4324"/>
                  </a:lnTo>
                  <a:lnTo>
                    <a:pt x="3170" y="4326"/>
                  </a:lnTo>
                  <a:lnTo>
                    <a:pt x="3170" y="4330"/>
                  </a:lnTo>
                  <a:lnTo>
                    <a:pt x="3172" y="4336"/>
                  </a:lnTo>
                  <a:lnTo>
                    <a:pt x="3172" y="4344"/>
                  </a:lnTo>
                  <a:lnTo>
                    <a:pt x="3172" y="4348"/>
                  </a:lnTo>
                  <a:lnTo>
                    <a:pt x="3168" y="4352"/>
                  </a:lnTo>
                  <a:lnTo>
                    <a:pt x="3164" y="4354"/>
                  </a:lnTo>
                  <a:lnTo>
                    <a:pt x="3162" y="4354"/>
                  </a:lnTo>
                  <a:lnTo>
                    <a:pt x="3158" y="4352"/>
                  </a:lnTo>
                  <a:lnTo>
                    <a:pt x="3154" y="4352"/>
                  </a:lnTo>
                  <a:lnTo>
                    <a:pt x="3152" y="4358"/>
                  </a:lnTo>
                  <a:lnTo>
                    <a:pt x="3152" y="4364"/>
                  </a:lnTo>
                  <a:lnTo>
                    <a:pt x="3156" y="4372"/>
                  </a:lnTo>
                  <a:lnTo>
                    <a:pt x="3162" y="4380"/>
                  </a:lnTo>
                  <a:lnTo>
                    <a:pt x="3166" y="4382"/>
                  </a:lnTo>
                  <a:lnTo>
                    <a:pt x="3170" y="4384"/>
                  </a:lnTo>
                  <a:lnTo>
                    <a:pt x="3172" y="4392"/>
                  </a:lnTo>
                  <a:lnTo>
                    <a:pt x="3176" y="4398"/>
                  </a:lnTo>
                  <a:lnTo>
                    <a:pt x="3178" y="4400"/>
                  </a:lnTo>
                  <a:lnTo>
                    <a:pt x="3180" y="4400"/>
                  </a:lnTo>
                  <a:lnTo>
                    <a:pt x="3184" y="4396"/>
                  </a:lnTo>
                  <a:lnTo>
                    <a:pt x="3188" y="4392"/>
                  </a:lnTo>
                  <a:lnTo>
                    <a:pt x="3190" y="4388"/>
                  </a:lnTo>
                  <a:lnTo>
                    <a:pt x="3190" y="4384"/>
                  </a:lnTo>
                  <a:lnTo>
                    <a:pt x="3186" y="4376"/>
                  </a:lnTo>
                  <a:lnTo>
                    <a:pt x="3182" y="4364"/>
                  </a:lnTo>
                  <a:lnTo>
                    <a:pt x="3182" y="4360"/>
                  </a:lnTo>
                  <a:lnTo>
                    <a:pt x="3184" y="4356"/>
                  </a:lnTo>
                  <a:lnTo>
                    <a:pt x="3188" y="4348"/>
                  </a:lnTo>
                  <a:lnTo>
                    <a:pt x="3188" y="4344"/>
                  </a:lnTo>
                  <a:lnTo>
                    <a:pt x="3190" y="4338"/>
                  </a:lnTo>
                  <a:lnTo>
                    <a:pt x="3192" y="4332"/>
                  </a:lnTo>
                  <a:close/>
                  <a:moveTo>
                    <a:pt x="3202" y="4390"/>
                  </a:moveTo>
                  <a:lnTo>
                    <a:pt x="3202" y="4390"/>
                  </a:lnTo>
                  <a:lnTo>
                    <a:pt x="3200" y="4392"/>
                  </a:lnTo>
                  <a:lnTo>
                    <a:pt x="3196" y="4392"/>
                  </a:lnTo>
                  <a:lnTo>
                    <a:pt x="3198" y="4394"/>
                  </a:lnTo>
                  <a:lnTo>
                    <a:pt x="3202" y="4396"/>
                  </a:lnTo>
                  <a:lnTo>
                    <a:pt x="3204" y="4396"/>
                  </a:lnTo>
                  <a:lnTo>
                    <a:pt x="3206" y="4394"/>
                  </a:lnTo>
                  <a:lnTo>
                    <a:pt x="3204" y="4390"/>
                  </a:lnTo>
                  <a:lnTo>
                    <a:pt x="3202" y="4388"/>
                  </a:lnTo>
                  <a:lnTo>
                    <a:pt x="3202" y="4390"/>
                  </a:lnTo>
                  <a:close/>
                  <a:moveTo>
                    <a:pt x="3218" y="4324"/>
                  </a:moveTo>
                  <a:lnTo>
                    <a:pt x="3218" y="4324"/>
                  </a:lnTo>
                  <a:lnTo>
                    <a:pt x="3218" y="4318"/>
                  </a:lnTo>
                  <a:lnTo>
                    <a:pt x="3220" y="4314"/>
                  </a:lnTo>
                  <a:lnTo>
                    <a:pt x="3222" y="4310"/>
                  </a:lnTo>
                  <a:lnTo>
                    <a:pt x="3222" y="4308"/>
                  </a:lnTo>
                  <a:lnTo>
                    <a:pt x="3220" y="4300"/>
                  </a:lnTo>
                  <a:lnTo>
                    <a:pt x="3220" y="4292"/>
                  </a:lnTo>
                  <a:lnTo>
                    <a:pt x="3218" y="4290"/>
                  </a:lnTo>
                  <a:lnTo>
                    <a:pt x="3216" y="4298"/>
                  </a:lnTo>
                  <a:lnTo>
                    <a:pt x="3210" y="4312"/>
                  </a:lnTo>
                  <a:lnTo>
                    <a:pt x="3208" y="4316"/>
                  </a:lnTo>
                  <a:lnTo>
                    <a:pt x="3206" y="4324"/>
                  </a:lnTo>
                  <a:lnTo>
                    <a:pt x="3204" y="4334"/>
                  </a:lnTo>
                  <a:lnTo>
                    <a:pt x="3198" y="4342"/>
                  </a:lnTo>
                  <a:lnTo>
                    <a:pt x="3194" y="4348"/>
                  </a:lnTo>
                  <a:lnTo>
                    <a:pt x="3192" y="4354"/>
                  </a:lnTo>
                  <a:lnTo>
                    <a:pt x="3192" y="4362"/>
                  </a:lnTo>
                  <a:lnTo>
                    <a:pt x="3190" y="4374"/>
                  </a:lnTo>
                  <a:lnTo>
                    <a:pt x="3190" y="4380"/>
                  </a:lnTo>
                  <a:lnTo>
                    <a:pt x="3192" y="4380"/>
                  </a:lnTo>
                  <a:lnTo>
                    <a:pt x="3194" y="4376"/>
                  </a:lnTo>
                  <a:lnTo>
                    <a:pt x="3198" y="4368"/>
                  </a:lnTo>
                  <a:lnTo>
                    <a:pt x="3200" y="4362"/>
                  </a:lnTo>
                  <a:lnTo>
                    <a:pt x="3202" y="4360"/>
                  </a:lnTo>
                  <a:lnTo>
                    <a:pt x="3204" y="4358"/>
                  </a:lnTo>
                  <a:lnTo>
                    <a:pt x="3204" y="4352"/>
                  </a:lnTo>
                  <a:lnTo>
                    <a:pt x="3204" y="4348"/>
                  </a:lnTo>
                  <a:lnTo>
                    <a:pt x="3206" y="4344"/>
                  </a:lnTo>
                  <a:lnTo>
                    <a:pt x="3212" y="4340"/>
                  </a:lnTo>
                  <a:lnTo>
                    <a:pt x="3218" y="4332"/>
                  </a:lnTo>
                  <a:lnTo>
                    <a:pt x="3220" y="4328"/>
                  </a:lnTo>
                  <a:lnTo>
                    <a:pt x="3218" y="4324"/>
                  </a:lnTo>
                  <a:close/>
                  <a:moveTo>
                    <a:pt x="3226" y="4342"/>
                  </a:moveTo>
                  <a:lnTo>
                    <a:pt x="3226" y="4342"/>
                  </a:lnTo>
                  <a:lnTo>
                    <a:pt x="3222" y="4350"/>
                  </a:lnTo>
                  <a:lnTo>
                    <a:pt x="3216" y="4354"/>
                  </a:lnTo>
                  <a:lnTo>
                    <a:pt x="3214" y="4356"/>
                  </a:lnTo>
                  <a:lnTo>
                    <a:pt x="3210" y="4360"/>
                  </a:lnTo>
                  <a:lnTo>
                    <a:pt x="3210" y="4364"/>
                  </a:lnTo>
                  <a:lnTo>
                    <a:pt x="3212" y="4368"/>
                  </a:lnTo>
                  <a:lnTo>
                    <a:pt x="3214" y="4370"/>
                  </a:lnTo>
                  <a:lnTo>
                    <a:pt x="3216" y="4372"/>
                  </a:lnTo>
                  <a:lnTo>
                    <a:pt x="3224" y="4372"/>
                  </a:lnTo>
                  <a:lnTo>
                    <a:pt x="3230" y="4370"/>
                  </a:lnTo>
                  <a:lnTo>
                    <a:pt x="3234" y="4368"/>
                  </a:lnTo>
                  <a:lnTo>
                    <a:pt x="3236" y="4366"/>
                  </a:lnTo>
                  <a:lnTo>
                    <a:pt x="3240" y="4366"/>
                  </a:lnTo>
                  <a:lnTo>
                    <a:pt x="3240" y="4364"/>
                  </a:lnTo>
                  <a:lnTo>
                    <a:pt x="3240" y="4362"/>
                  </a:lnTo>
                  <a:lnTo>
                    <a:pt x="3240" y="4356"/>
                  </a:lnTo>
                  <a:lnTo>
                    <a:pt x="3242" y="4352"/>
                  </a:lnTo>
                  <a:lnTo>
                    <a:pt x="3242" y="4346"/>
                  </a:lnTo>
                  <a:lnTo>
                    <a:pt x="3242" y="4344"/>
                  </a:lnTo>
                  <a:lnTo>
                    <a:pt x="3240" y="4344"/>
                  </a:lnTo>
                  <a:lnTo>
                    <a:pt x="3238" y="4346"/>
                  </a:lnTo>
                  <a:lnTo>
                    <a:pt x="3238" y="4348"/>
                  </a:lnTo>
                  <a:lnTo>
                    <a:pt x="3234" y="4348"/>
                  </a:lnTo>
                  <a:lnTo>
                    <a:pt x="3232" y="4346"/>
                  </a:lnTo>
                  <a:lnTo>
                    <a:pt x="3228" y="4342"/>
                  </a:lnTo>
                  <a:lnTo>
                    <a:pt x="3228" y="4340"/>
                  </a:lnTo>
                  <a:lnTo>
                    <a:pt x="3226" y="4342"/>
                  </a:lnTo>
                  <a:close/>
                  <a:moveTo>
                    <a:pt x="3240" y="4278"/>
                  </a:moveTo>
                  <a:lnTo>
                    <a:pt x="3240" y="4278"/>
                  </a:lnTo>
                  <a:lnTo>
                    <a:pt x="3242" y="4278"/>
                  </a:lnTo>
                  <a:lnTo>
                    <a:pt x="3242" y="4274"/>
                  </a:lnTo>
                  <a:lnTo>
                    <a:pt x="3240" y="4270"/>
                  </a:lnTo>
                  <a:lnTo>
                    <a:pt x="3236" y="4270"/>
                  </a:lnTo>
                  <a:lnTo>
                    <a:pt x="3234" y="4270"/>
                  </a:lnTo>
                  <a:lnTo>
                    <a:pt x="3234" y="4274"/>
                  </a:lnTo>
                  <a:lnTo>
                    <a:pt x="3236" y="4278"/>
                  </a:lnTo>
                  <a:lnTo>
                    <a:pt x="3240" y="4278"/>
                  </a:lnTo>
                  <a:close/>
                  <a:moveTo>
                    <a:pt x="3164" y="5116"/>
                  </a:moveTo>
                  <a:lnTo>
                    <a:pt x="3164" y="5116"/>
                  </a:lnTo>
                  <a:lnTo>
                    <a:pt x="3166" y="5118"/>
                  </a:lnTo>
                  <a:lnTo>
                    <a:pt x="3168" y="5116"/>
                  </a:lnTo>
                  <a:lnTo>
                    <a:pt x="3172" y="5110"/>
                  </a:lnTo>
                  <a:lnTo>
                    <a:pt x="3174" y="5106"/>
                  </a:lnTo>
                  <a:lnTo>
                    <a:pt x="3176" y="5104"/>
                  </a:lnTo>
                  <a:lnTo>
                    <a:pt x="3182" y="5102"/>
                  </a:lnTo>
                  <a:lnTo>
                    <a:pt x="3184" y="5102"/>
                  </a:lnTo>
                  <a:lnTo>
                    <a:pt x="3186" y="5100"/>
                  </a:lnTo>
                  <a:lnTo>
                    <a:pt x="3180" y="5092"/>
                  </a:lnTo>
                  <a:lnTo>
                    <a:pt x="3176" y="5086"/>
                  </a:lnTo>
                  <a:lnTo>
                    <a:pt x="3176" y="5082"/>
                  </a:lnTo>
                  <a:lnTo>
                    <a:pt x="3176" y="5078"/>
                  </a:lnTo>
                  <a:lnTo>
                    <a:pt x="3178" y="5076"/>
                  </a:lnTo>
                  <a:lnTo>
                    <a:pt x="3184" y="5070"/>
                  </a:lnTo>
                  <a:lnTo>
                    <a:pt x="3184" y="5064"/>
                  </a:lnTo>
                  <a:lnTo>
                    <a:pt x="3182" y="5058"/>
                  </a:lnTo>
                  <a:lnTo>
                    <a:pt x="3180" y="5054"/>
                  </a:lnTo>
                  <a:lnTo>
                    <a:pt x="3178" y="5052"/>
                  </a:lnTo>
                  <a:lnTo>
                    <a:pt x="3174" y="5054"/>
                  </a:lnTo>
                  <a:lnTo>
                    <a:pt x="3172" y="5058"/>
                  </a:lnTo>
                  <a:lnTo>
                    <a:pt x="3170" y="5070"/>
                  </a:lnTo>
                  <a:lnTo>
                    <a:pt x="3168" y="5086"/>
                  </a:lnTo>
                  <a:lnTo>
                    <a:pt x="3166" y="5094"/>
                  </a:lnTo>
                  <a:lnTo>
                    <a:pt x="3164" y="5100"/>
                  </a:lnTo>
                  <a:lnTo>
                    <a:pt x="3160" y="5108"/>
                  </a:lnTo>
                  <a:lnTo>
                    <a:pt x="3158" y="5110"/>
                  </a:lnTo>
                  <a:lnTo>
                    <a:pt x="3158" y="5112"/>
                  </a:lnTo>
                  <a:lnTo>
                    <a:pt x="3164" y="5116"/>
                  </a:lnTo>
                  <a:close/>
                  <a:moveTo>
                    <a:pt x="3346" y="4866"/>
                  </a:moveTo>
                  <a:lnTo>
                    <a:pt x="3346" y="4866"/>
                  </a:lnTo>
                  <a:lnTo>
                    <a:pt x="3348" y="4862"/>
                  </a:lnTo>
                  <a:lnTo>
                    <a:pt x="3348" y="4858"/>
                  </a:lnTo>
                  <a:lnTo>
                    <a:pt x="3348" y="4852"/>
                  </a:lnTo>
                  <a:lnTo>
                    <a:pt x="3346" y="4852"/>
                  </a:lnTo>
                  <a:lnTo>
                    <a:pt x="3344" y="4852"/>
                  </a:lnTo>
                  <a:lnTo>
                    <a:pt x="3342" y="4856"/>
                  </a:lnTo>
                  <a:lnTo>
                    <a:pt x="3342" y="4860"/>
                  </a:lnTo>
                  <a:lnTo>
                    <a:pt x="3342" y="4864"/>
                  </a:lnTo>
                  <a:lnTo>
                    <a:pt x="3344"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5002"/>
                  </a:lnTo>
                  <a:lnTo>
                    <a:pt x="3304" y="5010"/>
                  </a:lnTo>
                  <a:lnTo>
                    <a:pt x="3312" y="5016"/>
                  </a:lnTo>
                  <a:lnTo>
                    <a:pt x="3320" y="5024"/>
                  </a:lnTo>
                  <a:lnTo>
                    <a:pt x="3326" y="5026"/>
                  </a:lnTo>
                  <a:lnTo>
                    <a:pt x="3332" y="5026"/>
                  </a:lnTo>
                  <a:lnTo>
                    <a:pt x="3336" y="5024"/>
                  </a:lnTo>
                  <a:lnTo>
                    <a:pt x="3342" y="5020"/>
                  </a:lnTo>
                  <a:lnTo>
                    <a:pt x="3344" y="5016"/>
                  </a:lnTo>
                  <a:lnTo>
                    <a:pt x="3346" y="5010"/>
                  </a:lnTo>
                  <a:lnTo>
                    <a:pt x="3344" y="5004"/>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4"/>
                  </a:lnTo>
                  <a:lnTo>
                    <a:pt x="3292" y="5224"/>
                  </a:lnTo>
                  <a:lnTo>
                    <a:pt x="3306" y="5224"/>
                  </a:lnTo>
                  <a:lnTo>
                    <a:pt x="3322" y="5220"/>
                  </a:lnTo>
                  <a:lnTo>
                    <a:pt x="3328" y="5216"/>
                  </a:lnTo>
                  <a:lnTo>
                    <a:pt x="3330" y="5214"/>
                  </a:lnTo>
                  <a:close/>
                  <a:moveTo>
                    <a:pt x="3294" y="4936"/>
                  </a:moveTo>
                  <a:lnTo>
                    <a:pt x="3294" y="4936"/>
                  </a:lnTo>
                  <a:lnTo>
                    <a:pt x="3292" y="4938"/>
                  </a:lnTo>
                  <a:lnTo>
                    <a:pt x="3292" y="4942"/>
                  </a:lnTo>
                  <a:lnTo>
                    <a:pt x="3296" y="4956"/>
                  </a:lnTo>
                  <a:lnTo>
                    <a:pt x="3298" y="4960"/>
                  </a:lnTo>
                  <a:lnTo>
                    <a:pt x="3300" y="4960"/>
                  </a:lnTo>
                  <a:lnTo>
                    <a:pt x="3300" y="4956"/>
                  </a:lnTo>
                  <a:lnTo>
                    <a:pt x="3298" y="4950"/>
                  </a:lnTo>
                  <a:lnTo>
                    <a:pt x="3298" y="4944"/>
                  </a:lnTo>
                  <a:lnTo>
                    <a:pt x="3296" y="4938"/>
                  </a:lnTo>
                  <a:lnTo>
                    <a:pt x="3296" y="4936"/>
                  </a:lnTo>
                  <a:lnTo>
                    <a:pt x="3294" y="4936"/>
                  </a:lnTo>
                  <a:close/>
                  <a:moveTo>
                    <a:pt x="3344" y="5246"/>
                  </a:moveTo>
                  <a:lnTo>
                    <a:pt x="3344" y="5246"/>
                  </a:lnTo>
                  <a:lnTo>
                    <a:pt x="3340" y="5244"/>
                  </a:lnTo>
                  <a:lnTo>
                    <a:pt x="3336" y="5244"/>
                  </a:lnTo>
                  <a:lnTo>
                    <a:pt x="3330" y="5248"/>
                  </a:lnTo>
                  <a:lnTo>
                    <a:pt x="3322" y="5250"/>
                  </a:lnTo>
                  <a:lnTo>
                    <a:pt x="3316" y="5250"/>
                  </a:lnTo>
                  <a:lnTo>
                    <a:pt x="3312" y="5250"/>
                  </a:lnTo>
                  <a:lnTo>
                    <a:pt x="3306" y="5252"/>
                  </a:lnTo>
                  <a:lnTo>
                    <a:pt x="3300" y="5254"/>
                  </a:lnTo>
                  <a:lnTo>
                    <a:pt x="3296" y="5254"/>
                  </a:lnTo>
                  <a:lnTo>
                    <a:pt x="3292" y="5254"/>
                  </a:lnTo>
                  <a:lnTo>
                    <a:pt x="3286" y="5254"/>
                  </a:lnTo>
                  <a:lnTo>
                    <a:pt x="3268" y="5258"/>
                  </a:lnTo>
                  <a:lnTo>
                    <a:pt x="3260" y="5262"/>
                  </a:lnTo>
                  <a:lnTo>
                    <a:pt x="3258" y="5266"/>
                  </a:lnTo>
                  <a:lnTo>
                    <a:pt x="3256" y="5272"/>
                  </a:lnTo>
                  <a:lnTo>
                    <a:pt x="3248" y="5278"/>
                  </a:lnTo>
                  <a:lnTo>
                    <a:pt x="3240" y="5284"/>
                  </a:lnTo>
                  <a:lnTo>
                    <a:pt x="3234" y="5286"/>
                  </a:lnTo>
                  <a:lnTo>
                    <a:pt x="3226" y="5290"/>
                  </a:lnTo>
                  <a:lnTo>
                    <a:pt x="3216" y="5296"/>
                  </a:lnTo>
                  <a:lnTo>
                    <a:pt x="3206" y="5304"/>
                  </a:lnTo>
                  <a:lnTo>
                    <a:pt x="3202" y="5310"/>
                  </a:lnTo>
                  <a:lnTo>
                    <a:pt x="3200" y="5322"/>
                  </a:lnTo>
                  <a:lnTo>
                    <a:pt x="3198" y="5326"/>
                  </a:lnTo>
                  <a:lnTo>
                    <a:pt x="3200" y="5328"/>
                  </a:lnTo>
                  <a:lnTo>
                    <a:pt x="3202" y="5330"/>
                  </a:lnTo>
                  <a:lnTo>
                    <a:pt x="3204" y="5330"/>
                  </a:lnTo>
                  <a:lnTo>
                    <a:pt x="3202" y="5332"/>
                  </a:lnTo>
                  <a:lnTo>
                    <a:pt x="3198" y="5336"/>
                  </a:lnTo>
                  <a:lnTo>
                    <a:pt x="3194" y="5340"/>
                  </a:lnTo>
                  <a:lnTo>
                    <a:pt x="3194" y="5342"/>
                  </a:lnTo>
                  <a:lnTo>
                    <a:pt x="3194" y="5344"/>
                  </a:lnTo>
                  <a:lnTo>
                    <a:pt x="3202" y="5346"/>
                  </a:lnTo>
                  <a:lnTo>
                    <a:pt x="3206" y="5346"/>
                  </a:lnTo>
                  <a:lnTo>
                    <a:pt x="3210" y="5344"/>
                  </a:lnTo>
                  <a:lnTo>
                    <a:pt x="3216" y="5340"/>
                  </a:lnTo>
                  <a:lnTo>
                    <a:pt x="3220" y="5336"/>
                  </a:lnTo>
                  <a:lnTo>
                    <a:pt x="3222" y="5336"/>
                  </a:lnTo>
                  <a:lnTo>
                    <a:pt x="3226" y="5336"/>
                  </a:lnTo>
                  <a:lnTo>
                    <a:pt x="3230" y="5336"/>
                  </a:lnTo>
                  <a:lnTo>
                    <a:pt x="3234" y="5334"/>
                  </a:lnTo>
                  <a:lnTo>
                    <a:pt x="3244" y="5320"/>
                  </a:lnTo>
                  <a:lnTo>
                    <a:pt x="3252" y="5312"/>
                  </a:lnTo>
                  <a:lnTo>
                    <a:pt x="3256" y="5306"/>
                  </a:lnTo>
                  <a:lnTo>
                    <a:pt x="3260" y="5300"/>
                  </a:lnTo>
                  <a:lnTo>
                    <a:pt x="3268" y="5294"/>
                  </a:lnTo>
                  <a:lnTo>
                    <a:pt x="3280" y="5288"/>
                  </a:lnTo>
                  <a:lnTo>
                    <a:pt x="3288" y="5286"/>
                  </a:lnTo>
                  <a:lnTo>
                    <a:pt x="3294" y="5284"/>
                  </a:lnTo>
                  <a:lnTo>
                    <a:pt x="3300" y="5280"/>
                  </a:lnTo>
                  <a:lnTo>
                    <a:pt x="3304" y="5278"/>
                  </a:lnTo>
                  <a:lnTo>
                    <a:pt x="3308" y="5278"/>
                  </a:lnTo>
                  <a:lnTo>
                    <a:pt x="3314" y="5276"/>
                  </a:lnTo>
                  <a:lnTo>
                    <a:pt x="3318" y="5272"/>
                  </a:lnTo>
                  <a:lnTo>
                    <a:pt x="3324" y="5266"/>
                  </a:lnTo>
                  <a:lnTo>
                    <a:pt x="3328" y="5266"/>
                  </a:lnTo>
                  <a:lnTo>
                    <a:pt x="3334" y="5264"/>
                  </a:lnTo>
                  <a:lnTo>
                    <a:pt x="3340" y="5260"/>
                  </a:lnTo>
                  <a:lnTo>
                    <a:pt x="3348" y="5252"/>
                  </a:lnTo>
                  <a:lnTo>
                    <a:pt x="3348" y="5248"/>
                  </a:lnTo>
                  <a:lnTo>
                    <a:pt x="3344" y="5246"/>
                  </a:lnTo>
                  <a:close/>
                  <a:moveTo>
                    <a:pt x="3328" y="4618"/>
                  </a:moveTo>
                  <a:lnTo>
                    <a:pt x="3328" y="4618"/>
                  </a:lnTo>
                  <a:lnTo>
                    <a:pt x="3326" y="4622"/>
                  </a:lnTo>
                  <a:lnTo>
                    <a:pt x="3326" y="4628"/>
                  </a:lnTo>
                  <a:lnTo>
                    <a:pt x="3326" y="4630"/>
                  </a:lnTo>
                  <a:lnTo>
                    <a:pt x="3328" y="4632"/>
                  </a:lnTo>
                  <a:lnTo>
                    <a:pt x="3328" y="4634"/>
                  </a:lnTo>
                  <a:lnTo>
                    <a:pt x="3326" y="4638"/>
                  </a:lnTo>
                  <a:lnTo>
                    <a:pt x="3324" y="4642"/>
                  </a:lnTo>
                  <a:lnTo>
                    <a:pt x="3326" y="4644"/>
                  </a:lnTo>
                  <a:lnTo>
                    <a:pt x="3330" y="4642"/>
                  </a:lnTo>
                  <a:lnTo>
                    <a:pt x="3330" y="4640"/>
                  </a:lnTo>
                  <a:lnTo>
                    <a:pt x="3332" y="4636"/>
                  </a:lnTo>
                  <a:lnTo>
                    <a:pt x="3332" y="4632"/>
                  </a:lnTo>
                  <a:lnTo>
                    <a:pt x="3334" y="4630"/>
                  </a:lnTo>
                  <a:lnTo>
                    <a:pt x="3334" y="4628"/>
                  </a:lnTo>
                  <a:lnTo>
                    <a:pt x="3332" y="4624"/>
                  </a:lnTo>
                  <a:lnTo>
                    <a:pt x="3332" y="4620"/>
                  </a:lnTo>
                  <a:lnTo>
                    <a:pt x="3332" y="4618"/>
                  </a:lnTo>
                  <a:lnTo>
                    <a:pt x="3328" y="4618"/>
                  </a:lnTo>
                  <a:close/>
                  <a:moveTo>
                    <a:pt x="3302" y="3114"/>
                  </a:moveTo>
                  <a:lnTo>
                    <a:pt x="3302" y="3114"/>
                  </a:lnTo>
                  <a:lnTo>
                    <a:pt x="3304" y="3116"/>
                  </a:lnTo>
                  <a:lnTo>
                    <a:pt x="3308" y="3114"/>
                  </a:lnTo>
                  <a:lnTo>
                    <a:pt x="3310" y="3112"/>
                  </a:lnTo>
                  <a:lnTo>
                    <a:pt x="3310" y="3108"/>
                  </a:lnTo>
                  <a:lnTo>
                    <a:pt x="3306" y="3108"/>
                  </a:lnTo>
                  <a:lnTo>
                    <a:pt x="3302" y="3110"/>
                  </a:lnTo>
                  <a:lnTo>
                    <a:pt x="3300" y="3112"/>
                  </a:lnTo>
                  <a:lnTo>
                    <a:pt x="3302" y="3114"/>
                  </a:lnTo>
                  <a:close/>
                  <a:moveTo>
                    <a:pt x="3298" y="3086"/>
                  </a:moveTo>
                  <a:lnTo>
                    <a:pt x="3298" y="3086"/>
                  </a:lnTo>
                  <a:lnTo>
                    <a:pt x="3296" y="3088"/>
                  </a:lnTo>
                  <a:lnTo>
                    <a:pt x="3298" y="3090"/>
                  </a:lnTo>
                  <a:lnTo>
                    <a:pt x="3302" y="3096"/>
                  </a:lnTo>
                  <a:lnTo>
                    <a:pt x="3302" y="3098"/>
                  </a:lnTo>
                  <a:lnTo>
                    <a:pt x="3304" y="3094"/>
                  </a:lnTo>
                  <a:lnTo>
                    <a:pt x="3302" y="3088"/>
                  </a:lnTo>
                  <a:lnTo>
                    <a:pt x="3300"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0" y="4348"/>
                  </a:lnTo>
                  <a:lnTo>
                    <a:pt x="3298" y="4354"/>
                  </a:lnTo>
                  <a:close/>
                  <a:moveTo>
                    <a:pt x="3274" y="4930"/>
                  </a:moveTo>
                  <a:lnTo>
                    <a:pt x="3274" y="4930"/>
                  </a:lnTo>
                  <a:lnTo>
                    <a:pt x="3274" y="4932"/>
                  </a:lnTo>
                  <a:lnTo>
                    <a:pt x="3278" y="4934"/>
                  </a:lnTo>
                  <a:lnTo>
                    <a:pt x="3288" y="4934"/>
                  </a:lnTo>
                  <a:lnTo>
                    <a:pt x="3310" y="4928"/>
                  </a:lnTo>
                  <a:lnTo>
                    <a:pt x="3312" y="4926"/>
                  </a:lnTo>
                  <a:lnTo>
                    <a:pt x="3310" y="4926"/>
                  </a:lnTo>
                  <a:lnTo>
                    <a:pt x="3296" y="4924"/>
                  </a:lnTo>
                  <a:lnTo>
                    <a:pt x="3282" y="4924"/>
                  </a:lnTo>
                  <a:lnTo>
                    <a:pt x="3276" y="4926"/>
                  </a:lnTo>
                  <a:lnTo>
                    <a:pt x="3274" y="4930"/>
                  </a:lnTo>
                  <a:close/>
                  <a:moveTo>
                    <a:pt x="3132" y="5104"/>
                  </a:moveTo>
                  <a:lnTo>
                    <a:pt x="3132" y="5104"/>
                  </a:lnTo>
                  <a:lnTo>
                    <a:pt x="3136" y="5106"/>
                  </a:lnTo>
                  <a:lnTo>
                    <a:pt x="3138" y="5104"/>
                  </a:lnTo>
                  <a:lnTo>
                    <a:pt x="3136" y="5096"/>
                  </a:lnTo>
                  <a:lnTo>
                    <a:pt x="3134" y="5090"/>
                  </a:lnTo>
                  <a:lnTo>
                    <a:pt x="3132" y="5086"/>
                  </a:lnTo>
                  <a:lnTo>
                    <a:pt x="3130" y="5088"/>
                  </a:lnTo>
                  <a:lnTo>
                    <a:pt x="3130" y="5096"/>
                  </a:lnTo>
                  <a:lnTo>
                    <a:pt x="3132" y="5104"/>
                  </a:lnTo>
                  <a:close/>
                  <a:moveTo>
                    <a:pt x="3196" y="4912"/>
                  </a:moveTo>
                  <a:lnTo>
                    <a:pt x="3196" y="4912"/>
                  </a:lnTo>
                  <a:lnTo>
                    <a:pt x="3198" y="4908"/>
                  </a:lnTo>
                  <a:lnTo>
                    <a:pt x="3198" y="4904"/>
                  </a:lnTo>
                  <a:lnTo>
                    <a:pt x="3196" y="4900"/>
                  </a:lnTo>
                  <a:lnTo>
                    <a:pt x="3192" y="4900"/>
                  </a:lnTo>
                  <a:lnTo>
                    <a:pt x="3190" y="4902"/>
                  </a:lnTo>
                  <a:lnTo>
                    <a:pt x="3188" y="4904"/>
                  </a:lnTo>
                  <a:lnTo>
                    <a:pt x="3188" y="4908"/>
                  </a:lnTo>
                  <a:lnTo>
                    <a:pt x="3192" y="4912"/>
                  </a:lnTo>
                  <a:lnTo>
                    <a:pt x="3194" y="4912"/>
                  </a:lnTo>
                  <a:lnTo>
                    <a:pt x="3196" y="4912"/>
                  </a:lnTo>
                  <a:close/>
                  <a:moveTo>
                    <a:pt x="3180" y="4896"/>
                  </a:moveTo>
                  <a:lnTo>
                    <a:pt x="3180" y="4896"/>
                  </a:lnTo>
                  <a:lnTo>
                    <a:pt x="3176" y="4896"/>
                  </a:lnTo>
                  <a:lnTo>
                    <a:pt x="3172" y="4900"/>
                  </a:lnTo>
                  <a:lnTo>
                    <a:pt x="3170" y="4906"/>
                  </a:lnTo>
                  <a:lnTo>
                    <a:pt x="3172" y="4916"/>
                  </a:lnTo>
                  <a:lnTo>
                    <a:pt x="3174" y="4916"/>
                  </a:lnTo>
                  <a:lnTo>
                    <a:pt x="3180" y="4908"/>
                  </a:lnTo>
                  <a:lnTo>
                    <a:pt x="3184" y="4900"/>
                  </a:lnTo>
                  <a:lnTo>
                    <a:pt x="3182" y="4898"/>
                  </a:lnTo>
                  <a:lnTo>
                    <a:pt x="3180" y="4896"/>
                  </a:lnTo>
                  <a:close/>
                  <a:moveTo>
                    <a:pt x="3184" y="5356"/>
                  </a:moveTo>
                  <a:lnTo>
                    <a:pt x="3184" y="5356"/>
                  </a:lnTo>
                  <a:lnTo>
                    <a:pt x="3180" y="5360"/>
                  </a:lnTo>
                  <a:lnTo>
                    <a:pt x="3174" y="5364"/>
                  </a:lnTo>
                  <a:lnTo>
                    <a:pt x="3170" y="5366"/>
                  </a:lnTo>
                  <a:lnTo>
                    <a:pt x="3168" y="5370"/>
                  </a:lnTo>
                  <a:lnTo>
                    <a:pt x="3168" y="5372"/>
                  </a:lnTo>
                  <a:lnTo>
                    <a:pt x="3170" y="5372"/>
                  </a:lnTo>
                  <a:lnTo>
                    <a:pt x="3178" y="5370"/>
                  </a:lnTo>
                  <a:lnTo>
                    <a:pt x="3190" y="5362"/>
                  </a:lnTo>
                  <a:lnTo>
                    <a:pt x="3194" y="5358"/>
                  </a:lnTo>
                  <a:lnTo>
                    <a:pt x="3192" y="5352"/>
                  </a:lnTo>
                  <a:lnTo>
                    <a:pt x="3192" y="5350"/>
                  </a:lnTo>
                  <a:lnTo>
                    <a:pt x="3190" y="5350"/>
                  </a:lnTo>
                  <a:lnTo>
                    <a:pt x="3188" y="5352"/>
                  </a:lnTo>
                  <a:lnTo>
                    <a:pt x="3184" y="5356"/>
                  </a:lnTo>
                  <a:close/>
                  <a:moveTo>
                    <a:pt x="3074" y="5152"/>
                  </a:moveTo>
                  <a:lnTo>
                    <a:pt x="3074" y="5152"/>
                  </a:lnTo>
                  <a:lnTo>
                    <a:pt x="3076" y="5154"/>
                  </a:lnTo>
                  <a:lnTo>
                    <a:pt x="3078" y="5144"/>
                  </a:lnTo>
                  <a:lnTo>
                    <a:pt x="3076" y="5132"/>
                  </a:lnTo>
                  <a:lnTo>
                    <a:pt x="3076" y="5122"/>
                  </a:lnTo>
                  <a:lnTo>
                    <a:pt x="3074" y="5122"/>
                  </a:lnTo>
                  <a:lnTo>
                    <a:pt x="3074" y="5124"/>
                  </a:lnTo>
                  <a:lnTo>
                    <a:pt x="3072" y="5130"/>
                  </a:lnTo>
                  <a:lnTo>
                    <a:pt x="3072" y="5142"/>
                  </a:lnTo>
                  <a:lnTo>
                    <a:pt x="3074" y="5152"/>
                  </a:lnTo>
                  <a:close/>
                  <a:moveTo>
                    <a:pt x="3070" y="5308"/>
                  </a:moveTo>
                  <a:lnTo>
                    <a:pt x="3070" y="5308"/>
                  </a:lnTo>
                  <a:lnTo>
                    <a:pt x="3066" y="5308"/>
                  </a:lnTo>
                  <a:lnTo>
                    <a:pt x="3066" y="5306"/>
                  </a:lnTo>
                  <a:lnTo>
                    <a:pt x="3064" y="5304"/>
                  </a:lnTo>
                  <a:lnTo>
                    <a:pt x="3060" y="5298"/>
                  </a:lnTo>
                  <a:lnTo>
                    <a:pt x="3054" y="5294"/>
                  </a:lnTo>
                  <a:lnTo>
                    <a:pt x="3048" y="5294"/>
                  </a:lnTo>
                  <a:lnTo>
                    <a:pt x="3046" y="5296"/>
                  </a:lnTo>
                  <a:lnTo>
                    <a:pt x="3042" y="5296"/>
                  </a:lnTo>
                  <a:lnTo>
                    <a:pt x="3036" y="5294"/>
                  </a:lnTo>
                  <a:lnTo>
                    <a:pt x="3026" y="5294"/>
                  </a:lnTo>
                  <a:lnTo>
                    <a:pt x="3020" y="5296"/>
                  </a:lnTo>
                  <a:lnTo>
                    <a:pt x="3016" y="5298"/>
                  </a:lnTo>
                  <a:lnTo>
                    <a:pt x="3014" y="5302"/>
                  </a:lnTo>
                  <a:lnTo>
                    <a:pt x="3012" y="5306"/>
                  </a:lnTo>
                  <a:lnTo>
                    <a:pt x="3014" y="5310"/>
                  </a:lnTo>
                  <a:lnTo>
                    <a:pt x="3016" y="5312"/>
                  </a:lnTo>
                  <a:lnTo>
                    <a:pt x="3026" y="5316"/>
                  </a:lnTo>
                  <a:lnTo>
                    <a:pt x="3036" y="5318"/>
                  </a:lnTo>
                  <a:lnTo>
                    <a:pt x="3046" y="5322"/>
                  </a:lnTo>
                  <a:lnTo>
                    <a:pt x="3054" y="5328"/>
                  </a:lnTo>
                  <a:lnTo>
                    <a:pt x="3058" y="5334"/>
                  </a:lnTo>
                  <a:lnTo>
                    <a:pt x="3060" y="5338"/>
                  </a:lnTo>
                  <a:lnTo>
                    <a:pt x="3064" y="5340"/>
                  </a:lnTo>
                  <a:lnTo>
                    <a:pt x="3068" y="5340"/>
                  </a:lnTo>
                  <a:lnTo>
                    <a:pt x="3070" y="5342"/>
                  </a:lnTo>
                  <a:lnTo>
                    <a:pt x="3074" y="5342"/>
                  </a:lnTo>
                  <a:lnTo>
                    <a:pt x="3076" y="5340"/>
                  </a:lnTo>
                  <a:lnTo>
                    <a:pt x="3078" y="5338"/>
                  </a:lnTo>
                  <a:lnTo>
                    <a:pt x="3080" y="5338"/>
                  </a:lnTo>
                  <a:lnTo>
                    <a:pt x="3082" y="5336"/>
                  </a:lnTo>
                  <a:lnTo>
                    <a:pt x="3086" y="5332"/>
                  </a:lnTo>
                  <a:lnTo>
                    <a:pt x="3086" y="5330"/>
                  </a:lnTo>
                  <a:lnTo>
                    <a:pt x="3086" y="5326"/>
                  </a:lnTo>
                  <a:lnTo>
                    <a:pt x="3082" y="5320"/>
                  </a:lnTo>
                  <a:lnTo>
                    <a:pt x="3076" y="5312"/>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70" y="5242"/>
                  </a:lnTo>
                  <a:lnTo>
                    <a:pt x="3168" y="5246"/>
                  </a:lnTo>
                  <a:lnTo>
                    <a:pt x="3160" y="5248"/>
                  </a:lnTo>
                  <a:lnTo>
                    <a:pt x="3156" y="5252"/>
                  </a:lnTo>
                  <a:lnTo>
                    <a:pt x="3156" y="5256"/>
                  </a:lnTo>
                  <a:lnTo>
                    <a:pt x="3156" y="5258"/>
                  </a:lnTo>
                  <a:lnTo>
                    <a:pt x="3152" y="5260"/>
                  </a:lnTo>
                  <a:lnTo>
                    <a:pt x="3148" y="5260"/>
                  </a:lnTo>
                  <a:lnTo>
                    <a:pt x="3146" y="5260"/>
                  </a:lnTo>
                  <a:lnTo>
                    <a:pt x="3142" y="5256"/>
                  </a:lnTo>
                  <a:lnTo>
                    <a:pt x="3136" y="5252"/>
                  </a:lnTo>
                  <a:lnTo>
                    <a:pt x="3134" y="5250"/>
                  </a:lnTo>
                  <a:lnTo>
                    <a:pt x="3132" y="5252"/>
                  </a:lnTo>
                  <a:lnTo>
                    <a:pt x="3128" y="5254"/>
                  </a:lnTo>
                  <a:lnTo>
                    <a:pt x="3124" y="5254"/>
                  </a:lnTo>
                  <a:lnTo>
                    <a:pt x="3120" y="5254"/>
                  </a:lnTo>
                  <a:lnTo>
                    <a:pt x="3116" y="5256"/>
                  </a:lnTo>
                  <a:lnTo>
                    <a:pt x="3114" y="5258"/>
                  </a:lnTo>
                  <a:lnTo>
                    <a:pt x="3112" y="5256"/>
                  </a:lnTo>
                  <a:lnTo>
                    <a:pt x="3106" y="5254"/>
                  </a:lnTo>
                  <a:lnTo>
                    <a:pt x="3100" y="5250"/>
                  </a:lnTo>
                  <a:lnTo>
                    <a:pt x="3092" y="5246"/>
                  </a:lnTo>
                  <a:lnTo>
                    <a:pt x="3076" y="5242"/>
                  </a:lnTo>
                  <a:lnTo>
                    <a:pt x="3068" y="5242"/>
                  </a:lnTo>
                  <a:lnTo>
                    <a:pt x="3064" y="5242"/>
                  </a:lnTo>
                  <a:lnTo>
                    <a:pt x="3060" y="5246"/>
                  </a:lnTo>
                  <a:lnTo>
                    <a:pt x="3056" y="5250"/>
                  </a:lnTo>
                  <a:lnTo>
                    <a:pt x="3050" y="5252"/>
                  </a:lnTo>
                  <a:lnTo>
                    <a:pt x="3048" y="5256"/>
                  </a:lnTo>
                  <a:lnTo>
                    <a:pt x="3048" y="5262"/>
                  </a:lnTo>
                  <a:lnTo>
                    <a:pt x="3050" y="5270"/>
                  </a:lnTo>
                  <a:lnTo>
                    <a:pt x="3050" y="5272"/>
                  </a:lnTo>
                  <a:lnTo>
                    <a:pt x="3052" y="5272"/>
                  </a:lnTo>
                  <a:lnTo>
                    <a:pt x="3056" y="5270"/>
                  </a:lnTo>
                  <a:lnTo>
                    <a:pt x="3062" y="5268"/>
                  </a:lnTo>
                  <a:lnTo>
                    <a:pt x="3078" y="5270"/>
                  </a:lnTo>
                  <a:lnTo>
                    <a:pt x="3086" y="5272"/>
                  </a:lnTo>
                  <a:lnTo>
                    <a:pt x="3092" y="5274"/>
                  </a:lnTo>
                  <a:lnTo>
                    <a:pt x="3096" y="5278"/>
                  </a:lnTo>
                  <a:lnTo>
                    <a:pt x="3098" y="5276"/>
                  </a:lnTo>
                  <a:lnTo>
                    <a:pt x="3102" y="5274"/>
                  </a:lnTo>
                  <a:lnTo>
                    <a:pt x="3106" y="5274"/>
                  </a:lnTo>
                  <a:lnTo>
                    <a:pt x="3108" y="5274"/>
                  </a:lnTo>
                  <a:lnTo>
                    <a:pt x="3110" y="5272"/>
                  </a:lnTo>
                  <a:lnTo>
                    <a:pt x="3112" y="5270"/>
                  </a:lnTo>
                  <a:lnTo>
                    <a:pt x="3120" y="5272"/>
                  </a:lnTo>
                  <a:lnTo>
                    <a:pt x="3124" y="5272"/>
                  </a:lnTo>
                  <a:lnTo>
                    <a:pt x="3128" y="5272"/>
                  </a:lnTo>
                  <a:lnTo>
                    <a:pt x="3134" y="5270"/>
                  </a:lnTo>
                  <a:lnTo>
                    <a:pt x="3138" y="5268"/>
                  </a:lnTo>
                  <a:lnTo>
                    <a:pt x="3142" y="5266"/>
                  </a:lnTo>
                  <a:lnTo>
                    <a:pt x="3150" y="5266"/>
                  </a:lnTo>
                  <a:lnTo>
                    <a:pt x="3158" y="5264"/>
                  </a:lnTo>
                  <a:lnTo>
                    <a:pt x="3166" y="5260"/>
                  </a:lnTo>
                  <a:lnTo>
                    <a:pt x="3168" y="5258"/>
                  </a:lnTo>
                  <a:lnTo>
                    <a:pt x="3170" y="5254"/>
                  </a:lnTo>
                  <a:lnTo>
                    <a:pt x="3170" y="5252"/>
                  </a:lnTo>
                  <a:lnTo>
                    <a:pt x="3174" y="5248"/>
                  </a:lnTo>
                  <a:lnTo>
                    <a:pt x="3176" y="5244"/>
                  </a:lnTo>
                  <a:lnTo>
                    <a:pt x="3176" y="5238"/>
                  </a:lnTo>
                  <a:close/>
                  <a:moveTo>
                    <a:pt x="3042" y="5268"/>
                  </a:moveTo>
                  <a:lnTo>
                    <a:pt x="3042" y="5268"/>
                  </a:lnTo>
                  <a:lnTo>
                    <a:pt x="3044" y="5266"/>
                  </a:lnTo>
                  <a:lnTo>
                    <a:pt x="3046" y="5264"/>
                  </a:lnTo>
                  <a:lnTo>
                    <a:pt x="3044" y="5262"/>
                  </a:lnTo>
                  <a:lnTo>
                    <a:pt x="3042" y="5260"/>
                  </a:lnTo>
                  <a:lnTo>
                    <a:pt x="3040" y="5262"/>
                  </a:lnTo>
                  <a:lnTo>
                    <a:pt x="3040" y="5266"/>
                  </a:lnTo>
                  <a:lnTo>
                    <a:pt x="3040" y="5268"/>
                  </a:lnTo>
                  <a:lnTo>
                    <a:pt x="3042" y="5268"/>
                  </a:lnTo>
                  <a:close/>
                  <a:moveTo>
                    <a:pt x="3038" y="5258"/>
                  </a:moveTo>
                  <a:lnTo>
                    <a:pt x="3038" y="5258"/>
                  </a:lnTo>
                  <a:lnTo>
                    <a:pt x="3040" y="5256"/>
                  </a:lnTo>
                  <a:lnTo>
                    <a:pt x="3040" y="5254"/>
                  </a:lnTo>
                  <a:lnTo>
                    <a:pt x="3038" y="5252"/>
                  </a:lnTo>
                  <a:lnTo>
                    <a:pt x="3034" y="5250"/>
                  </a:lnTo>
                  <a:lnTo>
                    <a:pt x="3032" y="5250"/>
                  </a:lnTo>
                  <a:lnTo>
                    <a:pt x="3032" y="5252"/>
                  </a:lnTo>
                  <a:lnTo>
                    <a:pt x="3032" y="5258"/>
                  </a:lnTo>
                  <a:lnTo>
                    <a:pt x="3030" y="5262"/>
                  </a:lnTo>
                  <a:lnTo>
                    <a:pt x="3032" y="5266"/>
                  </a:lnTo>
                  <a:lnTo>
                    <a:pt x="3032" y="5264"/>
                  </a:lnTo>
                  <a:lnTo>
                    <a:pt x="3034" y="5260"/>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48" y="598"/>
                  </a:lnTo>
                  <a:lnTo>
                    <a:pt x="2736" y="598"/>
                  </a:lnTo>
                  <a:lnTo>
                    <a:pt x="2726" y="600"/>
                  </a:lnTo>
                  <a:lnTo>
                    <a:pt x="2720" y="604"/>
                  </a:lnTo>
                  <a:lnTo>
                    <a:pt x="2716" y="608"/>
                  </a:lnTo>
                  <a:lnTo>
                    <a:pt x="2720" y="614"/>
                  </a:lnTo>
                  <a:lnTo>
                    <a:pt x="2726" y="618"/>
                  </a:lnTo>
                  <a:lnTo>
                    <a:pt x="2740" y="626"/>
                  </a:lnTo>
                  <a:close/>
                  <a:moveTo>
                    <a:pt x="162" y="3354"/>
                  </a:moveTo>
                  <a:lnTo>
                    <a:pt x="162" y="3354"/>
                  </a:lnTo>
                  <a:lnTo>
                    <a:pt x="160" y="3358"/>
                  </a:lnTo>
                  <a:lnTo>
                    <a:pt x="162" y="3364"/>
                  </a:lnTo>
                  <a:lnTo>
                    <a:pt x="164" y="3366"/>
                  </a:lnTo>
                  <a:lnTo>
                    <a:pt x="166" y="3368"/>
                  </a:lnTo>
                  <a:lnTo>
                    <a:pt x="168" y="3366"/>
                  </a:lnTo>
                  <a:lnTo>
                    <a:pt x="168" y="3362"/>
                  </a:lnTo>
                  <a:lnTo>
                    <a:pt x="166" y="3356"/>
                  </a:lnTo>
                  <a:lnTo>
                    <a:pt x="164" y="3352"/>
                  </a:lnTo>
                  <a:lnTo>
                    <a:pt x="162" y="3352"/>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68" y="1928"/>
                  </a:lnTo>
                  <a:lnTo>
                    <a:pt x="3764" y="1930"/>
                  </a:lnTo>
                  <a:lnTo>
                    <a:pt x="3760" y="1932"/>
                  </a:lnTo>
                  <a:lnTo>
                    <a:pt x="3758" y="1936"/>
                  </a:lnTo>
                  <a:lnTo>
                    <a:pt x="3758" y="1938"/>
                  </a:lnTo>
                  <a:lnTo>
                    <a:pt x="3760" y="1944"/>
                  </a:lnTo>
                  <a:lnTo>
                    <a:pt x="3762" y="1948"/>
                  </a:lnTo>
                  <a:lnTo>
                    <a:pt x="3766" y="1952"/>
                  </a:lnTo>
                  <a:close/>
                  <a:moveTo>
                    <a:pt x="3314" y="2942"/>
                  </a:moveTo>
                  <a:lnTo>
                    <a:pt x="3314" y="2942"/>
                  </a:lnTo>
                  <a:lnTo>
                    <a:pt x="3316" y="2940"/>
                  </a:lnTo>
                  <a:lnTo>
                    <a:pt x="3318" y="2936"/>
                  </a:lnTo>
                  <a:lnTo>
                    <a:pt x="3316" y="2932"/>
                  </a:lnTo>
                  <a:lnTo>
                    <a:pt x="3312" y="2930"/>
                  </a:lnTo>
                  <a:lnTo>
                    <a:pt x="3310" y="2930"/>
                  </a:lnTo>
                  <a:lnTo>
                    <a:pt x="3310" y="2932"/>
                  </a:lnTo>
                  <a:lnTo>
                    <a:pt x="3310" y="2936"/>
                  </a:lnTo>
                  <a:lnTo>
                    <a:pt x="3312" y="2940"/>
                  </a:lnTo>
                  <a:lnTo>
                    <a:pt x="3314" y="2942"/>
                  </a:lnTo>
                  <a:close/>
                  <a:moveTo>
                    <a:pt x="3310" y="2998"/>
                  </a:moveTo>
                  <a:lnTo>
                    <a:pt x="3310" y="2998"/>
                  </a:lnTo>
                  <a:lnTo>
                    <a:pt x="3308" y="2998"/>
                  </a:lnTo>
                  <a:lnTo>
                    <a:pt x="3308" y="3002"/>
                  </a:lnTo>
                  <a:lnTo>
                    <a:pt x="3310" y="3004"/>
                  </a:lnTo>
                  <a:lnTo>
                    <a:pt x="3312" y="3006"/>
                  </a:lnTo>
                  <a:lnTo>
                    <a:pt x="3314" y="3006"/>
                  </a:lnTo>
                  <a:lnTo>
                    <a:pt x="3314" y="3002"/>
                  </a:lnTo>
                  <a:lnTo>
                    <a:pt x="3312"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2" y="3524"/>
                  </a:lnTo>
                  <a:lnTo>
                    <a:pt x="456" y="3524"/>
                  </a:lnTo>
                  <a:lnTo>
                    <a:pt x="464" y="3520"/>
                  </a:lnTo>
                  <a:lnTo>
                    <a:pt x="476" y="3514"/>
                  </a:lnTo>
                  <a:lnTo>
                    <a:pt x="484" y="3504"/>
                  </a:lnTo>
                  <a:lnTo>
                    <a:pt x="486" y="3502"/>
                  </a:lnTo>
                  <a:lnTo>
                    <a:pt x="486" y="3500"/>
                  </a:lnTo>
                  <a:lnTo>
                    <a:pt x="480" y="3502"/>
                  </a:lnTo>
                  <a:lnTo>
                    <a:pt x="468" y="3506"/>
                  </a:lnTo>
                  <a:close/>
                  <a:moveTo>
                    <a:pt x="1966" y="4176"/>
                  </a:moveTo>
                  <a:lnTo>
                    <a:pt x="1966" y="4176"/>
                  </a:lnTo>
                  <a:lnTo>
                    <a:pt x="1964" y="4176"/>
                  </a:lnTo>
                  <a:lnTo>
                    <a:pt x="1960" y="4184"/>
                  </a:lnTo>
                  <a:lnTo>
                    <a:pt x="1958" y="4200"/>
                  </a:lnTo>
                  <a:lnTo>
                    <a:pt x="1956" y="4222"/>
                  </a:lnTo>
                  <a:lnTo>
                    <a:pt x="1954" y="4242"/>
                  </a:lnTo>
                  <a:lnTo>
                    <a:pt x="1952" y="4252"/>
                  </a:lnTo>
                  <a:lnTo>
                    <a:pt x="1950" y="4260"/>
                  </a:lnTo>
                  <a:lnTo>
                    <a:pt x="1952" y="4272"/>
                  </a:lnTo>
                  <a:lnTo>
                    <a:pt x="1954" y="4278"/>
                  </a:lnTo>
                  <a:lnTo>
                    <a:pt x="1956" y="4280"/>
                  </a:lnTo>
                  <a:lnTo>
                    <a:pt x="1958" y="4274"/>
                  </a:lnTo>
                  <a:lnTo>
                    <a:pt x="1962" y="4248"/>
                  </a:lnTo>
                  <a:lnTo>
                    <a:pt x="1962" y="4240"/>
                  </a:lnTo>
                  <a:lnTo>
                    <a:pt x="1962" y="4236"/>
                  </a:lnTo>
                  <a:lnTo>
                    <a:pt x="1962" y="4234"/>
                  </a:lnTo>
                  <a:lnTo>
                    <a:pt x="1964" y="4232"/>
                  </a:lnTo>
                  <a:lnTo>
                    <a:pt x="1966" y="4228"/>
                  </a:lnTo>
                  <a:lnTo>
                    <a:pt x="1966" y="4226"/>
                  </a:lnTo>
                  <a:lnTo>
                    <a:pt x="1964" y="4218"/>
                  </a:lnTo>
                  <a:lnTo>
                    <a:pt x="1964" y="4210"/>
                  </a:lnTo>
                  <a:lnTo>
                    <a:pt x="1964" y="4206"/>
                  </a:lnTo>
                  <a:lnTo>
                    <a:pt x="1964" y="4204"/>
                  </a:lnTo>
                  <a:lnTo>
                    <a:pt x="1968" y="4200"/>
                  </a:lnTo>
                  <a:lnTo>
                    <a:pt x="1970" y="4192"/>
                  </a:lnTo>
                  <a:lnTo>
                    <a:pt x="1970" y="4182"/>
                  </a:lnTo>
                  <a:lnTo>
                    <a:pt x="1966" y="4176"/>
                  </a:lnTo>
                  <a:close/>
                  <a:moveTo>
                    <a:pt x="1508" y="4454"/>
                  </a:moveTo>
                  <a:lnTo>
                    <a:pt x="1508" y="4454"/>
                  </a:lnTo>
                  <a:lnTo>
                    <a:pt x="1504" y="4444"/>
                  </a:lnTo>
                  <a:lnTo>
                    <a:pt x="1498" y="4430"/>
                  </a:lnTo>
                  <a:lnTo>
                    <a:pt x="1492" y="4416"/>
                  </a:lnTo>
                  <a:lnTo>
                    <a:pt x="1484" y="4404"/>
                  </a:lnTo>
                  <a:lnTo>
                    <a:pt x="1478" y="4396"/>
                  </a:lnTo>
                  <a:lnTo>
                    <a:pt x="1474" y="4388"/>
                  </a:lnTo>
                  <a:lnTo>
                    <a:pt x="1472" y="4380"/>
                  </a:lnTo>
                  <a:lnTo>
                    <a:pt x="1464" y="4372"/>
                  </a:lnTo>
                  <a:lnTo>
                    <a:pt x="1456" y="4364"/>
                  </a:lnTo>
                  <a:lnTo>
                    <a:pt x="1448" y="4360"/>
                  </a:lnTo>
                  <a:lnTo>
                    <a:pt x="1442" y="4360"/>
                  </a:lnTo>
                  <a:lnTo>
                    <a:pt x="1438" y="4362"/>
                  </a:lnTo>
                  <a:lnTo>
                    <a:pt x="1438" y="4364"/>
                  </a:lnTo>
                  <a:lnTo>
                    <a:pt x="1440" y="4368"/>
                  </a:lnTo>
                  <a:lnTo>
                    <a:pt x="1444" y="4372"/>
                  </a:lnTo>
                  <a:lnTo>
                    <a:pt x="1446" y="4382"/>
                  </a:lnTo>
                  <a:lnTo>
                    <a:pt x="1446" y="4392"/>
                  </a:lnTo>
                  <a:lnTo>
                    <a:pt x="1444" y="4398"/>
                  </a:lnTo>
                  <a:lnTo>
                    <a:pt x="1440" y="4404"/>
                  </a:lnTo>
                  <a:lnTo>
                    <a:pt x="1440" y="4410"/>
                  </a:lnTo>
                  <a:lnTo>
                    <a:pt x="1440" y="4420"/>
                  </a:lnTo>
                  <a:lnTo>
                    <a:pt x="1438" y="4430"/>
                  </a:lnTo>
                  <a:lnTo>
                    <a:pt x="1436" y="4438"/>
                  </a:lnTo>
                  <a:lnTo>
                    <a:pt x="1436" y="4436"/>
                  </a:lnTo>
                  <a:lnTo>
                    <a:pt x="1434" y="4432"/>
                  </a:lnTo>
                  <a:lnTo>
                    <a:pt x="1432" y="4432"/>
                  </a:lnTo>
                  <a:lnTo>
                    <a:pt x="1430" y="4440"/>
                  </a:lnTo>
                  <a:lnTo>
                    <a:pt x="1432" y="4456"/>
                  </a:lnTo>
                  <a:lnTo>
                    <a:pt x="1434" y="4476"/>
                  </a:lnTo>
                  <a:lnTo>
                    <a:pt x="1434" y="4500"/>
                  </a:lnTo>
                  <a:lnTo>
                    <a:pt x="1436" y="4512"/>
                  </a:lnTo>
                  <a:lnTo>
                    <a:pt x="1438" y="4524"/>
                  </a:lnTo>
                  <a:lnTo>
                    <a:pt x="1442" y="4534"/>
                  </a:lnTo>
                  <a:lnTo>
                    <a:pt x="1450" y="4544"/>
                  </a:lnTo>
                  <a:lnTo>
                    <a:pt x="1458" y="4548"/>
                  </a:lnTo>
                  <a:lnTo>
                    <a:pt x="1464" y="4550"/>
                  </a:lnTo>
                  <a:lnTo>
                    <a:pt x="1470" y="4550"/>
                  </a:lnTo>
                  <a:lnTo>
                    <a:pt x="1476" y="4548"/>
                  </a:lnTo>
                  <a:lnTo>
                    <a:pt x="1488" y="4540"/>
                  </a:lnTo>
                  <a:lnTo>
                    <a:pt x="1502" y="4532"/>
                  </a:lnTo>
                  <a:lnTo>
                    <a:pt x="1508" y="4526"/>
                  </a:lnTo>
                  <a:lnTo>
                    <a:pt x="1512" y="4520"/>
                  </a:lnTo>
                  <a:lnTo>
                    <a:pt x="1516" y="4510"/>
                  </a:lnTo>
                  <a:lnTo>
                    <a:pt x="1518" y="4502"/>
                  </a:lnTo>
                  <a:lnTo>
                    <a:pt x="1518" y="4484"/>
                  </a:lnTo>
                  <a:lnTo>
                    <a:pt x="1516" y="4476"/>
                  </a:lnTo>
                  <a:lnTo>
                    <a:pt x="1514" y="4472"/>
                  </a:lnTo>
                  <a:lnTo>
                    <a:pt x="1512" y="4466"/>
                  </a:lnTo>
                  <a:lnTo>
                    <a:pt x="1512" y="4462"/>
                  </a:lnTo>
                  <a:lnTo>
                    <a:pt x="1510" y="4458"/>
                  </a:lnTo>
                  <a:lnTo>
                    <a:pt x="1508" y="4454"/>
                  </a:lnTo>
                  <a:close/>
                  <a:moveTo>
                    <a:pt x="1946" y="4308"/>
                  </a:moveTo>
                  <a:lnTo>
                    <a:pt x="1946" y="4308"/>
                  </a:lnTo>
                  <a:lnTo>
                    <a:pt x="1942" y="4310"/>
                  </a:lnTo>
                  <a:lnTo>
                    <a:pt x="1940" y="4316"/>
                  </a:lnTo>
                  <a:lnTo>
                    <a:pt x="1940" y="4322"/>
                  </a:lnTo>
                  <a:lnTo>
                    <a:pt x="1942" y="4328"/>
                  </a:lnTo>
                  <a:lnTo>
                    <a:pt x="1944" y="4328"/>
                  </a:lnTo>
                  <a:lnTo>
                    <a:pt x="1946" y="4326"/>
                  </a:lnTo>
                  <a:lnTo>
                    <a:pt x="1948" y="4320"/>
                  </a:lnTo>
                  <a:lnTo>
                    <a:pt x="1950" y="4312"/>
                  </a:lnTo>
                  <a:lnTo>
                    <a:pt x="1948" y="4310"/>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4" y="4506"/>
                  </a:lnTo>
                  <a:lnTo>
                    <a:pt x="2004" y="4502"/>
                  </a:lnTo>
                  <a:lnTo>
                    <a:pt x="2004" y="4494"/>
                  </a:lnTo>
                  <a:lnTo>
                    <a:pt x="2000" y="4488"/>
                  </a:lnTo>
                  <a:lnTo>
                    <a:pt x="1998" y="4488"/>
                  </a:lnTo>
                  <a:lnTo>
                    <a:pt x="1996" y="4488"/>
                  </a:lnTo>
                  <a:close/>
                  <a:moveTo>
                    <a:pt x="1980" y="4454"/>
                  </a:moveTo>
                  <a:lnTo>
                    <a:pt x="1980" y="4454"/>
                  </a:lnTo>
                  <a:lnTo>
                    <a:pt x="1982" y="4454"/>
                  </a:lnTo>
                  <a:lnTo>
                    <a:pt x="1984" y="4454"/>
                  </a:lnTo>
                  <a:lnTo>
                    <a:pt x="1982" y="4448"/>
                  </a:lnTo>
                  <a:lnTo>
                    <a:pt x="1980" y="4448"/>
                  </a:lnTo>
                  <a:lnTo>
                    <a:pt x="1978" y="4448"/>
                  </a:lnTo>
                  <a:lnTo>
                    <a:pt x="1978" y="4450"/>
                  </a:lnTo>
                  <a:lnTo>
                    <a:pt x="1980" y="4454"/>
                  </a:lnTo>
                  <a:close/>
                  <a:moveTo>
                    <a:pt x="1954" y="4386"/>
                  </a:moveTo>
                  <a:lnTo>
                    <a:pt x="1954" y="4386"/>
                  </a:lnTo>
                  <a:lnTo>
                    <a:pt x="1952" y="4390"/>
                  </a:lnTo>
                  <a:lnTo>
                    <a:pt x="1952" y="4394"/>
                  </a:lnTo>
                  <a:lnTo>
                    <a:pt x="1954" y="4396"/>
                  </a:lnTo>
                  <a:lnTo>
                    <a:pt x="1958" y="4396"/>
                  </a:lnTo>
                  <a:lnTo>
                    <a:pt x="1960" y="4394"/>
                  </a:lnTo>
                  <a:lnTo>
                    <a:pt x="1958" y="4390"/>
                  </a:lnTo>
                  <a:lnTo>
                    <a:pt x="1958" y="4386"/>
                  </a:lnTo>
                  <a:lnTo>
                    <a:pt x="1956" y="4386"/>
                  </a:lnTo>
                  <a:lnTo>
                    <a:pt x="1954" y="4386"/>
                  </a:lnTo>
                  <a:close/>
                  <a:moveTo>
                    <a:pt x="2078" y="4702"/>
                  </a:moveTo>
                  <a:lnTo>
                    <a:pt x="2078" y="4702"/>
                  </a:lnTo>
                  <a:lnTo>
                    <a:pt x="2078" y="4706"/>
                  </a:lnTo>
                  <a:lnTo>
                    <a:pt x="2080" y="4710"/>
                  </a:lnTo>
                  <a:lnTo>
                    <a:pt x="2084" y="4714"/>
                  </a:lnTo>
                  <a:lnTo>
                    <a:pt x="2090" y="4720"/>
                  </a:lnTo>
                  <a:lnTo>
                    <a:pt x="2102" y="4728"/>
                  </a:lnTo>
                  <a:lnTo>
                    <a:pt x="2106" y="4730"/>
                  </a:lnTo>
                  <a:lnTo>
                    <a:pt x="2106" y="4726"/>
                  </a:lnTo>
                  <a:lnTo>
                    <a:pt x="2102" y="4716"/>
                  </a:lnTo>
                  <a:lnTo>
                    <a:pt x="2094" y="4706"/>
                  </a:lnTo>
                  <a:lnTo>
                    <a:pt x="2084" y="4700"/>
                  </a:lnTo>
                  <a:lnTo>
                    <a:pt x="2080" y="4700"/>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66" y="4916"/>
                  </a:lnTo>
                  <a:lnTo>
                    <a:pt x="2464" y="4920"/>
                  </a:lnTo>
                  <a:lnTo>
                    <a:pt x="2464" y="4926"/>
                  </a:lnTo>
                  <a:lnTo>
                    <a:pt x="2462" y="4928"/>
                  </a:lnTo>
                  <a:lnTo>
                    <a:pt x="2460" y="4932"/>
                  </a:lnTo>
                  <a:lnTo>
                    <a:pt x="2456" y="4936"/>
                  </a:lnTo>
                  <a:lnTo>
                    <a:pt x="2454" y="4938"/>
                  </a:lnTo>
                  <a:lnTo>
                    <a:pt x="2454" y="4940"/>
                  </a:lnTo>
                  <a:lnTo>
                    <a:pt x="2456" y="4942"/>
                  </a:lnTo>
                  <a:lnTo>
                    <a:pt x="2464" y="4944"/>
                  </a:lnTo>
                  <a:lnTo>
                    <a:pt x="2474" y="4942"/>
                  </a:lnTo>
                  <a:lnTo>
                    <a:pt x="2478" y="4944"/>
                  </a:lnTo>
                  <a:lnTo>
                    <a:pt x="2480" y="4948"/>
                  </a:lnTo>
                  <a:lnTo>
                    <a:pt x="2484" y="4958"/>
                  </a:lnTo>
                  <a:lnTo>
                    <a:pt x="2488" y="4972"/>
                  </a:lnTo>
                  <a:lnTo>
                    <a:pt x="2490" y="4976"/>
                  </a:lnTo>
                  <a:lnTo>
                    <a:pt x="2494" y="4978"/>
                  </a:lnTo>
                  <a:lnTo>
                    <a:pt x="2502" y="4984"/>
                  </a:lnTo>
                  <a:lnTo>
                    <a:pt x="2508" y="4988"/>
                  </a:lnTo>
                  <a:lnTo>
                    <a:pt x="2512" y="4990"/>
                  </a:lnTo>
                  <a:lnTo>
                    <a:pt x="2516" y="4990"/>
                  </a:lnTo>
                  <a:lnTo>
                    <a:pt x="2518" y="4990"/>
                  </a:lnTo>
                  <a:lnTo>
                    <a:pt x="2520" y="4988"/>
                  </a:lnTo>
                  <a:lnTo>
                    <a:pt x="2518" y="4984"/>
                  </a:lnTo>
                  <a:lnTo>
                    <a:pt x="2516" y="4978"/>
                  </a:lnTo>
                  <a:lnTo>
                    <a:pt x="2514" y="4976"/>
                  </a:lnTo>
                  <a:lnTo>
                    <a:pt x="2516" y="4974"/>
                  </a:lnTo>
                  <a:lnTo>
                    <a:pt x="2518" y="4970"/>
                  </a:lnTo>
                  <a:lnTo>
                    <a:pt x="2518" y="4966"/>
                  </a:lnTo>
                  <a:lnTo>
                    <a:pt x="2514" y="4964"/>
                  </a:lnTo>
                  <a:lnTo>
                    <a:pt x="2508" y="4960"/>
                  </a:lnTo>
                  <a:close/>
                  <a:moveTo>
                    <a:pt x="2428" y="4870"/>
                  </a:moveTo>
                  <a:lnTo>
                    <a:pt x="2428" y="4870"/>
                  </a:lnTo>
                  <a:lnTo>
                    <a:pt x="2432" y="4868"/>
                  </a:lnTo>
                  <a:lnTo>
                    <a:pt x="2434" y="4862"/>
                  </a:lnTo>
                  <a:lnTo>
                    <a:pt x="2434" y="4858"/>
                  </a:lnTo>
                  <a:lnTo>
                    <a:pt x="2432" y="4856"/>
                  </a:lnTo>
                  <a:lnTo>
                    <a:pt x="2430" y="4856"/>
                  </a:lnTo>
                  <a:lnTo>
                    <a:pt x="2426" y="4858"/>
                  </a:lnTo>
                  <a:lnTo>
                    <a:pt x="2424" y="4860"/>
                  </a:lnTo>
                  <a:lnTo>
                    <a:pt x="2420" y="4866"/>
                  </a:lnTo>
                  <a:lnTo>
                    <a:pt x="2420" y="4868"/>
                  </a:lnTo>
                  <a:lnTo>
                    <a:pt x="2420" y="4872"/>
                  </a:lnTo>
                  <a:lnTo>
                    <a:pt x="2424" y="4872"/>
                  </a:lnTo>
                  <a:lnTo>
                    <a:pt x="2428" y="4870"/>
                  </a:lnTo>
                  <a:close/>
                  <a:moveTo>
                    <a:pt x="2450" y="4852"/>
                  </a:moveTo>
                  <a:lnTo>
                    <a:pt x="2450" y="4852"/>
                  </a:lnTo>
                  <a:lnTo>
                    <a:pt x="2444" y="4848"/>
                  </a:lnTo>
                  <a:lnTo>
                    <a:pt x="2434" y="4840"/>
                  </a:lnTo>
                  <a:lnTo>
                    <a:pt x="2430" y="4836"/>
                  </a:lnTo>
                  <a:lnTo>
                    <a:pt x="2428" y="4838"/>
                  </a:lnTo>
                  <a:lnTo>
                    <a:pt x="2428" y="4846"/>
                  </a:lnTo>
                  <a:lnTo>
                    <a:pt x="2430" y="4848"/>
                  </a:lnTo>
                  <a:lnTo>
                    <a:pt x="2432" y="4850"/>
                  </a:lnTo>
                  <a:lnTo>
                    <a:pt x="2438" y="4854"/>
                  </a:lnTo>
                  <a:lnTo>
                    <a:pt x="2446" y="4854"/>
                  </a:lnTo>
                  <a:lnTo>
                    <a:pt x="2450" y="4852"/>
                  </a:lnTo>
                  <a:close/>
                  <a:moveTo>
                    <a:pt x="2378" y="4806"/>
                  </a:moveTo>
                  <a:lnTo>
                    <a:pt x="2378" y="4806"/>
                  </a:lnTo>
                  <a:lnTo>
                    <a:pt x="2376" y="4806"/>
                  </a:lnTo>
                  <a:lnTo>
                    <a:pt x="2376" y="4810"/>
                  </a:lnTo>
                  <a:lnTo>
                    <a:pt x="2376" y="4812"/>
                  </a:lnTo>
                  <a:lnTo>
                    <a:pt x="2378" y="4814"/>
                  </a:lnTo>
                  <a:lnTo>
                    <a:pt x="2382" y="4814"/>
                  </a:lnTo>
                  <a:lnTo>
                    <a:pt x="2382" y="4810"/>
                  </a:lnTo>
                  <a:lnTo>
                    <a:pt x="2380" y="4806"/>
                  </a:lnTo>
                  <a:lnTo>
                    <a:pt x="2378" y="4806"/>
                  </a:lnTo>
                  <a:close/>
                  <a:moveTo>
                    <a:pt x="2422" y="4774"/>
                  </a:moveTo>
                  <a:lnTo>
                    <a:pt x="2422" y="4774"/>
                  </a:lnTo>
                  <a:lnTo>
                    <a:pt x="2414" y="4778"/>
                  </a:lnTo>
                  <a:lnTo>
                    <a:pt x="2412" y="4782"/>
                  </a:lnTo>
                  <a:lnTo>
                    <a:pt x="2410" y="4784"/>
                  </a:lnTo>
                  <a:lnTo>
                    <a:pt x="2406" y="4788"/>
                  </a:lnTo>
                  <a:lnTo>
                    <a:pt x="2406" y="4790"/>
                  </a:lnTo>
                  <a:lnTo>
                    <a:pt x="2410" y="4792"/>
                  </a:lnTo>
                  <a:lnTo>
                    <a:pt x="2414" y="4790"/>
                  </a:lnTo>
                  <a:lnTo>
                    <a:pt x="2420" y="4796"/>
                  </a:lnTo>
                  <a:lnTo>
                    <a:pt x="2416" y="4796"/>
                  </a:lnTo>
                  <a:lnTo>
                    <a:pt x="2414" y="4796"/>
                  </a:lnTo>
                  <a:lnTo>
                    <a:pt x="2414" y="4798"/>
                  </a:lnTo>
                  <a:lnTo>
                    <a:pt x="2414" y="4800"/>
                  </a:lnTo>
                  <a:lnTo>
                    <a:pt x="2418" y="4804"/>
                  </a:lnTo>
                  <a:lnTo>
                    <a:pt x="2420" y="4804"/>
                  </a:lnTo>
                  <a:lnTo>
                    <a:pt x="2422" y="4802"/>
                  </a:lnTo>
                  <a:lnTo>
                    <a:pt x="2420" y="4798"/>
                  </a:lnTo>
                  <a:lnTo>
                    <a:pt x="2432" y="4808"/>
                  </a:lnTo>
                  <a:lnTo>
                    <a:pt x="2436" y="4808"/>
                  </a:lnTo>
                  <a:lnTo>
                    <a:pt x="2438" y="4804"/>
                  </a:lnTo>
                  <a:lnTo>
                    <a:pt x="2438" y="4798"/>
                  </a:lnTo>
                  <a:lnTo>
                    <a:pt x="2438" y="4790"/>
                  </a:lnTo>
                  <a:lnTo>
                    <a:pt x="2436" y="4782"/>
                  </a:lnTo>
                  <a:lnTo>
                    <a:pt x="2434" y="4776"/>
                  </a:lnTo>
                  <a:lnTo>
                    <a:pt x="2428" y="4774"/>
                  </a:lnTo>
                  <a:lnTo>
                    <a:pt x="2422" y="4774"/>
                  </a:lnTo>
                  <a:close/>
                  <a:moveTo>
                    <a:pt x="2384" y="4796"/>
                  </a:moveTo>
                  <a:lnTo>
                    <a:pt x="2384" y="4796"/>
                  </a:lnTo>
                  <a:lnTo>
                    <a:pt x="2384" y="4798"/>
                  </a:lnTo>
                  <a:lnTo>
                    <a:pt x="2384" y="4802"/>
                  </a:lnTo>
                  <a:lnTo>
                    <a:pt x="2386" y="4806"/>
                  </a:lnTo>
                  <a:lnTo>
                    <a:pt x="2390" y="4806"/>
                  </a:lnTo>
                  <a:lnTo>
                    <a:pt x="2392" y="4806"/>
                  </a:lnTo>
                  <a:lnTo>
                    <a:pt x="2390" y="4802"/>
                  </a:lnTo>
                  <a:lnTo>
                    <a:pt x="2388" y="4798"/>
                  </a:lnTo>
                  <a:lnTo>
                    <a:pt x="2384" y="4796"/>
                  </a:lnTo>
                  <a:close/>
                  <a:moveTo>
                    <a:pt x="2578" y="4662"/>
                  </a:moveTo>
                  <a:lnTo>
                    <a:pt x="2578" y="4662"/>
                  </a:lnTo>
                  <a:lnTo>
                    <a:pt x="2580" y="4662"/>
                  </a:lnTo>
                  <a:lnTo>
                    <a:pt x="2584" y="4660"/>
                  </a:lnTo>
                  <a:lnTo>
                    <a:pt x="2584" y="4650"/>
                  </a:lnTo>
                  <a:lnTo>
                    <a:pt x="2584" y="4640"/>
                  </a:lnTo>
                  <a:lnTo>
                    <a:pt x="2582" y="4634"/>
                  </a:lnTo>
                  <a:lnTo>
                    <a:pt x="2578" y="4634"/>
                  </a:lnTo>
                  <a:lnTo>
                    <a:pt x="2574" y="4640"/>
                  </a:lnTo>
                  <a:lnTo>
                    <a:pt x="2570" y="4646"/>
                  </a:lnTo>
                  <a:lnTo>
                    <a:pt x="2572" y="4650"/>
                  </a:lnTo>
                  <a:lnTo>
                    <a:pt x="2574" y="4652"/>
                  </a:lnTo>
                  <a:lnTo>
                    <a:pt x="2578" y="4656"/>
                  </a:lnTo>
                  <a:lnTo>
                    <a:pt x="2576" y="4658"/>
                  </a:lnTo>
                  <a:lnTo>
                    <a:pt x="2574" y="4660"/>
                  </a:lnTo>
                  <a:lnTo>
                    <a:pt x="2578" y="4662"/>
                  </a:lnTo>
                  <a:close/>
                  <a:moveTo>
                    <a:pt x="2136" y="4766"/>
                  </a:moveTo>
                  <a:lnTo>
                    <a:pt x="2136" y="4766"/>
                  </a:lnTo>
                  <a:lnTo>
                    <a:pt x="2134" y="4768"/>
                  </a:lnTo>
                  <a:lnTo>
                    <a:pt x="2134" y="4772"/>
                  </a:lnTo>
                  <a:lnTo>
                    <a:pt x="2138" y="4782"/>
                  </a:lnTo>
                  <a:lnTo>
                    <a:pt x="2154" y="4806"/>
                  </a:lnTo>
                  <a:lnTo>
                    <a:pt x="2158" y="4812"/>
                  </a:lnTo>
                  <a:lnTo>
                    <a:pt x="2162" y="4812"/>
                  </a:lnTo>
                  <a:lnTo>
                    <a:pt x="2164" y="4810"/>
                  </a:lnTo>
                  <a:lnTo>
                    <a:pt x="2166" y="4806"/>
                  </a:lnTo>
                  <a:lnTo>
                    <a:pt x="2166" y="4794"/>
                  </a:lnTo>
                  <a:lnTo>
                    <a:pt x="2164" y="4790"/>
                  </a:lnTo>
                  <a:lnTo>
                    <a:pt x="2160" y="4786"/>
                  </a:lnTo>
                  <a:lnTo>
                    <a:pt x="2154" y="4780"/>
                  </a:lnTo>
                  <a:lnTo>
                    <a:pt x="2150" y="4772"/>
                  </a:lnTo>
                  <a:lnTo>
                    <a:pt x="2144" y="4768"/>
                  </a:lnTo>
                  <a:lnTo>
                    <a:pt x="2140"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08" y="5212"/>
                  </a:lnTo>
                  <a:lnTo>
                    <a:pt x="2798" y="5214"/>
                  </a:lnTo>
                  <a:lnTo>
                    <a:pt x="2786" y="5216"/>
                  </a:lnTo>
                  <a:lnTo>
                    <a:pt x="2780" y="5216"/>
                  </a:lnTo>
                  <a:lnTo>
                    <a:pt x="2772" y="5212"/>
                  </a:lnTo>
                  <a:lnTo>
                    <a:pt x="2762" y="5208"/>
                  </a:lnTo>
                  <a:lnTo>
                    <a:pt x="2762" y="5206"/>
                  </a:lnTo>
                  <a:lnTo>
                    <a:pt x="2762" y="5204"/>
                  </a:lnTo>
                  <a:lnTo>
                    <a:pt x="2762" y="5196"/>
                  </a:lnTo>
                  <a:lnTo>
                    <a:pt x="2762" y="5190"/>
                  </a:lnTo>
                  <a:lnTo>
                    <a:pt x="2758" y="5184"/>
                  </a:lnTo>
                  <a:lnTo>
                    <a:pt x="2754" y="5178"/>
                  </a:lnTo>
                  <a:lnTo>
                    <a:pt x="2752" y="5174"/>
                  </a:lnTo>
                  <a:lnTo>
                    <a:pt x="2748" y="5174"/>
                  </a:lnTo>
                  <a:lnTo>
                    <a:pt x="2746" y="5176"/>
                  </a:lnTo>
                  <a:lnTo>
                    <a:pt x="2740" y="5178"/>
                  </a:lnTo>
                  <a:lnTo>
                    <a:pt x="2738" y="5178"/>
                  </a:lnTo>
                  <a:lnTo>
                    <a:pt x="2734" y="5174"/>
                  </a:lnTo>
                  <a:lnTo>
                    <a:pt x="2730" y="5168"/>
                  </a:lnTo>
                  <a:lnTo>
                    <a:pt x="2728" y="5170"/>
                  </a:lnTo>
                  <a:lnTo>
                    <a:pt x="2726" y="5170"/>
                  </a:lnTo>
                  <a:lnTo>
                    <a:pt x="2720" y="5166"/>
                  </a:lnTo>
                  <a:lnTo>
                    <a:pt x="2718" y="5164"/>
                  </a:lnTo>
                  <a:lnTo>
                    <a:pt x="2714" y="5162"/>
                  </a:lnTo>
                  <a:lnTo>
                    <a:pt x="2708" y="5164"/>
                  </a:lnTo>
                  <a:lnTo>
                    <a:pt x="2704" y="5166"/>
                  </a:lnTo>
                  <a:lnTo>
                    <a:pt x="2700" y="5166"/>
                  </a:lnTo>
                  <a:lnTo>
                    <a:pt x="2698" y="5162"/>
                  </a:lnTo>
                  <a:lnTo>
                    <a:pt x="2694" y="5154"/>
                  </a:lnTo>
                  <a:lnTo>
                    <a:pt x="2692" y="5150"/>
                  </a:lnTo>
                  <a:lnTo>
                    <a:pt x="2688" y="5148"/>
                  </a:lnTo>
                  <a:lnTo>
                    <a:pt x="2686" y="5150"/>
                  </a:lnTo>
                  <a:lnTo>
                    <a:pt x="2682" y="5152"/>
                  </a:lnTo>
                  <a:lnTo>
                    <a:pt x="2680" y="5156"/>
                  </a:lnTo>
                  <a:lnTo>
                    <a:pt x="2676" y="5166"/>
                  </a:lnTo>
                  <a:lnTo>
                    <a:pt x="2670" y="5178"/>
                  </a:lnTo>
                  <a:lnTo>
                    <a:pt x="2668" y="5180"/>
                  </a:lnTo>
                  <a:lnTo>
                    <a:pt x="2666" y="5180"/>
                  </a:lnTo>
                  <a:lnTo>
                    <a:pt x="2660" y="5176"/>
                  </a:lnTo>
                  <a:lnTo>
                    <a:pt x="2654" y="5174"/>
                  </a:lnTo>
                  <a:lnTo>
                    <a:pt x="2646" y="5172"/>
                  </a:lnTo>
                  <a:lnTo>
                    <a:pt x="2634" y="5174"/>
                  </a:lnTo>
                  <a:lnTo>
                    <a:pt x="2630" y="5174"/>
                  </a:lnTo>
                  <a:lnTo>
                    <a:pt x="2626" y="5176"/>
                  </a:lnTo>
                  <a:lnTo>
                    <a:pt x="2620" y="5174"/>
                  </a:lnTo>
                  <a:lnTo>
                    <a:pt x="2612" y="5172"/>
                  </a:lnTo>
                  <a:lnTo>
                    <a:pt x="2604" y="5172"/>
                  </a:lnTo>
                  <a:lnTo>
                    <a:pt x="2600" y="5170"/>
                  </a:lnTo>
                  <a:lnTo>
                    <a:pt x="2596" y="5168"/>
                  </a:lnTo>
                  <a:lnTo>
                    <a:pt x="2594" y="5162"/>
                  </a:lnTo>
                  <a:lnTo>
                    <a:pt x="2590" y="5154"/>
                  </a:lnTo>
                  <a:lnTo>
                    <a:pt x="2588" y="5148"/>
                  </a:lnTo>
                  <a:lnTo>
                    <a:pt x="2586" y="5144"/>
                  </a:lnTo>
                  <a:lnTo>
                    <a:pt x="2584" y="5144"/>
                  </a:lnTo>
                  <a:lnTo>
                    <a:pt x="2582" y="5144"/>
                  </a:lnTo>
                  <a:lnTo>
                    <a:pt x="2576" y="5146"/>
                  </a:lnTo>
                  <a:lnTo>
                    <a:pt x="2574" y="5146"/>
                  </a:lnTo>
                  <a:lnTo>
                    <a:pt x="2570" y="5142"/>
                  </a:lnTo>
                  <a:lnTo>
                    <a:pt x="2566" y="5140"/>
                  </a:lnTo>
                  <a:lnTo>
                    <a:pt x="2564" y="5140"/>
                  </a:lnTo>
                  <a:lnTo>
                    <a:pt x="2558" y="5140"/>
                  </a:lnTo>
                  <a:lnTo>
                    <a:pt x="2554" y="5142"/>
                  </a:lnTo>
                  <a:lnTo>
                    <a:pt x="2552" y="5140"/>
                  </a:lnTo>
                  <a:lnTo>
                    <a:pt x="2550" y="5138"/>
                  </a:lnTo>
                  <a:lnTo>
                    <a:pt x="2544" y="5132"/>
                  </a:lnTo>
                  <a:lnTo>
                    <a:pt x="2538" y="5128"/>
                  </a:lnTo>
                  <a:lnTo>
                    <a:pt x="2532" y="5128"/>
                  </a:lnTo>
                  <a:lnTo>
                    <a:pt x="2530" y="5130"/>
                  </a:lnTo>
                  <a:lnTo>
                    <a:pt x="2530" y="5132"/>
                  </a:lnTo>
                  <a:lnTo>
                    <a:pt x="2528" y="5136"/>
                  </a:lnTo>
                  <a:lnTo>
                    <a:pt x="2526" y="5136"/>
                  </a:lnTo>
                  <a:lnTo>
                    <a:pt x="2520" y="5136"/>
                  </a:lnTo>
                  <a:lnTo>
                    <a:pt x="2512" y="5132"/>
                  </a:lnTo>
                  <a:lnTo>
                    <a:pt x="2498" y="5130"/>
                  </a:lnTo>
                  <a:lnTo>
                    <a:pt x="2492" y="5130"/>
                  </a:lnTo>
                  <a:lnTo>
                    <a:pt x="2488" y="5132"/>
                  </a:lnTo>
                  <a:lnTo>
                    <a:pt x="2486" y="5136"/>
                  </a:lnTo>
                  <a:lnTo>
                    <a:pt x="2484" y="5140"/>
                  </a:lnTo>
                  <a:lnTo>
                    <a:pt x="2482" y="5150"/>
                  </a:lnTo>
                  <a:lnTo>
                    <a:pt x="2480" y="5152"/>
                  </a:lnTo>
                  <a:lnTo>
                    <a:pt x="2478" y="5154"/>
                  </a:lnTo>
                  <a:lnTo>
                    <a:pt x="2474" y="5156"/>
                  </a:lnTo>
                  <a:lnTo>
                    <a:pt x="2472" y="5160"/>
                  </a:lnTo>
                  <a:lnTo>
                    <a:pt x="2472" y="5164"/>
                  </a:lnTo>
                  <a:lnTo>
                    <a:pt x="2464" y="5164"/>
                  </a:lnTo>
                  <a:lnTo>
                    <a:pt x="2460" y="5166"/>
                  </a:lnTo>
                  <a:lnTo>
                    <a:pt x="2458" y="5168"/>
                  </a:lnTo>
                  <a:lnTo>
                    <a:pt x="2460" y="5172"/>
                  </a:lnTo>
                  <a:lnTo>
                    <a:pt x="2464" y="5174"/>
                  </a:lnTo>
                  <a:lnTo>
                    <a:pt x="2474" y="5174"/>
                  </a:lnTo>
                  <a:lnTo>
                    <a:pt x="2482" y="5174"/>
                  </a:lnTo>
                  <a:lnTo>
                    <a:pt x="2490" y="5174"/>
                  </a:lnTo>
                  <a:lnTo>
                    <a:pt x="2494" y="5174"/>
                  </a:lnTo>
                  <a:lnTo>
                    <a:pt x="2496" y="5178"/>
                  </a:lnTo>
                  <a:lnTo>
                    <a:pt x="2500" y="5180"/>
                  </a:lnTo>
                  <a:lnTo>
                    <a:pt x="2504" y="5180"/>
                  </a:lnTo>
                  <a:lnTo>
                    <a:pt x="2510" y="5180"/>
                  </a:lnTo>
                  <a:lnTo>
                    <a:pt x="2512" y="5180"/>
                  </a:lnTo>
                  <a:lnTo>
                    <a:pt x="2508" y="5188"/>
                  </a:lnTo>
                  <a:lnTo>
                    <a:pt x="2506" y="5194"/>
                  </a:lnTo>
                  <a:lnTo>
                    <a:pt x="2508" y="5198"/>
                  </a:lnTo>
                  <a:lnTo>
                    <a:pt x="2510" y="5200"/>
                  </a:lnTo>
                  <a:lnTo>
                    <a:pt x="2516" y="5200"/>
                  </a:lnTo>
                  <a:lnTo>
                    <a:pt x="2536" y="5204"/>
                  </a:lnTo>
                  <a:lnTo>
                    <a:pt x="2550" y="5210"/>
                  </a:lnTo>
                  <a:lnTo>
                    <a:pt x="2570" y="5218"/>
                  </a:lnTo>
                  <a:lnTo>
                    <a:pt x="2576" y="5220"/>
                  </a:lnTo>
                  <a:lnTo>
                    <a:pt x="2584" y="5220"/>
                  </a:lnTo>
                  <a:lnTo>
                    <a:pt x="2588" y="5220"/>
                  </a:lnTo>
                  <a:lnTo>
                    <a:pt x="2594" y="5218"/>
                  </a:lnTo>
                  <a:lnTo>
                    <a:pt x="2602" y="5214"/>
                  </a:lnTo>
                  <a:lnTo>
                    <a:pt x="2606" y="5214"/>
                  </a:lnTo>
                  <a:lnTo>
                    <a:pt x="2608" y="5214"/>
                  </a:lnTo>
                  <a:lnTo>
                    <a:pt x="2614" y="5218"/>
                  </a:lnTo>
                  <a:lnTo>
                    <a:pt x="2620" y="5216"/>
                  </a:lnTo>
                  <a:lnTo>
                    <a:pt x="2628" y="5216"/>
                  </a:lnTo>
                  <a:lnTo>
                    <a:pt x="2642" y="5218"/>
                  </a:lnTo>
                  <a:lnTo>
                    <a:pt x="2648" y="5220"/>
                  </a:lnTo>
                  <a:lnTo>
                    <a:pt x="2654" y="5224"/>
                  </a:lnTo>
                  <a:lnTo>
                    <a:pt x="2662" y="5230"/>
                  </a:lnTo>
                  <a:lnTo>
                    <a:pt x="2668" y="5234"/>
                  </a:lnTo>
                  <a:lnTo>
                    <a:pt x="2676" y="5238"/>
                  </a:lnTo>
                  <a:lnTo>
                    <a:pt x="2690" y="5242"/>
                  </a:lnTo>
                  <a:lnTo>
                    <a:pt x="2706" y="5246"/>
                  </a:lnTo>
                  <a:lnTo>
                    <a:pt x="2722" y="5248"/>
                  </a:lnTo>
                  <a:lnTo>
                    <a:pt x="2726" y="5246"/>
                  </a:lnTo>
                  <a:lnTo>
                    <a:pt x="2728" y="5244"/>
                  </a:lnTo>
                  <a:lnTo>
                    <a:pt x="2732" y="5244"/>
                  </a:lnTo>
                  <a:lnTo>
                    <a:pt x="2752" y="5248"/>
                  </a:lnTo>
                  <a:lnTo>
                    <a:pt x="2764" y="5250"/>
                  </a:lnTo>
                  <a:lnTo>
                    <a:pt x="2770" y="5248"/>
                  </a:lnTo>
                  <a:lnTo>
                    <a:pt x="2772" y="5246"/>
                  </a:lnTo>
                  <a:lnTo>
                    <a:pt x="2774" y="5244"/>
                  </a:lnTo>
                  <a:lnTo>
                    <a:pt x="2774" y="5242"/>
                  </a:lnTo>
                  <a:lnTo>
                    <a:pt x="2776" y="5242"/>
                  </a:lnTo>
                  <a:lnTo>
                    <a:pt x="2794" y="5250"/>
                  </a:lnTo>
                  <a:lnTo>
                    <a:pt x="2806" y="5256"/>
                  </a:lnTo>
                  <a:lnTo>
                    <a:pt x="2814" y="5258"/>
                  </a:lnTo>
                  <a:lnTo>
                    <a:pt x="2820" y="5260"/>
                  </a:lnTo>
                  <a:lnTo>
                    <a:pt x="2828" y="5264"/>
                  </a:lnTo>
                  <a:lnTo>
                    <a:pt x="2834" y="5268"/>
                  </a:lnTo>
                  <a:lnTo>
                    <a:pt x="2836" y="5268"/>
                  </a:lnTo>
                  <a:lnTo>
                    <a:pt x="2836" y="5266"/>
                  </a:lnTo>
                  <a:lnTo>
                    <a:pt x="2836" y="5262"/>
                  </a:lnTo>
                  <a:lnTo>
                    <a:pt x="2832" y="5258"/>
                  </a:lnTo>
                  <a:close/>
                  <a:moveTo>
                    <a:pt x="2398" y="4778"/>
                  </a:moveTo>
                  <a:lnTo>
                    <a:pt x="2398" y="4778"/>
                  </a:lnTo>
                  <a:lnTo>
                    <a:pt x="2400" y="4780"/>
                  </a:lnTo>
                  <a:lnTo>
                    <a:pt x="2402" y="4780"/>
                  </a:lnTo>
                  <a:lnTo>
                    <a:pt x="2406" y="4780"/>
                  </a:lnTo>
                  <a:lnTo>
                    <a:pt x="2410" y="4776"/>
                  </a:lnTo>
                  <a:lnTo>
                    <a:pt x="2410" y="4774"/>
                  </a:lnTo>
                  <a:lnTo>
                    <a:pt x="2408" y="4772"/>
                  </a:lnTo>
                  <a:lnTo>
                    <a:pt x="2402" y="4772"/>
                  </a:lnTo>
                  <a:lnTo>
                    <a:pt x="2398" y="4774"/>
                  </a:lnTo>
                  <a:lnTo>
                    <a:pt x="2398" y="4776"/>
                  </a:lnTo>
                  <a:lnTo>
                    <a:pt x="2398" y="4778"/>
                  </a:lnTo>
                  <a:close/>
                  <a:moveTo>
                    <a:pt x="2330" y="4760"/>
                  </a:moveTo>
                  <a:lnTo>
                    <a:pt x="2330" y="4760"/>
                  </a:lnTo>
                  <a:lnTo>
                    <a:pt x="2330" y="4762"/>
                  </a:lnTo>
                  <a:lnTo>
                    <a:pt x="2332" y="4764"/>
                  </a:lnTo>
                  <a:lnTo>
                    <a:pt x="2340" y="4770"/>
                  </a:lnTo>
                  <a:lnTo>
                    <a:pt x="2348" y="4774"/>
                  </a:lnTo>
                  <a:lnTo>
                    <a:pt x="2350" y="4774"/>
                  </a:lnTo>
                  <a:lnTo>
                    <a:pt x="2350" y="4770"/>
                  </a:lnTo>
                  <a:lnTo>
                    <a:pt x="2350" y="4768"/>
                  </a:lnTo>
                  <a:lnTo>
                    <a:pt x="2346" y="4764"/>
                  </a:lnTo>
                  <a:lnTo>
                    <a:pt x="2340" y="4760"/>
                  </a:lnTo>
                  <a:lnTo>
                    <a:pt x="2334" y="4758"/>
                  </a:lnTo>
                  <a:lnTo>
                    <a:pt x="2332" y="4758"/>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2"/>
                  </a:lnTo>
                  <a:lnTo>
                    <a:pt x="2244" y="4950"/>
                  </a:lnTo>
                  <a:lnTo>
                    <a:pt x="2240" y="4944"/>
                  </a:lnTo>
                  <a:lnTo>
                    <a:pt x="2236" y="4940"/>
                  </a:lnTo>
                  <a:lnTo>
                    <a:pt x="2232" y="4940"/>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20" y="4920"/>
                  </a:lnTo>
                  <a:lnTo>
                    <a:pt x="2220" y="4914"/>
                  </a:lnTo>
                  <a:lnTo>
                    <a:pt x="2214" y="4900"/>
                  </a:lnTo>
                  <a:lnTo>
                    <a:pt x="2210" y="4894"/>
                  </a:lnTo>
                  <a:lnTo>
                    <a:pt x="2204" y="4888"/>
                  </a:lnTo>
                  <a:lnTo>
                    <a:pt x="2200" y="4886"/>
                  </a:lnTo>
                  <a:lnTo>
                    <a:pt x="2194" y="4886"/>
                  </a:lnTo>
                  <a:close/>
                  <a:moveTo>
                    <a:pt x="2182" y="4866"/>
                  </a:moveTo>
                  <a:lnTo>
                    <a:pt x="2182" y="4866"/>
                  </a:lnTo>
                  <a:lnTo>
                    <a:pt x="2184" y="4868"/>
                  </a:lnTo>
                  <a:lnTo>
                    <a:pt x="2186" y="4866"/>
                  </a:lnTo>
                  <a:lnTo>
                    <a:pt x="2188" y="4862"/>
                  </a:lnTo>
                  <a:lnTo>
                    <a:pt x="2188" y="4856"/>
                  </a:lnTo>
                  <a:lnTo>
                    <a:pt x="2186" y="4850"/>
                  </a:lnTo>
                  <a:lnTo>
                    <a:pt x="2184" y="4850"/>
                  </a:lnTo>
                  <a:lnTo>
                    <a:pt x="2182" y="4850"/>
                  </a:lnTo>
                  <a:lnTo>
                    <a:pt x="2180" y="4854"/>
                  </a:lnTo>
                  <a:lnTo>
                    <a:pt x="2180" y="4860"/>
                  </a:lnTo>
                  <a:lnTo>
                    <a:pt x="2180" y="4864"/>
                  </a:lnTo>
                  <a:lnTo>
                    <a:pt x="2182" y="4866"/>
                  </a:lnTo>
                  <a:close/>
                  <a:moveTo>
                    <a:pt x="2248" y="4964"/>
                  </a:moveTo>
                  <a:lnTo>
                    <a:pt x="2248" y="4964"/>
                  </a:lnTo>
                  <a:lnTo>
                    <a:pt x="2246" y="4968"/>
                  </a:lnTo>
                  <a:lnTo>
                    <a:pt x="2246" y="4974"/>
                  </a:lnTo>
                  <a:lnTo>
                    <a:pt x="2248" y="4976"/>
                  </a:lnTo>
                  <a:lnTo>
                    <a:pt x="2252" y="4978"/>
                  </a:lnTo>
                  <a:lnTo>
                    <a:pt x="2254" y="4978"/>
                  </a:lnTo>
                  <a:lnTo>
                    <a:pt x="2256" y="4980"/>
                  </a:lnTo>
                  <a:lnTo>
                    <a:pt x="2260" y="4990"/>
                  </a:lnTo>
                  <a:lnTo>
                    <a:pt x="2262" y="4996"/>
                  </a:lnTo>
                  <a:lnTo>
                    <a:pt x="2264" y="4996"/>
                  </a:lnTo>
                  <a:lnTo>
                    <a:pt x="2266" y="4994"/>
                  </a:lnTo>
                  <a:lnTo>
                    <a:pt x="2266" y="4990"/>
                  </a:lnTo>
                  <a:lnTo>
                    <a:pt x="2266" y="4984"/>
                  </a:lnTo>
                  <a:lnTo>
                    <a:pt x="2260" y="4974"/>
                  </a:lnTo>
                  <a:lnTo>
                    <a:pt x="2254" y="4964"/>
                  </a:lnTo>
                  <a:lnTo>
                    <a:pt x="2250" y="4964"/>
                  </a:lnTo>
                  <a:lnTo>
                    <a:pt x="2248" y="4964"/>
                  </a:lnTo>
                  <a:close/>
                  <a:moveTo>
                    <a:pt x="2354" y="4788"/>
                  </a:moveTo>
                  <a:lnTo>
                    <a:pt x="2354" y="4788"/>
                  </a:lnTo>
                  <a:lnTo>
                    <a:pt x="2352" y="4784"/>
                  </a:lnTo>
                  <a:lnTo>
                    <a:pt x="2350" y="4792"/>
                  </a:lnTo>
                  <a:lnTo>
                    <a:pt x="2348" y="4796"/>
                  </a:lnTo>
                  <a:lnTo>
                    <a:pt x="2348" y="4800"/>
                  </a:lnTo>
                  <a:lnTo>
                    <a:pt x="2352" y="4800"/>
                  </a:lnTo>
                  <a:lnTo>
                    <a:pt x="2358" y="4802"/>
                  </a:lnTo>
                  <a:lnTo>
                    <a:pt x="2364" y="4802"/>
                  </a:lnTo>
                  <a:lnTo>
                    <a:pt x="2370" y="4804"/>
                  </a:lnTo>
                  <a:lnTo>
                    <a:pt x="2372" y="4804"/>
                  </a:lnTo>
                  <a:lnTo>
                    <a:pt x="2372" y="4800"/>
                  </a:lnTo>
                  <a:lnTo>
                    <a:pt x="2372" y="4798"/>
                  </a:lnTo>
                  <a:lnTo>
                    <a:pt x="2370" y="4796"/>
                  </a:lnTo>
                  <a:lnTo>
                    <a:pt x="2364" y="4794"/>
                  </a:lnTo>
                  <a:lnTo>
                    <a:pt x="2358" y="4792"/>
                  </a:lnTo>
                  <a:lnTo>
                    <a:pt x="2354" y="4788"/>
                  </a:lnTo>
                  <a:close/>
                  <a:moveTo>
                    <a:pt x="2484" y="5128"/>
                  </a:moveTo>
                  <a:lnTo>
                    <a:pt x="2484" y="5128"/>
                  </a:lnTo>
                  <a:lnTo>
                    <a:pt x="2486" y="5124"/>
                  </a:lnTo>
                  <a:lnTo>
                    <a:pt x="2486" y="5120"/>
                  </a:lnTo>
                  <a:lnTo>
                    <a:pt x="2488" y="5108"/>
                  </a:lnTo>
                  <a:lnTo>
                    <a:pt x="2486" y="5092"/>
                  </a:lnTo>
                  <a:lnTo>
                    <a:pt x="2488" y="5076"/>
                  </a:lnTo>
                  <a:lnTo>
                    <a:pt x="2488" y="5062"/>
                  </a:lnTo>
                  <a:lnTo>
                    <a:pt x="2486" y="5056"/>
                  </a:lnTo>
                  <a:lnTo>
                    <a:pt x="2484" y="5050"/>
                  </a:lnTo>
                  <a:lnTo>
                    <a:pt x="2486" y="5038"/>
                  </a:lnTo>
                  <a:lnTo>
                    <a:pt x="2488" y="5028"/>
                  </a:lnTo>
                  <a:lnTo>
                    <a:pt x="2488" y="5020"/>
                  </a:lnTo>
                  <a:lnTo>
                    <a:pt x="2486" y="5014"/>
                  </a:lnTo>
                  <a:lnTo>
                    <a:pt x="2492" y="5004"/>
                  </a:lnTo>
                  <a:lnTo>
                    <a:pt x="2494" y="4998"/>
                  </a:lnTo>
                  <a:lnTo>
                    <a:pt x="2496" y="4994"/>
                  </a:lnTo>
                  <a:lnTo>
                    <a:pt x="2494" y="4990"/>
                  </a:lnTo>
                  <a:lnTo>
                    <a:pt x="2492" y="4988"/>
                  </a:lnTo>
                  <a:lnTo>
                    <a:pt x="2486" y="4982"/>
                  </a:lnTo>
                  <a:lnTo>
                    <a:pt x="2482" y="4978"/>
                  </a:lnTo>
                  <a:lnTo>
                    <a:pt x="2480" y="4972"/>
                  </a:lnTo>
                  <a:lnTo>
                    <a:pt x="2476" y="4962"/>
                  </a:lnTo>
                  <a:lnTo>
                    <a:pt x="2472" y="4956"/>
                  </a:lnTo>
                  <a:lnTo>
                    <a:pt x="2468" y="4954"/>
                  </a:lnTo>
                  <a:lnTo>
                    <a:pt x="2460" y="4956"/>
                  </a:lnTo>
                  <a:lnTo>
                    <a:pt x="2456" y="4958"/>
                  </a:lnTo>
                  <a:lnTo>
                    <a:pt x="2452" y="4956"/>
                  </a:lnTo>
                  <a:lnTo>
                    <a:pt x="2450" y="4956"/>
                  </a:lnTo>
                  <a:lnTo>
                    <a:pt x="2446" y="4958"/>
                  </a:lnTo>
                  <a:lnTo>
                    <a:pt x="2440" y="4962"/>
                  </a:lnTo>
                  <a:lnTo>
                    <a:pt x="2442" y="4956"/>
                  </a:lnTo>
                  <a:lnTo>
                    <a:pt x="2446" y="4946"/>
                  </a:lnTo>
                  <a:lnTo>
                    <a:pt x="2446" y="4942"/>
                  </a:lnTo>
                  <a:lnTo>
                    <a:pt x="2442" y="4940"/>
                  </a:lnTo>
                  <a:lnTo>
                    <a:pt x="2438" y="4938"/>
                  </a:lnTo>
                  <a:lnTo>
                    <a:pt x="2436" y="4932"/>
                  </a:lnTo>
                  <a:lnTo>
                    <a:pt x="2430" y="4914"/>
                  </a:lnTo>
                  <a:lnTo>
                    <a:pt x="2428" y="4904"/>
                  </a:lnTo>
                  <a:lnTo>
                    <a:pt x="2426" y="4898"/>
                  </a:lnTo>
                  <a:lnTo>
                    <a:pt x="2422" y="4892"/>
                  </a:lnTo>
                  <a:lnTo>
                    <a:pt x="2420" y="4890"/>
                  </a:lnTo>
                  <a:lnTo>
                    <a:pt x="2416" y="4890"/>
                  </a:lnTo>
                  <a:lnTo>
                    <a:pt x="2410" y="4890"/>
                  </a:lnTo>
                  <a:lnTo>
                    <a:pt x="2404" y="4890"/>
                  </a:lnTo>
                  <a:lnTo>
                    <a:pt x="2394" y="4884"/>
                  </a:lnTo>
                  <a:lnTo>
                    <a:pt x="2390" y="4880"/>
                  </a:lnTo>
                  <a:lnTo>
                    <a:pt x="2388" y="4876"/>
                  </a:lnTo>
                  <a:lnTo>
                    <a:pt x="2388" y="4872"/>
                  </a:lnTo>
                  <a:lnTo>
                    <a:pt x="2388" y="4868"/>
                  </a:lnTo>
                  <a:lnTo>
                    <a:pt x="2390" y="4862"/>
                  </a:lnTo>
                  <a:lnTo>
                    <a:pt x="2392" y="4858"/>
                  </a:lnTo>
                  <a:lnTo>
                    <a:pt x="2390" y="4852"/>
                  </a:lnTo>
                  <a:lnTo>
                    <a:pt x="2390" y="4848"/>
                  </a:lnTo>
                  <a:lnTo>
                    <a:pt x="2392" y="4846"/>
                  </a:lnTo>
                  <a:lnTo>
                    <a:pt x="2396" y="4844"/>
                  </a:lnTo>
                  <a:lnTo>
                    <a:pt x="2400" y="4842"/>
                  </a:lnTo>
                  <a:lnTo>
                    <a:pt x="2402" y="4836"/>
                  </a:lnTo>
                  <a:lnTo>
                    <a:pt x="2402" y="4832"/>
                  </a:lnTo>
                  <a:lnTo>
                    <a:pt x="2400" y="4826"/>
                  </a:lnTo>
                  <a:lnTo>
                    <a:pt x="2396" y="4822"/>
                  </a:lnTo>
                  <a:lnTo>
                    <a:pt x="2392" y="4818"/>
                  </a:lnTo>
                  <a:lnTo>
                    <a:pt x="2386" y="4816"/>
                  </a:lnTo>
                  <a:lnTo>
                    <a:pt x="2380" y="4818"/>
                  </a:lnTo>
                  <a:lnTo>
                    <a:pt x="2376" y="4820"/>
                  </a:lnTo>
                  <a:lnTo>
                    <a:pt x="2374" y="4820"/>
                  </a:lnTo>
                  <a:lnTo>
                    <a:pt x="2372" y="4814"/>
                  </a:lnTo>
                  <a:lnTo>
                    <a:pt x="2372" y="4812"/>
                  </a:lnTo>
                  <a:lnTo>
                    <a:pt x="2368" y="4808"/>
                  </a:lnTo>
                  <a:lnTo>
                    <a:pt x="2364" y="4806"/>
                  </a:lnTo>
                  <a:lnTo>
                    <a:pt x="2356" y="4804"/>
                  </a:lnTo>
                  <a:lnTo>
                    <a:pt x="2348" y="4802"/>
                  </a:lnTo>
                  <a:lnTo>
                    <a:pt x="2342" y="4796"/>
                  </a:lnTo>
                  <a:lnTo>
                    <a:pt x="2340" y="4790"/>
                  </a:lnTo>
                  <a:lnTo>
                    <a:pt x="2338" y="4784"/>
                  </a:lnTo>
                  <a:lnTo>
                    <a:pt x="2336" y="4776"/>
                  </a:lnTo>
                  <a:lnTo>
                    <a:pt x="2332" y="4768"/>
                  </a:lnTo>
                  <a:lnTo>
                    <a:pt x="2324" y="4762"/>
                  </a:lnTo>
                  <a:lnTo>
                    <a:pt x="2314" y="4758"/>
                  </a:lnTo>
                  <a:lnTo>
                    <a:pt x="2308" y="4756"/>
                  </a:lnTo>
                  <a:lnTo>
                    <a:pt x="2304" y="4754"/>
                  </a:lnTo>
                  <a:lnTo>
                    <a:pt x="2302" y="4748"/>
                  </a:lnTo>
                  <a:lnTo>
                    <a:pt x="2300" y="4740"/>
                  </a:lnTo>
                  <a:lnTo>
                    <a:pt x="2298" y="4738"/>
                  </a:lnTo>
                  <a:lnTo>
                    <a:pt x="2296" y="4734"/>
                  </a:lnTo>
                  <a:lnTo>
                    <a:pt x="2288" y="4728"/>
                  </a:lnTo>
                  <a:lnTo>
                    <a:pt x="2284" y="4728"/>
                  </a:lnTo>
                  <a:lnTo>
                    <a:pt x="2282" y="4730"/>
                  </a:lnTo>
                  <a:lnTo>
                    <a:pt x="2282" y="4732"/>
                  </a:lnTo>
                  <a:lnTo>
                    <a:pt x="2282" y="4740"/>
                  </a:lnTo>
                  <a:lnTo>
                    <a:pt x="2282" y="4742"/>
                  </a:lnTo>
                  <a:lnTo>
                    <a:pt x="2280" y="4740"/>
                  </a:lnTo>
                  <a:lnTo>
                    <a:pt x="2274" y="4736"/>
                  </a:lnTo>
                  <a:lnTo>
                    <a:pt x="2270" y="4732"/>
                  </a:lnTo>
                  <a:lnTo>
                    <a:pt x="2266" y="4728"/>
                  </a:lnTo>
                  <a:lnTo>
                    <a:pt x="2262" y="4718"/>
                  </a:lnTo>
                  <a:lnTo>
                    <a:pt x="2258" y="4710"/>
                  </a:lnTo>
                  <a:lnTo>
                    <a:pt x="2254" y="4708"/>
                  </a:lnTo>
                  <a:lnTo>
                    <a:pt x="2252" y="4708"/>
                  </a:lnTo>
                  <a:lnTo>
                    <a:pt x="2248" y="4702"/>
                  </a:lnTo>
                  <a:lnTo>
                    <a:pt x="2242" y="4692"/>
                  </a:lnTo>
                  <a:lnTo>
                    <a:pt x="2234" y="4680"/>
                  </a:lnTo>
                  <a:lnTo>
                    <a:pt x="2222" y="4670"/>
                  </a:lnTo>
                  <a:lnTo>
                    <a:pt x="2214" y="4666"/>
                  </a:lnTo>
                  <a:lnTo>
                    <a:pt x="2208" y="4664"/>
                  </a:lnTo>
                  <a:lnTo>
                    <a:pt x="2204" y="4662"/>
                  </a:lnTo>
                  <a:lnTo>
                    <a:pt x="2200" y="4658"/>
                  </a:lnTo>
                  <a:lnTo>
                    <a:pt x="2196" y="4652"/>
                  </a:lnTo>
                  <a:lnTo>
                    <a:pt x="2192" y="4646"/>
                  </a:lnTo>
                  <a:lnTo>
                    <a:pt x="2190" y="4644"/>
                  </a:lnTo>
                  <a:lnTo>
                    <a:pt x="2186" y="4642"/>
                  </a:lnTo>
                  <a:lnTo>
                    <a:pt x="2182" y="4640"/>
                  </a:lnTo>
                  <a:lnTo>
                    <a:pt x="2180" y="4638"/>
                  </a:lnTo>
                  <a:lnTo>
                    <a:pt x="2180" y="4632"/>
                  </a:lnTo>
                  <a:lnTo>
                    <a:pt x="2178" y="4626"/>
                  </a:lnTo>
                  <a:lnTo>
                    <a:pt x="2176" y="4624"/>
                  </a:lnTo>
                  <a:lnTo>
                    <a:pt x="2174" y="4622"/>
                  </a:lnTo>
                  <a:lnTo>
                    <a:pt x="2170" y="4620"/>
                  </a:lnTo>
                  <a:lnTo>
                    <a:pt x="2168" y="4618"/>
                  </a:lnTo>
                  <a:lnTo>
                    <a:pt x="2166" y="4612"/>
                  </a:lnTo>
                  <a:lnTo>
                    <a:pt x="2166" y="4604"/>
                  </a:lnTo>
                  <a:lnTo>
                    <a:pt x="2162" y="4598"/>
                  </a:lnTo>
                  <a:lnTo>
                    <a:pt x="2158" y="4592"/>
                  </a:lnTo>
                  <a:lnTo>
                    <a:pt x="2150" y="4582"/>
                  </a:lnTo>
                  <a:lnTo>
                    <a:pt x="2146" y="4582"/>
                  </a:lnTo>
                  <a:lnTo>
                    <a:pt x="2146" y="4584"/>
                  </a:lnTo>
                  <a:lnTo>
                    <a:pt x="2142" y="4586"/>
                  </a:lnTo>
                  <a:lnTo>
                    <a:pt x="2138" y="4586"/>
                  </a:lnTo>
                  <a:lnTo>
                    <a:pt x="2134" y="4584"/>
                  </a:lnTo>
                  <a:lnTo>
                    <a:pt x="2130" y="4582"/>
                  </a:lnTo>
                  <a:lnTo>
                    <a:pt x="2128" y="4580"/>
                  </a:lnTo>
                  <a:lnTo>
                    <a:pt x="2122" y="4582"/>
                  </a:lnTo>
                  <a:lnTo>
                    <a:pt x="2114" y="4584"/>
                  </a:lnTo>
                  <a:lnTo>
                    <a:pt x="2108" y="4584"/>
                  </a:lnTo>
                  <a:lnTo>
                    <a:pt x="2098" y="4584"/>
                  </a:lnTo>
                  <a:lnTo>
                    <a:pt x="2088" y="4580"/>
                  </a:lnTo>
                  <a:lnTo>
                    <a:pt x="2086" y="4578"/>
                  </a:lnTo>
                  <a:lnTo>
                    <a:pt x="2084" y="4576"/>
                  </a:lnTo>
                  <a:lnTo>
                    <a:pt x="2082" y="4572"/>
                  </a:lnTo>
                  <a:lnTo>
                    <a:pt x="2078" y="4568"/>
                  </a:lnTo>
                  <a:lnTo>
                    <a:pt x="2070" y="4566"/>
                  </a:lnTo>
                  <a:lnTo>
                    <a:pt x="2062" y="4564"/>
                  </a:lnTo>
                  <a:lnTo>
                    <a:pt x="2058" y="4566"/>
                  </a:lnTo>
                  <a:lnTo>
                    <a:pt x="2056" y="4570"/>
                  </a:lnTo>
                  <a:lnTo>
                    <a:pt x="2056" y="4576"/>
                  </a:lnTo>
                  <a:lnTo>
                    <a:pt x="2058" y="4584"/>
                  </a:lnTo>
                  <a:lnTo>
                    <a:pt x="2060" y="4594"/>
                  </a:lnTo>
                  <a:lnTo>
                    <a:pt x="2070" y="4612"/>
                  </a:lnTo>
                  <a:lnTo>
                    <a:pt x="2080" y="4626"/>
                  </a:lnTo>
                  <a:lnTo>
                    <a:pt x="2086" y="4634"/>
                  </a:lnTo>
                  <a:lnTo>
                    <a:pt x="2094" y="4640"/>
                  </a:lnTo>
                  <a:lnTo>
                    <a:pt x="2102" y="4650"/>
                  </a:lnTo>
                  <a:lnTo>
                    <a:pt x="2104" y="4654"/>
                  </a:lnTo>
                  <a:lnTo>
                    <a:pt x="2108" y="4658"/>
                  </a:lnTo>
                  <a:lnTo>
                    <a:pt x="2114" y="4658"/>
                  </a:lnTo>
                  <a:lnTo>
                    <a:pt x="2116" y="4658"/>
                  </a:lnTo>
                  <a:lnTo>
                    <a:pt x="2120" y="4660"/>
                  </a:lnTo>
                  <a:lnTo>
                    <a:pt x="2124" y="4664"/>
                  </a:lnTo>
                  <a:lnTo>
                    <a:pt x="2130" y="4672"/>
                  </a:lnTo>
                  <a:lnTo>
                    <a:pt x="2138" y="4686"/>
                  </a:lnTo>
                  <a:lnTo>
                    <a:pt x="2138" y="4690"/>
                  </a:lnTo>
                  <a:lnTo>
                    <a:pt x="2138" y="4692"/>
                  </a:lnTo>
                  <a:lnTo>
                    <a:pt x="2146" y="4698"/>
                  </a:lnTo>
                  <a:lnTo>
                    <a:pt x="2152" y="4702"/>
                  </a:lnTo>
                  <a:lnTo>
                    <a:pt x="2154" y="4706"/>
                  </a:lnTo>
                  <a:lnTo>
                    <a:pt x="2154" y="4716"/>
                  </a:lnTo>
                  <a:lnTo>
                    <a:pt x="2156" y="4720"/>
                  </a:lnTo>
                  <a:lnTo>
                    <a:pt x="2158" y="4724"/>
                  </a:lnTo>
                  <a:lnTo>
                    <a:pt x="2162" y="4730"/>
                  </a:lnTo>
                  <a:lnTo>
                    <a:pt x="2172" y="4736"/>
                  </a:lnTo>
                  <a:lnTo>
                    <a:pt x="2182" y="4742"/>
                  </a:lnTo>
                  <a:lnTo>
                    <a:pt x="2192" y="4748"/>
                  </a:lnTo>
                  <a:lnTo>
                    <a:pt x="2198" y="4756"/>
                  </a:lnTo>
                  <a:lnTo>
                    <a:pt x="2200" y="4760"/>
                  </a:lnTo>
                  <a:lnTo>
                    <a:pt x="2200" y="4762"/>
                  </a:lnTo>
                  <a:lnTo>
                    <a:pt x="2198" y="4766"/>
                  </a:lnTo>
                  <a:lnTo>
                    <a:pt x="2198" y="4772"/>
                  </a:lnTo>
                  <a:lnTo>
                    <a:pt x="2206" y="4794"/>
                  </a:lnTo>
                  <a:lnTo>
                    <a:pt x="2214" y="4820"/>
                  </a:lnTo>
                  <a:lnTo>
                    <a:pt x="2218" y="4828"/>
                  </a:lnTo>
                  <a:lnTo>
                    <a:pt x="2226" y="4834"/>
                  </a:lnTo>
                  <a:lnTo>
                    <a:pt x="2234" y="4838"/>
                  </a:lnTo>
                  <a:lnTo>
                    <a:pt x="2236" y="4844"/>
                  </a:lnTo>
                  <a:lnTo>
                    <a:pt x="2240" y="4854"/>
                  </a:lnTo>
                  <a:lnTo>
                    <a:pt x="2254" y="4870"/>
                  </a:lnTo>
                  <a:lnTo>
                    <a:pt x="2260" y="4876"/>
                  </a:lnTo>
                  <a:lnTo>
                    <a:pt x="2262" y="4882"/>
                  </a:lnTo>
                  <a:lnTo>
                    <a:pt x="2264" y="4886"/>
                  </a:lnTo>
                  <a:lnTo>
                    <a:pt x="2264" y="4890"/>
                  </a:lnTo>
                  <a:lnTo>
                    <a:pt x="2262" y="4898"/>
                  </a:lnTo>
                  <a:lnTo>
                    <a:pt x="2264" y="4900"/>
                  </a:lnTo>
                  <a:lnTo>
                    <a:pt x="2266" y="4904"/>
                  </a:lnTo>
                  <a:lnTo>
                    <a:pt x="2274" y="4912"/>
                  </a:lnTo>
                  <a:lnTo>
                    <a:pt x="2278" y="4922"/>
                  </a:lnTo>
                  <a:lnTo>
                    <a:pt x="2282" y="4934"/>
                  </a:lnTo>
                  <a:lnTo>
                    <a:pt x="2284" y="4946"/>
                  </a:lnTo>
                  <a:lnTo>
                    <a:pt x="2290" y="4960"/>
                  </a:lnTo>
                  <a:lnTo>
                    <a:pt x="2300" y="4976"/>
                  </a:lnTo>
                  <a:lnTo>
                    <a:pt x="2312" y="4992"/>
                  </a:lnTo>
                  <a:lnTo>
                    <a:pt x="2326" y="5008"/>
                  </a:lnTo>
                  <a:lnTo>
                    <a:pt x="2336" y="5018"/>
                  </a:lnTo>
                  <a:lnTo>
                    <a:pt x="2342" y="5028"/>
                  </a:lnTo>
                  <a:lnTo>
                    <a:pt x="2350" y="5038"/>
                  </a:lnTo>
                  <a:lnTo>
                    <a:pt x="2364" y="5054"/>
                  </a:lnTo>
                  <a:lnTo>
                    <a:pt x="2380" y="5072"/>
                  </a:lnTo>
                  <a:lnTo>
                    <a:pt x="2394" y="5084"/>
                  </a:lnTo>
                  <a:lnTo>
                    <a:pt x="2404" y="5094"/>
                  </a:lnTo>
                  <a:lnTo>
                    <a:pt x="2416" y="5108"/>
                  </a:lnTo>
                  <a:lnTo>
                    <a:pt x="2426" y="5122"/>
                  </a:lnTo>
                  <a:lnTo>
                    <a:pt x="2434" y="5132"/>
                  </a:lnTo>
                  <a:lnTo>
                    <a:pt x="2436" y="5134"/>
                  </a:lnTo>
                  <a:lnTo>
                    <a:pt x="2438" y="5134"/>
                  </a:lnTo>
                  <a:lnTo>
                    <a:pt x="2434" y="5120"/>
                  </a:lnTo>
                  <a:lnTo>
                    <a:pt x="2434" y="5112"/>
                  </a:lnTo>
                  <a:lnTo>
                    <a:pt x="2434" y="5110"/>
                  </a:lnTo>
                  <a:lnTo>
                    <a:pt x="2438" y="5112"/>
                  </a:lnTo>
                  <a:lnTo>
                    <a:pt x="2444" y="5114"/>
                  </a:lnTo>
                  <a:lnTo>
                    <a:pt x="2450" y="5118"/>
                  </a:lnTo>
                  <a:lnTo>
                    <a:pt x="2454" y="5120"/>
                  </a:lnTo>
                  <a:lnTo>
                    <a:pt x="2458" y="5118"/>
                  </a:lnTo>
                  <a:lnTo>
                    <a:pt x="2460" y="5114"/>
                  </a:lnTo>
                  <a:lnTo>
                    <a:pt x="2462" y="5108"/>
                  </a:lnTo>
                  <a:lnTo>
                    <a:pt x="2464" y="5108"/>
                  </a:lnTo>
                  <a:lnTo>
                    <a:pt x="2470" y="5116"/>
                  </a:lnTo>
                  <a:lnTo>
                    <a:pt x="2476" y="5126"/>
                  </a:lnTo>
                  <a:lnTo>
                    <a:pt x="2480"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6" y="4792"/>
                  </a:lnTo>
                  <a:lnTo>
                    <a:pt x="2348" y="4788"/>
                  </a:lnTo>
                  <a:lnTo>
                    <a:pt x="2348" y="4780"/>
                  </a:lnTo>
                  <a:lnTo>
                    <a:pt x="2346" y="4776"/>
                  </a:lnTo>
                  <a:lnTo>
                    <a:pt x="2344" y="4774"/>
                  </a:lnTo>
                  <a:close/>
                  <a:moveTo>
                    <a:pt x="2374" y="4792"/>
                  </a:moveTo>
                  <a:lnTo>
                    <a:pt x="2374" y="4792"/>
                  </a:lnTo>
                  <a:lnTo>
                    <a:pt x="2372" y="4786"/>
                  </a:lnTo>
                  <a:lnTo>
                    <a:pt x="2366" y="4784"/>
                  </a:lnTo>
                  <a:lnTo>
                    <a:pt x="2360" y="4782"/>
                  </a:lnTo>
                  <a:lnTo>
                    <a:pt x="2358" y="4782"/>
                  </a:lnTo>
                  <a:lnTo>
                    <a:pt x="2358" y="4784"/>
                  </a:lnTo>
                  <a:lnTo>
                    <a:pt x="2358" y="4788"/>
                  </a:lnTo>
                  <a:lnTo>
                    <a:pt x="2364" y="4790"/>
                  </a:lnTo>
                  <a:lnTo>
                    <a:pt x="2372" y="4794"/>
                  </a:lnTo>
                  <a:lnTo>
                    <a:pt x="2374" y="4794"/>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2" y="4752"/>
                  </a:lnTo>
                  <a:lnTo>
                    <a:pt x="2314" y="4752"/>
                  </a:lnTo>
                  <a:lnTo>
                    <a:pt x="2318" y="4746"/>
                  </a:lnTo>
                  <a:lnTo>
                    <a:pt x="2318" y="4740"/>
                  </a:lnTo>
                  <a:lnTo>
                    <a:pt x="2318" y="4736"/>
                  </a:lnTo>
                  <a:lnTo>
                    <a:pt x="2316" y="4736"/>
                  </a:lnTo>
                  <a:close/>
                  <a:moveTo>
                    <a:pt x="36" y="5458"/>
                  </a:moveTo>
                  <a:lnTo>
                    <a:pt x="36" y="5458"/>
                  </a:lnTo>
                  <a:lnTo>
                    <a:pt x="32" y="5458"/>
                  </a:lnTo>
                  <a:lnTo>
                    <a:pt x="30" y="5460"/>
                  </a:lnTo>
                  <a:lnTo>
                    <a:pt x="32" y="5464"/>
                  </a:lnTo>
                  <a:lnTo>
                    <a:pt x="36" y="5470"/>
                  </a:lnTo>
                  <a:lnTo>
                    <a:pt x="38" y="5472"/>
                  </a:lnTo>
                  <a:lnTo>
                    <a:pt x="40" y="5472"/>
                  </a:lnTo>
                  <a:lnTo>
                    <a:pt x="40" y="5468"/>
                  </a:lnTo>
                  <a:lnTo>
                    <a:pt x="40" y="5462"/>
                  </a:lnTo>
                  <a:lnTo>
                    <a:pt x="36" y="5458"/>
                  </a:lnTo>
                  <a:close/>
                  <a:moveTo>
                    <a:pt x="2554" y="4992"/>
                  </a:moveTo>
                  <a:lnTo>
                    <a:pt x="2554" y="4992"/>
                  </a:lnTo>
                  <a:lnTo>
                    <a:pt x="2558" y="4998"/>
                  </a:lnTo>
                  <a:lnTo>
                    <a:pt x="2560" y="4998"/>
                  </a:lnTo>
                  <a:lnTo>
                    <a:pt x="2562" y="4996"/>
                  </a:lnTo>
                  <a:lnTo>
                    <a:pt x="2564" y="4994"/>
                  </a:lnTo>
                  <a:lnTo>
                    <a:pt x="2566" y="4994"/>
                  </a:lnTo>
                  <a:lnTo>
                    <a:pt x="2570" y="4994"/>
                  </a:lnTo>
                  <a:lnTo>
                    <a:pt x="2574" y="4994"/>
                  </a:lnTo>
                  <a:lnTo>
                    <a:pt x="2578" y="4988"/>
                  </a:lnTo>
                  <a:lnTo>
                    <a:pt x="2582" y="4980"/>
                  </a:lnTo>
                  <a:lnTo>
                    <a:pt x="2582" y="4976"/>
                  </a:lnTo>
                  <a:lnTo>
                    <a:pt x="2580" y="4974"/>
                  </a:lnTo>
                  <a:lnTo>
                    <a:pt x="2576" y="4968"/>
                  </a:lnTo>
                  <a:lnTo>
                    <a:pt x="2568" y="4964"/>
                  </a:lnTo>
                  <a:lnTo>
                    <a:pt x="2562" y="4962"/>
                  </a:lnTo>
                  <a:lnTo>
                    <a:pt x="2558" y="4964"/>
                  </a:lnTo>
                  <a:lnTo>
                    <a:pt x="2556" y="4968"/>
                  </a:lnTo>
                  <a:lnTo>
                    <a:pt x="2554" y="4972"/>
                  </a:lnTo>
                  <a:lnTo>
                    <a:pt x="2552" y="4982"/>
                  </a:lnTo>
                  <a:lnTo>
                    <a:pt x="2552" y="4988"/>
                  </a:lnTo>
                  <a:lnTo>
                    <a:pt x="2554" y="4992"/>
                  </a:lnTo>
                  <a:close/>
                  <a:moveTo>
                    <a:pt x="8" y="5430"/>
                  </a:moveTo>
                  <a:lnTo>
                    <a:pt x="8" y="5430"/>
                  </a:lnTo>
                  <a:lnTo>
                    <a:pt x="6" y="5434"/>
                  </a:lnTo>
                  <a:lnTo>
                    <a:pt x="6" y="5436"/>
                  </a:lnTo>
                  <a:lnTo>
                    <a:pt x="6" y="5440"/>
                  </a:lnTo>
                  <a:lnTo>
                    <a:pt x="10" y="5444"/>
                  </a:lnTo>
                  <a:lnTo>
                    <a:pt x="14" y="5442"/>
                  </a:lnTo>
                  <a:lnTo>
                    <a:pt x="14" y="5438"/>
                  </a:lnTo>
                  <a:lnTo>
                    <a:pt x="14" y="5434"/>
                  </a:lnTo>
                  <a:lnTo>
                    <a:pt x="12" y="5430"/>
                  </a:lnTo>
                  <a:lnTo>
                    <a:pt x="10" y="5430"/>
                  </a:lnTo>
                  <a:lnTo>
                    <a:pt x="8" y="5430"/>
                  </a:lnTo>
                  <a:close/>
                  <a:moveTo>
                    <a:pt x="3222" y="4178"/>
                  </a:moveTo>
                  <a:lnTo>
                    <a:pt x="3222" y="4178"/>
                  </a:lnTo>
                  <a:lnTo>
                    <a:pt x="3224" y="4178"/>
                  </a:lnTo>
                  <a:lnTo>
                    <a:pt x="3228" y="4176"/>
                  </a:lnTo>
                  <a:lnTo>
                    <a:pt x="3232" y="4172"/>
                  </a:lnTo>
                  <a:lnTo>
                    <a:pt x="3234" y="4166"/>
                  </a:lnTo>
                  <a:lnTo>
                    <a:pt x="3232" y="4162"/>
                  </a:lnTo>
                  <a:lnTo>
                    <a:pt x="3232" y="4160"/>
                  </a:lnTo>
                  <a:lnTo>
                    <a:pt x="3230" y="4160"/>
                  </a:lnTo>
                  <a:lnTo>
                    <a:pt x="3228" y="4156"/>
                  </a:lnTo>
                  <a:lnTo>
                    <a:pt x="3226" y="4152"/>
                  </a:lnTo>
                  <a:lnTo>
                    <a:pt x="3224" y="4150"/>
                  </a:lnTo>
                  <a:lnTo>
                    <a:pt x="3222" y="4154"/>
                  </a:lnTo>
                  <a:lnTo>
                    <a:pt x="3222" y="4160"/>
                  </a:lnTo>
                  <a:lnTo>
                    <a:pt x="3222" y="4168"/>
                  </a:lnTo>
                  <a:lnTo>
                    <a:pt x="3220" y="4172"/>
                  </a:lnTo>
                  <a:lnTo>
                    <a:pt x="3218" y="4174"/>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2" y="3152"/>
                  </a:lnTo>
                  <a:lnTo>
                    <a:pt x="3518" y="3152"/>
                  </a:lnTo>
                  <a:lnTo>
                    <a:pt x="3510" y="3156"/>
                  </a:lnTo>
                  <a:lnTo>
                    <a:pt x="3506" y="3156"/>
                  </a:lnTo>
                  <a:lnTo>
                    <a:pt x="3504" y="3156"/>
                  </a:lnTo>
                  <a:lnTo>
                    <a:pt x="3500" y="3154"/>
                  </a:lnTo>
                  <a:lnTo>
                    <a:pt x="3500" y="3148"/>
                  </a:lnTo>
                  <a:lnTo>
                    <a:pt x="3498" y="3146"/>
                  </a:lnTo>
                  <a:lnTo>
                    <a:pt x="3496" y="3142"/>
                  </a:lnTo>
                  <a:lnTo>
                    <a:pt x="3490" y="3140"/>
                  </a:lnTo>
                  <a:lnTo>
                    <a:pt x="3486" y="3140"/>
                  </a:lnTo>
                  <a:lnTo>
                    <a:pt x="3482" y="3140"/>
                  </a:lnTo>
                  <a:lnTo>
                    <a:pt x="3478" y="3144"/>
                  </a:lnTo>
                  <a:lnTo>
                    <a:pt x="3476" y="3148"/>
                  </a:lnTo>
                  <a:lnTo>
                    <a:pt x="3474" y="3154"/>
                  </a:lnTo>
                  <a:lnTo>
                    <a:pt x="3470" y="3154"/>
                  </a:lnTo>
                  <a:lnTo>
                    <a:pt x="3466" y="3154"/>
                  </a:lnTo>
                  <a:lnTo>
                    <a:pt x="3464" y="3160"/>
                  </a:lnTo>
                  <a:lnTo>
                    <a:pt x="3462" y="3164"/>
                  </a:lnTo>
                  <a:lnTo>
                    <a:pt x="3460" y="3164"/>
                  </a:lnTo>
                  <a:lnTo>
                    <a:pt x="3456" y="3160"/>
                  </a:lnTo>
                  <a:lnTo>
                    <a:pt x="3454" y="3158"/>
                  </a:lnTo>
                  <a:lnTo>
                    <a:pt x="3452" y="3164"/>
                  </a:lnTo>
                  <a:lnTo>
                    <a:pt x="3452" y="3168"/>
                  </a:lnTo>
                  <a:lnTo>
                    <a:pt x="3448" y="3170"/>
                  </a:lnTo>
                  <a:lnTo>
                    <a:pt x="3444" y="3168"/>
                  </a:lnTo>
                  <a:lnTo>
                    <a:pt x="3440" y="3168"/>
                  </a:lnTo>
                  <a:lnTo>
                    <a:pt x="3442" y="3174"/>
                  </a:lnTo>
                  <a:lnTo>
                    <a:pt x="3444" y="3182"/>
                  </a:lnTo>
                  <a:lnTo>
                    <a:pt x="3444" y="3186"/>
                  </a:lnTo>
                  <a:lnTo>
                    <a:pt x="3444" y="3190"/>
                  </a:lnTo>
                  <a:lnTo>
                    <a:pt x="3446" y="3196"/>
                  </a:lnTo>
                  <a:lnTo>
                    <a:pt x="3448" y="3200"/>
                  </a:lnTo>
                  <a:lnTo>
                    <a:pt x="3450" y="3204"/>
                  </a:lnTo>
                  <a:lnTo>
                    <a:pt x="3450" y="3210"/>
                  </a:lnTo>
                  <a:lnTo>
                    <a:pt x="3456" y="3204"/>
                  </a:lnTo>
                  <a:lnTo>
                    <a:pt x="3460" y="3202"/>
                  </a:lnTo>
                  <a:lnTo>
                    <a:pt x="3464" y="3200"/>
                  </a:lnTo>
                  <a:lnTo>
                    <a:pt x="3464" y="3202"/>
                  </a:lnTo>
                  <a:lnTo>
                    <a:pt x="3464" y="3204"/>
                  </a:lnTo>
                  <a:lnTo>
                    <a:pt x="3466" y="3208"/>
                  </a:lnTo>
                  <a:lnTo>
                    <a:pt x="3468" y="3208"/>
                  </a:lnTo>
                  <a:lnTo>
                    <a:pt x="3472" y="3206"/>
                  </a:lnTo>
                  <a:lnTo>
                    <a:pt x="3474" y="3204"/>
                  </a:lnTo>
                  <a:lnTo>
                    <a:pt x="3474" y="3200"/>
                  </a:lnTo>
                  <a:lnTo>
                    <a:pt x="3472" y="3198"/>
                  </a:lnTo>
                  <a:lnTo>
                    <a:pt x="3468" y="3194"/>
                  </a:lnTo>
                  <a:lnTo>
                    <a:pt x="3466" y="3192"/>
                  </a:lnTo>
                  <a:lnTo>
                    <a:pt x="3464" y="3188"/>
                  </a:lnTo>
                  <a:lnTo>
                    <a:pt x="3466" y="3182"/>
                  </a:lnTo>
                  <a:lnTo>
                    <a:pt x="3466" y="3180"/>
                  </a:lnTo>
                  <a:lnTo>
                    <a:pt x="3468" y="3180"/>
                  </a:lnTo>
                  <a:lnTo>
                    <a:pt x="3470" y="3182"/>
                  </a:lnTo>
                  <a:lnTo>
                    <a:pt x="3474" y="3186"/>
                  </a:lnTo>
                  <a:lnTo>
                    <a:pt x="3480" y="3196"/>
                  </a:lnTo>
                  <a:lnTo>
                    <a:pt x="3482" y="3208"/>
                  </a:lnTo>
                  <a:lnTo>
                    <a:pt x="3480" y="3218"/>
                  </a:lnTo>
                  <a:lnTo>
                    <a:pt x="3474" y="3228"/>
                  </a:lnTo>
                  <a:lnTo>
                    <a:pt x="3468" y="3236"/>
                  </a:lnTo>
                  <a:lnTo>
                    <a:pt x="3466" y="3242"/>
                  </a:lnTo>
                  <a:lnTo>
                    <a:pt x="3470" y="3258"/>
                  </a:lnTo>
                  <a:lnTo>
                    <a:pt x="3470" y="3266"/>
                  </a:lnTo>
                  <a:lnTo>
                    <a:pt x="3468" y="3270"/>
                  </a:lnTo>
                  <a:lnTo>
                    <a:pt x="3466" y="3274"/>
                  </a:lnTo>
                  <a:lnTo>
                    <a:pt x="3466" y="3276"/>
                  </a:lnTo>
                  <a:lnTo>
                    <a:pt x="3476" y="3280"/>
                  </a:lnTo>
                  <a:lnTo>
                    <a:pt x="3482" y="3282"/>
                  </a:lnTo>
                  <a:lnTo>
                    <a:pt x="3486" y="3286"/>
                  </a:lnTo>
                  <a:lnTo>
                    <a:pt x="3486" y="3290"/>
                  </a:lnTo>
                  <a:lnTo>
                    <a:pt x="3486" y="3292"/>
                  </a:lnTo>
                  <a:lnTo>
                    <a:pt x="3488" y="3292"/>
                  </a:lnTo>
                  <a:lnTo>
                    <a:pt x="3496" y="3288"/>
                  </a:lnTo>
                  <a:lnTo>
                    <a:pt x="3500" y="3284"/>
                  </a:lnTo>
                  <a:lnTo>
                    <a:pt x="3502" y="3280"/>
                  </a:lnTo>
                  <a:lnTo>
                    <a:pt x="3502" y="3278"/>
                  </a:lnTo>
                  <a:lnTo>
                    <a:pt x="3502" y="3276"/>
                  </a:lnTo>
                  <a:lnTo>
                    <a:pt x="3500" y="3272"/>
                  </a:lnTo>
                  <a:lnTo>
                    <a:pt x="3502" y="3270"/>
                  </a:lnTo>
                  <a:lnTo>
                    <a:pt x="3506" y="3268"/>
                  </a:lnTo>
                  <a:lnTo>
                    <a:pt x="3508" y="3270"/>
                  </a:lnTo>
                  <a:lnTo>
                    <a:pt x="3510" y="3274"/>
                  </a:lnTo>
                  <a:lnTo>
                    <a:pt x="3514" y="3272"/>
                  </a:lnTo>
                  <a:lnTo>
                    <a:pt x="3516" y="3268"/>
                  </a:lnTo>
                  <a:lnTo>
                    <a:pt x="3518" y="3260"/>
                  </a:lnTo>
                  <a:lnTo>
                    <a:pt x="3522" y="3236"/>
                  </a:lnTo>
                  <a:lnTo>
                    <a:pt x="3528" y="3212"/>
                  </a:lnTo>
                  <a:lnTo>
                    <a:pt x="3532" y="3202"/>
                  </a:lnTo>
                  <a:lnTo>
                    <a:pt x="3534" y="3200"/>
                  </a:lnTo>
                  <a:lnTo>
                    <a:pt x="3538" y="3198"/>
                  </a:lnTo>
                  <a:lnTo>
                    <a:pt x="3540" y="3196"/>
                  </a:lnTo>
                  <a:lnTo>
                    <a:pt x="3542" y="3194"/>
                  </a:lnTo>
                  <a:lnTo>
                    <a:pt x="3540" y="3186"/>
                  </a:lnTo>
                  <a:lnTo>
                    <a:pt x="3534" y="3180"/>
                  </a:lnTo>
                  <a:lnTo>
                    <a:pt x="3530" y="3178"/>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4" y="3422"/>
                  </a:lnTo>
                  <a:lnTo>
                    <a:pt x="3438" y="3424"/>
                  </a:lnTo>
                  <a:lnTo>
                    <a:pt x="3434" y="3430"/>
                  </a:lnTo>
                  <a:lnTo>
                    <a:pt x="3432" y="3434"/>
                  </a:lnTo>
                  <a:lnTo>
                    <a:pt x="3432" y="3438"/>
                  </a:lnTo>
                  <a:close/>
                  <a:moveTo>
                    <a:pt x="3434" y="3100"/>
                  </a:moveTo>
                  <a:lnTo>
                    <a:pt x="3434" y="3100"/>
                  </a:lnTo>
                  <a:lnTo>
                    <a:pt x="3432" y="3102"/>
                  </a:lnTo>
                  <a:lnTo>
                    <a:pt x="3430" y="3106"/>
                  </a:lnTo>
                  <a:lnTo>
                    <a:pt x="3430" y="3110"/>
                  </a:lnTo>
                  <a:lnTo>
                    <a:pt x="3428" y="3116"/>
                  </a:lnTo>
                  <a:lnTo>
                    <a:pt x="3426" y="3126"/>
                  </a:lnTo>
                  <a:lnTo>
                    <a:pt x="3426" y="3130"/>
                  </a:lnTo>
                  <a:lnTo>
                    <a:pt x="3428" y="3128"/>
                  </a:lnTo>
                  <a:lnTo>
                    <a:pt x="3430" y="3124"/>
                  </a:lnTo>
                  <a:lnTo>
                    <a:pt x="3432" y="3120"/>
                  </a:lnTo>
                  <a:lnTo>
                    <a:pt x="3434" y="3114"/>
                  </a:lnTo>
                  <a:lnTo>
                    <a:pt x="3436" y="3110"/>
                  </a:lnTo>
                  <a:lnTo>
                    <a:pt x="3438" y="3104"/>
                  </a:lnTo>
                  <a:lnTo>
                    <a:pt x="3438" y="3100"/>
                  </a:lnTo>
                  <a:lnTo>
                    <a:pt x="3436" y="3100"/>
                  </a:lnTo>
                  <a:lnTo>
                    <a:pt x="3434" y="3100"/>
                  </a:lnTo>
                  <a:close/>
                  <a:moveTo>
                    <a:pt x="4106" y="2564"/>
                  </a:moveTo>
                  <a:lnTo>
                    <a:pt x="4106" y="2564"/>
                  </a:lnTo>
                  <a:lnTo>
                    <a:pt x="4098" y="2576"/>
                  </a:lnTo>
                  <a:lnTo>
                    <a:pt x="4088" y="2586"/>
                  </a:lnTo>
                  <a:lnTo>
                    <a:pt x="4084" y="2594"/>
                  </a:lnTo>
                  <a:lnTo>
                    <a:pt x="4082" y="2598"/>
                  </a:lnTo>
                  <a:lnTo>
                    <a:pt x="4084" y="2604"/>
                  </a:lnTo>
                  <a:lnTo>
                    <a:pt x="4086" y="2604"/>
                  </a:lnTo>
                  <a:lnTo>
                    <a:pt x="4088" y="2602"/>
                  </a:lnTo>
                  <a:lnTo>
                    <a:pt x="4094" y="2592"/>
                  </a:lnTo>
                  <a:lnTo>
                    <a:pt x="4098" y="2586"/>
                  </a:lnTo>
                  <a:lnTo>
                    <a:pt x="4104" y="2580"/>
                  </a:lnTo>
                  <a:lnTo>
                    <a:pt x="4112" y="2574"/>
                  </a:lnTo>
                  <a:lnTo>
                    <a:pt x="4122" y="2570"/>
                  </a:lnTo>
                  <a:lnTo>
                    <a:pt x="4126" y="2568"/>
                  </a:lnTo>
                  <a:lnTo>
                    <a:pt x="4126" y="2566"/>
                  </a:lnTo>
                  <a:lnTo>
                    <a:pt x="4120" y="2562"/>
                  </a:lnTo>
                  <a:lnTo>
                    <a:pt x="4112" y="2562"/>
                  </a:lnTo>
                  <a:lnTo>
                    <a:pt x="4108" y="2562"/>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78" y="4878"/>
                  </a:lnTo>
                  <a:lnTo>
                    <a:pt x="3472" y="4880"/>
                  </a:lnTo>
                  <a:lnTo>
                    <a:pt x="3472" y="4882"/>
                  </a:lnTo>
                  <a:lnTo>
                    <a:pt x="3472" y="4884"/>
                  </a:lnTo>
                  <a:close/>
                  <a:moveTo>
                    <a:pt x="3468" y="3214"/>
                  </a:moveTo>
                  <a:lnTo>
                    <a:pt x="3468" y="3214"/>
                  </a:lnTo>
                  <a:lnTo>
                    <a:pt x="3468" y="3212"/>
                  </a:lnTo>
                  <a:lnTo>
                    <a:pt x="3466" y="3212"/>
                  </a:lnTo>
                  <a:lnTo>
                    <a:pt x="3462" y="3212"/>
                  </a:lnTo>
                  <a:lnTo>
                    <a:pt x="3460" y="3218"/>
                  </a:lnTo>
                  <a:lnTo>
                    <a:pt x="3460" y="3224"/>
                  </a:lnTo>
                  <a:lnTo>
                    <a:pt x="3460" y="3226"/>
                  </a:lnTo>
                  <a:lnTo>
                    <a:pt x="3462" y="3226"/>
                  </a:lnTo>
                  <a:lnTo>
                    <a:pt x="3464" y="3224"/>
                  </a:lnTo>
                  <a:lnTo>
                    <a:pt x="3468" y="3220"/>
                  </a:lnTo>
                  <a:lnTo>
                    <a:pt x="3468" y="3214"/>
                  </a:lnTo>
                  <a:close/>
                  <a:moveTo>
                    <a:pt x="3482" y="3322"/>
                  </a:moveTo>
                  <a:lnTo>
                    <a:pt x="3482" y="3322"/>
                  </a:lnTo>
                  <a:lnTo>
                    <a:pt x="3478" y="3322"/>
                  </a:lnTo>
                  <a:lnTo>
                    <a:pt x="3476" y="3326"/>
                  </a:lnTo>
                  <a:lnTo>
                    <a:pt x="3478" y="3330"/>
                  </a:lnTo>
                  <a:lnTo>
                    <a:pt x="3482" y="3332"/>
                  </a:lnTo>
                  <a:lnTo>
                    <a:pt x="3486" y="3332"/>
                  </a:lnTo>
                  <a:lnTo>
                    <a:pt x="3486" y="3328"/>
                  </a:lnTo>
                  <a:lnTo>
                    <a:pt x="3484" y="3324"/>
                  </a:lnTo>
                  <a:lnTo>
                    <a:pt x="3482" y="3322"/>
                  </a:lnTo>
                  <a:close/>
                  <a:moveTo>
                    <a:pt x="3652" y="3124"/>
                  </a:moveTo>
                  <a:lnTo>
                    <a:pt x="3652" y="3124"/>
                  </a:lnTo>
                  <a:lnTo>
                    <a:pt x="3654" y="3126"/>
                  </a:lnTo>
                  <a:lnTo>
                    <a:pt x="3656" y="3124"/>
                  </a:lnTo>
                  <a:lnTo>
                    <a:pt x="3658" y="3118"/>
                  </a:lnTo>
                  <a:lnTo>
                    <a:pt x="3662" y="3112"/>
                  </a:lnTo>
                  <a:lnTo>
                    <a:pt x="3662" y="3106"/>
                  </a:lnTo>
                  <a:lnTo>
                    <a:pt x="3662" y="3104"/>
                  </a:lnTo>
                  <a:lnTo>
                    <a:pt x="3660" y="3104"/>
                  </a:lnTo>
                  <a:lnTo>
                    <a:pt x="3656" y="3110"/>
                  </a:lnTo>
                  <a:lnTo>
                    <a:pt x="3652" y="3116"/>
                  </a:lnTo>
                  <a:lnTo>
                    <a:pt x="3652" y="3120"/>
                  </a:lnTo>
                  <a:lnTo>
                    <a:pt x="3652" y="3124"/>
                  </a:lnTo>
                  <a:close/>
                  <a:moveTo>
                    <a:pt x="3482" y="4890"/>
                  </a:moveTo>
                  <a:lnTo>
                    <a:pt x="3482" y="4890"/>
                  </a:lnTo>
                  <a:lnTo>
                    <a:pt x="3486" y="4896"/>
                  </a:lnTo>
                  <a:lnTo>
                    <a:pt x="3492" y="4904"/>
                  </a:lnTo>
                  <a:lnTo>
                    <a:pt x="3494" y="4904"/>
                  </a:lnTo>
                  <a:lnTo>
                    <a:pt x="3498" y="4898"/>
                  </a:lnTo>
                  <a:lnTo>
                    <a:pt x="3498" y="4890"/>
                  </a:lnTo>
                  <a:lnTo>
                    <a:pt x="3498" y="4888"/>
                  </a:lnTo>
                  <a:lnTo>
                    <a:pt x="3496" y="4886"/>
                  </a:lnTo>
                  <a:lnTo>
                    <a:pt x="3492" y="4884"/>
                  </a:lnTo>
                  <a:lnTo>
                    <a:pt x="3486" y="4884"/>
                  </a:lnTo>
                  <a:lnTo>
                    <a:pt x="3482" y="4886"/>
                  </a:lnTo>
                  <a:lnTo>
                    <a:pt x="3482" y="4888"/>
                  </a:lnTo>
                  <a:lnTo>
                    <a:pt x="3482" y="4890"/>
                  </a:lnTo>
                  <a:close/>
                  <a:moveTo>
                    <a:pt x="3640" y="3122"/>
                  </a:moveTo>
                  <a:lnTo>
                    <a:pt x="3640" y="3122"/>
                  </a:lnTo>
                  <a:lnTo>
                    <a:pt x="3634" y="3120"/>
                  </a:lnTo>
                  <a:lnTo>
                    <a:pt x="3628" y="3116"/>
                  </a:lnTo>
                  <a:lnTo>
                    <a:pt x="3620" y="3116"/>
                  </a:lnTo>
                  <a:lnTo>
                    <a:pt x="3612" y="3120"/>
                  </a:lnTo>
                  <a:lnTo>
                    <a:pt x="3608" y="3122"/>
                  </a:lnTo>
                  <a:lnTo>
                    <a:pt x="3604" y="3126"/>
                  </a:lnTo>
                  <a:lnTo>
                    <a:pt x="3602" y="3132"/>
                  </a:lnTo>
                  <a:lnTo>
                    <a:pt x="3600" y="3136"/>
                  </a:lnTo>
                  <a:lnTo>
                    <a:pt x="3598" y="3138"/>
                  </a:lnTo>
                  <a:lnTo>
                    <a:pt x="3596" y="3136"/>
                  </a:lnTo>
                  <a:lnTo>
                    <a:pt x="3592" y="3136"/>
                  </a:lnTo>
                  <a:lnTo>
                    <a:pt x="3590" y="3136"/>
                  </a:lnTo>
                  <a:lnTo>
                    <a:pt x="3586" y="3138"/>
                  </a:lnTo>
                  <a:lnTo>
                    <a:pt x="3582" y="3140"/>
                  </a:lnTo>
                  <a:lnTo>
                    <a:pt x="3580" y="3136"/>
                  </a:lnTo>
                  <a:lnTo>
                    <a:pt x="3580" y="3130"/>
                  </a:lnTo>
                  <a:lnTo>
                    <a:pt x="3578" y="3128"/>
                  </a:lnTo>
                  <a:lnTo>
                    <a:pt x="3576" y="3128"/>
                  </a:lnTo>
                  <a:lnTo>
                    <a:pt x="3574" y="3132"/>
                  </a:lnTo>
                  <a:lnTo>
                    <a:pt x="3568" y="3144"/>
                  </a:lnTo>
                  <a:lnTo>
                    <a:pt x="3564" y="3150"/>
                  </a:lnTo>
                  <a:lnTo>
                    <a:pt x="3560" y="3156"/>
                  </a:lnTo>
                  <a:lnTo>
                    <a:pt x="3550" y="3164"/>
                  </a:lnTo>
                  <a:lnTo>
                    <a:pt x="3544" y="3168"/>
                  </a:lnTo>
                  <a:lnTo>
                    <a:pt x="3548" y="3168"/>
                  </a:lnTo>
                  <a:lnTo>
                    <a:pt x="3554" y="3168"/>
                  </a:lnTo>
                  <a:lnTo>
                    <a:pt x="3556" y="3170"/>
                  </a:lnTo>
                  <a:lnTo>
                    <a:pt x="3558" y="3172"/>
                  </a:lnTo>
                  <a:lnTo>
                    <a:pt x="3558" y="3174"/>
                  </a:lnTo>
                  <a:lnTo>
                    <a:pt x="3558" y="3182"/>
                  </a:lnTo>
                  <a:lnTo>
                    <a:pt x="3558" y="3186"/>
                  </a:lnTo>
                  <a:lnTo>
                    <a:pt x="3562" y="3190"/>
                  </a:lnTo>
                  <a:lnTo>
                    <a:pt x="3564" y="3192"/>
                  </a:lnTo>
                  <a:lnTo>
                    <a:pt x="3564" y="3196"/>
                  </a:lnTo>
                  <a:lnTo>
                    <a:pt x="3564" y="3198"/>
                  </a:lnTo>
                  <a:lnTo>
                    <a:pt x="3562" y="3200"/>
                  </a:lnTo>
                  <a:lnTo>
                    <a:pt x="3564" y="3200"/>
                  </a:lnTo>
                  <a:lnTo>
                    <a:pt x="3574" y="3202"/>
                  </a:lnTo>
                  <a:lnTo>
                    <a:pt x="3578" y="3202"/>
                  </a:lnTo>
                  <a:lnTo>
                    <a:pt x="3580" y="3198"/>
                  </a:lnTo>
                  <a:lnTo>
                    <a:pt x="3584" y="3186"/>
                  </a:lnTo>
                  <a:lnTo>
                    <a:pt x="3588" y="3178"/>
                  </a:lnTo>
                  <a:lnTo>
                    <a:pt x="3590" y="3172"/>
                  </a:lnTo>
                  <a:lnTo>
                    <a:pt x="3594" y="3166"/>
                  </a:lnTo>
                  <a:lnTo>
                    <a:pt x="3602" y="3164"/>
                  </a:lnTo>
                  <a:lnTo>
                    <a:pt x="3608" y="3162"/>
                  </a:lnTo>
                  <a:lnTo>
                    <a:pt x="3614" y="3164"/>
                  </a:lnTo>
                  <a:lnTo>
                    <a:pt x="3620" y="3170"/>
                  </a:lnTo>
                  <a:lnTo>
                    <a:pt x="3624" y="3172"/>
                  </a:lnTo>
                  <a:lnTo>
                    <a:pt x="3626" y="3172"/>
                  </a:lnTo>
                  <a:lnTo>
                    <a:pt x="3628" y="3170"/>
                  </a:lnTo>
                  <a:lnTo>
                    <a:pt x="3630" y="3166"/>
                  </a:lnTo>
                  <a:lnTo>
                    <a:pt x="3632" y="3160"/>
                  </a:lnTo>
                  <a:lnTo>
                    <a:pt x="3636" y="3156"/>
                  </a:lnTo>
                  <a:lnTo>
                    <a:pt x="3642" y="3150"/>
                  </a:lnTo>
                  <a:lnTo>
                    <a:pt x="3646" y="3148"/>
                  </a:lnTo>
                  <a:lnTo>
                    <a:pt x="3648" y="3144"/>
                  </a:lnTo>
                  <a:lnTo>
                    <a:pt x="3646" y="3140"/>
                  </a:lnTo>
                  <a:lnTo>
                    <a:pt x="3644" y="3132"/>
                  </a:lnTo>
                  <a:lnTo>
                    <a:pt x="3644" y="3128"/>
                  </a:lnTo>
                  <a:lnTo>
                    <a:pt x="3644" y="3126"/>
                  </a:lnTo>
                  <a:lnTo>
                    <a:pt x="3640" y="3122"/>
                  </a:lnTo>
                  <a:close/>
                  <a:moveTo>
                    <a:pt x="3450" y="4936"/>
                  </a:moveTo>
                  <a:lnTo>
                    <a:pt x="3450" y="4936"/>
                  </a:lnTo>
                  <a:lnTo>
                    <a:pt x="3456" y="4938"/>
                  </a:lnTo>
                  <a:lnTo>
                    <a:pt x="3462" y="4940"/>
                  </a:lnTo>
                  <a:lnTo>
                    <a:pt x="3468" y="4940"/>
                  </a:lnTo>
                  <a:lnTo>
                    <a:pt x="3470" y="4938"/>
                  </a:lnTo>
                  <a:lnTo>
                    <a:pt x="3472" y="4934"/>
                  </a:lnTo>
                  <a:lnTo>
                    <a:pt x="3474" y="4926"/>
                  </a:lnTo>
                  <a:lnTo>
                    <a:pt x="3472" y="4922"/>
                  </a:lnTo>
                  <a:lnTo>
                    <a:pt x="3466" y="4922"/>
                  </a:lnTo>
                  <a:lnTo>
                    <a:pt x="3458" y="4924"/>
                  </a:lnTo>
                  <a:lnTo>
                    <a:pt x="3448" y="4930"/>
                  </a:lnTo>
                  <a:lnTo>
                    <a:pt x="3448" y="4932"/>
                  </a:lnTo>
                  <a:lnTo>
                    <a:pt x="3450" y="4936"/>
                  </a:lnTo>
                  <a:close/>
                  <a:moveTo>
                    <a:pt x="3012" y="5270"/>
                  </a:moveTo>
                  <a:lnTo>
                    <a:pt x="3012" y="5270"/>
                  </a:lnTo>
                  <a:lnTo>
                    <a:pt x="3008" y="5266"/>
                  </a:lnTo>
                  <a:lnTo>
                    <a:pt x="3006" y="5264"/>
                  </a:lnTo>
                  <a:lnTo>
                    <a:pt x="3008" y="5262"/>
                  </a:lnTo>
                  <a:lnTo>
                    <a:pt x="3012" y="5264"/>
                  </a:lnTo>
                  <a:lnTo>
                    <a:pt x="3020" y="5266"/>
                  </a:lnTo>
                  <a:lnTo>
                    <a:pt x="3022" y="5266"/>
                  </a:lnTo>
                  <a:lnTo>
                    <a:pt x="3022" y="5264"/>
                  </a:lnTo>
                  <a:lnTo>
                    <a:pt x="3022" y="5258"/>
                  </a:lnTo>
                  <a:lnTo>
                    <a:pt x="3020" y="5250"/>
                  </a:lnTo>
                  <a:lnTo>
                    <a:pt x="3014" y="5244"/>
                  </a:lnTo>
                  <a:lnTo>
                    <a:pt x="3010" y="5242"/>
                  </a:lnTo>
                  <a:lnTo>
                    <a:pt x="3008" y="5244"/>
                  </a:lnTo>
                  <a:lnTo>
                    <a:pt x="3006" y="5246"/>
                  </a:lnTo>
                  <a:lnTo>
                    <a:pt x="3004" y="5246"/>
                  </a:lnTo>
                  <a:lnTo>
                    <a:pt x="3000" y="5242"/>
                  </a:lnTo>
                  <a:lnTo>
                    <a:pt x="2998" y="5240"/>
                  </a:lnTo>
                  <a:lnTo>
                    <a:pt x="2994" y="5240"/>
                  </a:lnTo>
                  <a:lnTo>
                    <a:pt x="2992" y="5242"/>
                  </a:lnTo>
                  <a:lnTo>
                    <a:pt x="2988" y="5244"/>
                  </a:lnTo>
                  <a:lnTo>
                    <a:pt x="2986" y="5244"/>
                  </a:lnTo>
                  <a:lnTo>
                    <a:pt x="2982" y="5240"/>
                  </a:lnTo>
                  <a:lnTo>
                    <a:pt x="2978" y="5236"/>
                  </a:lnTo>
                  <a:lnTo>
                    <a:pt x="2974" y="5234"/>
                  </a:lnTo>
                  <a:lnTo>
                    <a:pt x="2970" y="5234"/>
                  </a:lnTo>
                  <a:lnTo>
                    <a:pt x="2966" y="5236"/>
                  </a:lnTo>
                  <a:lnTo>
                    <a:pt x="2964" y="5238"/>
                  </a:lnTo>
                  <a:lnTo>
                    <a:pt x="2964" y="5240"/>
                  </a:lnTo>
                  <a:lnTo>
                    <a:pt x="2966" y="5244"/>
                  </a:lnTo>
                  <a:lnTo>
                    <a:pt x="2970" y="5250"/>
                  </a:lnTo>
                  <a:lnTo>
                    <a:pt x="2974" y="5252"/>
                  </a:lnTo>
                  <a:lnTo>
                    <a:pt x="2978" y="5252"/>
                  </a:lnTo>
                  <a:lnTo>
                    <a:pt x="2984" y="5256"/>
                  </a:lnTo>
                  <a:lnTo>
                    <a:pt x="2986" y="5260"/>
                  </a:lnTo>
                  <a:lnTo>
                    <a:pt x="2984" y="5260"/>
                  </a:lnTo>
                  <a:lnTo>
                    <a:pt x="2982" y="5260"/>
                  </a:lnTo>
                  <a:lnTo>
                    <a:pt x="2976" y="5262"/>
                  </a:lnTo>
                  <a:lnTo>
                    <a:pt x="2972" y="5264"/>
                  </a:lnTo>
                  <a:lnTo>
                    <a:pt x="2970" y="5264"/>
                  </a:lnTo>
                  <a:lnTo>
                    <a:pt x="2966" y="5260"/>
                  </a:lnTo>
                  <a:lnTo>
                    <a:pt x="2960" y="5252"/>
                  </a:lnTo>
                  <a:lnTo>
                    <a:pt x="2956" y="5252"/>
                  </a:lnTo>
                  <a:lnTo>
                    <a:pt x="2954" y="5252"/>
                  </a:lnTo>
                  <a:lnTo>
                    <a:pt x="2948" y="5250"/>
                  </a:lnTo>
                  <a:lnTo>
                    <a:pt x="2944" y="5248"/>
                  </a:lnTo>
                  <a:lnTo>
                    <a:pt x="2940" y="5246"/>
                  </a:lnTo>
                  <a:lnTo>
                    <a:pt x="2938" y="5248"/>
                  </a:lnTo>
                  <a:lnTo>
                    <a:pt x="2936" y="5250"/>
                  </a:lnTo>
                  <a:lnTo>
                    <a:pt x="2932" y="5254"/>
                  </a:lnTo>
                  <a:lnTo>
                    <a:pt x="2928" y="5256"/>
                  </a:lnTo>
                  <a:lnTo>
                    <a:pt x="2926" y="5258"/>
                  </a:lnTo>
                  <a:lnTo>
                    <a:pt x="2926" y="5266"/>
                  </a:lnTo>
                  <a:lnTo>
                    <a:pt x="2926" y="5270"/>
                  </a:lnTo>
                  <a:lnTo>
                    <a:pt x="2926" y="5276"/>
                  </a:lnTo>
                  <a:lnTo>
                    <a:pt x="2926" y="5278"/>
                  </a:lnTo>
                  <a:lnTo>
                    <a:pt x="2928" y="5280"/>
                  </a:lnTo>
                  <a:lnTo>
                    <a:pt x="2938" y="5282"/>
                  </a:lnTo>
                  <a:lnTo>
                    <a:pt x="2948" y="5282"/>
                  </a:lnTo>
                  <a:lnTo>
                    <a:pt x="2960" y="5278"/>
                  </a:lnTo>
                  <a:lnTo>
                    <a:pt x="2970" y="5274"/>
                  </a:lnTo>
                  <a:lnTo>
                    <a:pt x="2978" y="5272"/>
                  </a:lnTo>
                  <a:lnTo>
                    <a:pt x="2984" y="5272"/>
                  </a:lnTo>
                  <a:lnTo>
                    <a:pt x="2986" y="5268"/>
                  </a:lnTo>
                  <a:lnTo>
                    <a:pt x="2988" y="5268"/>
                  </a:lnTo>
                  <a:lnTo>
                    <a:pt x="2990" y="5270"/>
                  </a:lnTo>
                  <a:lnTo>
                    <a:pt x="2992" y="5272"/>
                  </a:lnTo>
                  <a:lnTo>
                    <a:pt x="2994" y="5270"/>
                  </a:lnTo>
                  <a:lnTo>
                    <a:pt x="2998" y="5270"/>
                  </a:lnTo>
                  <a:lnTo>
                    <a:pt x="3004" y="5270"/>
                  </a:lnTo>
                  <a:lnTo>
                    <a:pt x="3014" y="5272"/>
                  </a:lnTo>
                  <a:lnTo>
                    <a:pt x="3016" y="5272"/>
                  </a:lnTo>
                  <a:lnTo>
                    <a:pt x="3012" y="5270"/>
                  </a:lnTo>
                  <a:close/>
                  <a:moveTo>
                    <a:pt x="3240" y="4810"/>
                  </a:moveTo>
                  <a:lnTo>
                    <a:pt x="3240" y="4810"/>
                  </a:lnTo>
                  <a:lnTo>
                    <a:pt x="3258" y="4782"/>
                  </a:lnTo>
                  <a:lnTo>
                    <a:pt x="3262" y="4776"/>
                  </a:lnTo>
                  <a:lnTo>
                    <a:pt x="3264" y="4770"/>
                  </a:lnTo>
                  <a:lnTo>
                    <a:pt x="3264" y="4764"/>
                  </a:lnTo>
                  <a:lnTo>
                    <a:pt x="3262" y="4760"/>
                  </a:lnTo>
                  <a:lnTo>
                    <a:pt x="3258" y="4756"/>
                  </a:lnTo>
                  <a:lnTo>
                    <a:pt x="3254" y="4756"/>
                  </a:lnTo>
                  <a:lnTo>
                    <a:pt x="3250" y="4758"/>
                  </a:lnTo>
                  <a:lnTo>
                    <a:pt x="3246" y="4764"/>
                  </a:lnTo>
                  <a:lnTo>
                    <a:pt x="3236" y="4776"/>
                  </a:lnTo>
                  <a:lnTo>
                    <a:pt x="3228" y="4792"/>
                  </a:lnTo>
                  <a:lnTo>
                    <a:pt x="3222" y="4796"/>
                  </a:lnTo>
                  <a:lnTo>
                    <a:pt x="3216" y="4798"/>
                  </a:lnTo>
                  <a:lnTo>
                    <a:pt x="3208" y="4798"/>
                  </a:lnTo>
                  <a:lnTo>
                    <a:pt x="3198" y="4798"/>
                  </a:lnTo>
                  <a:lnTo>
                    <a:pt x="3182" y="4794"/>
                  </a:lnTo>
                  <a:lnTo>
                    <a:pt x="3176" y="4794"/>
                  </a:lnTo>
                  <a:lnTo>
                    <a:pt x="3174" y="4796"/>
                  </a:lnTo>
                  <a:lnTo>
                    <a:pt x="3170" y="4798"/>
                  </a:lnTo>
                  <a:lnTo>
                    <a:pt x="3168" y="4798"/>
                  </a:lnTo>
                  <a:lnTo>
                    <a:pt x="3158" y="4794"/>
                  </a:lnTo>
                  <a:lnTo>
                    <a:pt x="3146" y="4792"/>
                  </a:lnTo>
                  <a:lnTo>
                    <a:pt x="3138" y="4790"/>
                  </a:lnTo>
                  <a:lnTo>
                    <a:pt x="3130" y="4790"/>
                  </a:lnTo>
                  <a:lnTo>
                    <a:pt x="3122" y="4790"/>
                  </a:lnTo>
                  <a:lnTo>
                    <a:pt x="3118" y="4788"/>
                  </a:lnTo>
                  <a:lnTo>
                    <a:pt x="3116" y="4786"/>
                  </a:lnTo>
                  <a:lnTo>
                    <a:pt x="3114" y="4784"/>
                  </a:lnTo>
                  <a:lnTo>
                    <a:pt x="3114" y="4780"/>
                  </a:lnTo>
                  <a:lnTo>
                    <a:pt x="3114" y="4778"/>
                  </a:lnTo>
                  <a:lnTo>
                    <a:pt x="3112" y="4778"/>
                  </a:lnTo>
                  <a:lnTo>
                    <a:pt x="3104" y="4778"/>
                  </a:lnTo>
                  <a:lnTo>
                    <a:pt x="3098" y="4776"/>
                  </a:lnTo>
                  <a:lnTo>
                    <a:pt x="3092" y="4776"/>
                  </a:lnTo>
                  <a:lnTo>
                    <a:pt x="3090" y="4778"/>
                  </a:lnTo>
                  <a:lnTo>
                    <a:pt x="3088" y="4780"/>
                  </a:lnTo>
                  <a:lnTo>
                    <a:pt x="3084" y="4788"/>
                  </a:lnTo>
                  <a:lnTo>
                    <a:pt x="3080" y="4796"/>
                  </a:lnTo>
                  <a:lnTo>
                    <a:pt x="3078" y="4800"/>
                  </a:lnTo>
                  <a:lnTo>
                    <a:pt x="3074" y="4800"/>
                  </a:lnTo>
                  <a:lnTo>
                    <a:pt x="3072" y="4800"/>
                  </a:lnTo>
                  <a:lnTo>
                    <a:pt x="3068" y="4796"/>
                  </a:lnTo>
                  <a:lnTo>
                    <a:pt x="3066" y="4792"/>
                  </a:lnTo>
                  <a:lnTo>
                    <a:pt x="3064" y="4792"/>
                  </a:lnTo>
                  <a:lnTo>
                    <a:pt x="3060" y="4798"/>
                  </a:lnTo>
                  <a:lnTo>
                    <a:pt x="3056" y="4810"/>
                  </a:lnTo>
                  <a:lnTo>
                    <a:pt x="3052" y="4820"/>
                  </a:lnTo>
                  <a:lnTo>
                    <a:pt x="3048" y="4824"/>
                  </a:lnTo>
                  <a:lnTo>
                    <a:pt x="3048" y="4828"/>
                  </a:lnTo>
                  <a:lnTo>
                    <a:pt x="3048" y="4834"/>
                  </a:lnTo>
                  <a:lnTo>
                    <a:pt x="3048" y="4838"/>
                  </a:lnTo>
                  <a:lnTo>
                    <a:pt x="3046" y="4840"/>
                  </a:lnTo>
                  <a:lnTo>
                    <a:pt x="3044" y="4842"/>
                  </a:lnTo>
                  <a:lnTo>
                    <a:pt x="3040" y="4844"/>
                  </a:lnTo>
                  <a:lnTo>
                    <a:pt x="3040" y="4848"/>
                  </a:lnTo>
                  <a:lnTo>
                    <a:pt x="3042" y="4854"/>
                  </a:lnTo>
                  <a:lnTo>
                    <a:pt x="3044" y="4864"/>
                  </a:lnTo>
                  <a:lnTo>
                    <a:pt x="3040" y="4876"/>
                  </a:lnTo>
                  <a:lnTo>
                    <a:pt x="3034" y="4886"/>
                  </a:lnTo>
                  <a:lnTo>
                    <a:pt x="3030" y="4900"/>
                  </a:lnTo>
                  <a:lnTo>
                    <a:pt x="3030" y="4908"/>
                  </a:lnTo>
                  <a:lnTo>
                    <a:pt x="3030" y="4918"/>
                  </a:lnTo>
                  <a:lnTo>
                    <a:pt x="3030" y="4932"/>
                  </a:lnTo>
                  <a:lnTo>
                    <a:pt x="3028" y="4934"/>
                  </a:lnTo>
                  <a:lnTo>
                    <a:pt x="3026" y="4936"/>
                  </a:lnTo>
                  <a:lnTo>
                    <a:pt x="3024" y="4936"/>
                  </a:lnTo>
                  <a:lnTo>
                    <a:pt x="3024" y="4938"/>
                  </a:lnTo>
                  <a:lnTo>
                    <a:pt x="3022" y="4944"/>
                  </a:lnTo>
                  <a:lnTo>
                    <a:pt x="3020" y="4952"/>
                  </a:lnTo>
                  <a:lnTo>
                    <a:pt x="3020" y="4960"/>
                  </a:lnTo>
                  <a:lnTo>
                    <a:pt x="3016" y="4964"/>
                  </a:lnTo>
                  <a:lnTo>
                    <a:pt x="3014" y="4968"/>
                  </a:lnTo>
                  <a:lnTo>
                    <a:pt x="3010" y="4968"/>
                  </a:lnTo>
                  <a:lnTo>
                    <a:pt x="3006" y="4970"/>
                  </a:lnTo>
                  <a:lnTo>
                    <a:pt x="3006" y="4972"/>
                  </a:lnTo>
                  <a:lnTo>
                    <a:pt x="3008" y="4976"/>
                  </a:lnTo>
                  <a:lnTo>
                    <a:pt x="3010" y="4984"/>
                  </a:lnTo>
                  <a:lnTo>
                    <a:pt x="3008" y="4986"/>
                  </a:lnTo>
                  <a:lnTo>
                    <a:pt x="3006" y="4990"/>
                  </a:lnTo>
                  <a:lnTo>
                    <a:pt x="3008" y="5002"/>
                  </a:lnTo>
                  <a:lnTo>
                    <a:pt x="3012" y="5008"/>
                  </a:lnTo>
                  <a:lnTo>
                    <a:pt x="3014" y="5010"/>
                  </a:lnTo>
                  <a:lnTo>
                    <a:pt x="3018" y="5010"/>
                  </a:lnTo>
                  <a:lnTo>
                    <a:pt x="3020" y="5010"/>
                  </a:lnTo>
                  <a:lnTo>
                    <a:pt x="3024" y="5010"/>
                  </a:lnTo>
                  <a:lnTo>
                    <a:pt x="3028" y="5010"/>
                  </a:lnTo>
                  <a:lnTo>
                    <a:pt x="3032" y="5014"/>
                  </a:lnTo>
                  <a:lnTo>
                    <a:pt x="3036" y="5022"/>
                  </a:lnTo>
                  <a:lnTo>
                    <a:pt x="3040" y="5034"/>
                  </a:lnTo>
                  <a:lnTo>
                    <a:pt x="3040" y="5046"/>
                  </a:lnTo>
                  <a:lnTo>
                    <a:pt x="3038" y="5058"/>
                  </a:lnTo>
                  <a:lnTo>
                    <a:pt x="3036" y="5070"/>
                  </a:lnTo>
                  <a:lnTo>
                    <a:pt x="3032" y="5082"/>
                  </a:lnTo>
                  <a:lnTo>
                    <a:pt x="3030" y="5092"/>
                  </a:lnTo>
                  <a:lnTo>
                    <a:pt x="3030" y="5102"/>
                  </a:lnTo>
                  <a:lnTo>
                    <a:pt x="3034" y="5112"/>
                  </a:lnTo>
                  <a:lnTo>
                    <a:pt x="3038" y="5116"/>
                  </a:lnTo>
                  <a:lnTo>
                    <a:pt x="3042" y="5118"/>
                  </a:lnTo>
                  <a:lnTo>
                    <a:pt x="3046" y="5118"/>
                  </a:lnTo>
                  <a:lnTo>
                    <a:pt x="3050" y="5116"/>
                  </a:lnTo>
                  <a:lnTo>
                    <a:pt x="3058" y="5114"/>
                  </a:lnTo>
                  <a:lnTo>
                    <a:pt x="3068" y="5112"/>
                  </a:lnTo>
                  <a:lnTo>
                    <a:pt x="3072" y="5112"/>
                  </a:lnTo>
                  <a:lnTo>
                    <a:pt x="3072" y="5110"/>
                  </a:lnTo>
                  <a:lnTo>
                    <a:pt x="3070" y="5100"/>
                  </a:lnTo>
                  <a:lnTo>
                    <a:pt x="3068" y="5088"/>
                  </a:lnTo>
                  <a:lnTo>
                    <a:pt x="3068" y="5082"/>
                  </a:lnTo>
                  <a:lnTo>
                    <a:pt x="3070" y="5076"/>
                  </a:lnTo>
                  <a:lnTo>
                    <a:pt x="3072" y="5070"/>
                  </a:lnTo>
                  <a:lnTo>
                    <a:pt x="3074" y="5064"/>
                  </a:lnTo>
                  <a:lnTo>
                    <a:pt x="3072" y="5050"/>
                  </a:lnTo>
                  <a:lnTo>
                    <a:pt x="3072" y="5034"/>
                  </a:lnTo>
                  <a:lnTo>
                    <a:pt x="3072" y="5014"/>
                  </a:lnTo>
                  <a:lnTo>
                    <a:pt x="3074" y="5004"/>
                  </a:lnTo>
                  <a:lnTo>
                    <a:pt x="3072" y="4998"/>
                  </a:lnTo>
                  <a:lnTo>
                    <a:pt x="3068" y="4990"/>
                  </a:lnTo>
                  <a:lnTo>
                    <a:pt x="3068" y="4988"/>
                  </a:lnTo>
                  <a:lnTo>
                    <a:pt x="3068" y="4984"/>
                  </a:lnTo>
                  <a:lnTo>
                    <a:pt x="3076" y="4974"/>
                  </a:lnTo>
                  <a:lnTo>
                    <a:pt x="3084" y="4970"/>
                  </a:lnTo>
                  <a:lnTo>
                    <a:pt x="3090" y="4968"/>
                  </a:lnTo>
                  <a:lnTo>
                    <a:pt x="3094" y="4968"/>
                  </a:lnTo>
                  <a:lnTo>
                    <a:pt x="3098" y="4972"/>
                  </a:lnTo>
                  <a:lnTo>
                    <a:pt x="3100" y="4976"/>
                  </a:lnTo>
                  <a:lnTo>
                    <a:pt x="3100" y="4982"/>
                  </a:lnTo>
                  <a:lnTo>
                    <a:pt x="3098" y="4990"/>
                  </a:lnTo>
                  <a:lnTo>
                    <a:pt x="3094" y="4996"/>
                  </a:lnTo>
                  <a:lnTo>
                    <a:pt x="3092" y="5002"/>
                  </a:lnTo>
                  <a:lnTo>
                    <a:pt x="3090" y="5008"/>
                  </a:lnTo>
                  <a:lnTo>
                    <a:pt x="3092" y="5012"/>
                  </a:lnTo>
                  <a:lnTo>
                    <a:pt x="3094" y="5016"/>
                  </a:lnTo>
                  <a:lnTo>
                    <a:pt x="3102" y="5024"/>
                  </a:lnTo>
                  <a:lnTo>
                    <a:pt x="3112" y="5034"/>
                  </a:lnTo>
                  <a:lnTo>
                    <a:pt x="3116" y="5040"/>
                  </a:lnTo>
                  <a:lnTo>
                    <a:pt x="3116" y="5046"/>
                  </a:lnTo>
                  <a:lnTo>
                    <a:pt x="3114" y="5062"/>
                  </a:lnTo>
                  <a:lnTo>
                    <a:pt x="3114" y="5068"/>
                  </a:lnTo>
                  <a:lnTo>
                    <a:pt x="3116" y="5074"/>
                  </a:lnTo>
                  <a:lnTo>
                    <a:pt x="3120" y="5076"/>
                  </a:lnTo>
                  <a:lnTo>
                    <a:pt x="3130" y="5078"/>
                  </a:lnTo>
                  <a:lnTo>
                    <a:pt x="3136" y="5076"/>
                  </a:lnTo>
                  <a:lnTo>
                    <a:pt x="3138" y="5076"/>
                  </a:lnTo>
                  <a:lnTo>
                    <a:pt x="3140" y="5072"/>
                  </a:lnTo>
                  <a:lnTo>
                    <a:pt x="3140" y="5070"/>
                  </a:lnTo>
                  <a:lnTo>
                    <a:pt x="3140" y="5062"/>
                  </a:lnTo>
                  <a:lnTo>
                    <a:pt x="3142" y="5060"/>
                  </a:lnTo>
                  <a:lnTo>
                    <a:pt x="3148" y="5056"/>
                  </a:lnTo>
                  <a:lnTo>
                    <a:pt x="3152" y="5056"/>
                  </a:lnTo>
                  <a:lnTo>
                    <a:pt x="3156" y="5054"/>
                  </a:lnTo>
                  <a:lnTo>
                    <a:pt x="3164" y="5056"/>
                  </a:lnTo>
                  <a:lnTo>
                    <a:pt x="3166" y="5056"/>
                  </a:lnTo>
                  <a:lnTo>
                    <a:pt x="3168" y="5056"/>
                  </a:lnTo>
                  <a:lnTo>
                    <a:pt x="3172" y="5048"/>
                  </a:lnTo>
                  <a:lnTo>
                    <a:pt x="3172" y="5042"/>
                  </a:lnTo>
                  <a:lnTo>
                    <a:pt x="3170" y="5036"/>
                  </a:lnTo>
                  <a:lnTo>
                    <a:pt x="3164" y="5032"/>
                  </a:lnTo>
                  <a:lnTo>
                    <a:pt x="3158" y="5028"/>
                  </a:lnTo>
                  <a:lnTo>
                    <a:pt x="3152" y="5026"/>
                  </a:lnTo>
                  <a:lnTo>
                    <a:pt x="3148" y="5022"/>
                  </a:lnTo>
                  <a:lnTo>
                    <a:pt x="3146" y="5016"/>
                  </a:lnTo>
                  <a:lnTo>
                    <a:pt x="3148" y="5012"/>
                  </a:lnTo>
                  <a:lnTo>
                    <a:pt x="3152" y="5006"/>
                  </a:lnTo>
                  <a:lnTo>
                    <a:pt x="3152" y="4998"/>
                  </a:lnTo>
                  <a:lnTo>
                    <a:pt x="3150" y="4990"/>
                  </a:lnTo>
                  <a:lnTo>
                    <a:pt x="3148" y="4980"/>
                  </a:lnTo>
                  <a:lnTo>
                    <a:pt x="3136" y="4962"/>
                  </a:lnTo>
                  <a:lnTo>
                    <a:pt x="3122" y="4946"/>
                  </a:lnTo>
                  <a:lnTo>
                    <a:pt x="3118" y="4940"/>
                  </a:lnTo>
                  <a:lnTo>
                    <a:pt x="3118" y="4934"/>
                  </a:lnTo>
                  <a:lnTo>
                    <a:pt x="3122" y="4930"/>
                  </a:lnTo>
                  <a:lnTo>
                    <a:pt x="3128" y="4926"/>
                  </a:lnTo>
                  <a:lnTo>
                    <a:pt x="3146" y="4916"/>
                  </a:lnTo>
                  <a:lnTo>
                    <a:pt x="3154" y="4908"/>
                  </a:lnTo>
                  <a:lnTo>
                    <a:pt x="3162" y="4898"/>
                  </a:lnTo>
                  <a:lnTo>
                    <a:pt x="3168" y="4888"/>
                  </a:lnTo>
                  <a:lnTo>
                    <a:pt x="3172" y="4884"/>
                  </a:lnTo>
                  <a:lnTo>
                    <a:pt x="3176" y="4884"/>
                  </a:lnTo>
                  <a:lnTo>
                    <a:pt x="3180" y="4886"/>
                  </a:lnTo>
                  <a:lnTo>
                    <a:pt x="3186" y="4890"/>
                  </a:lnTo>
                  <a:lnTo>
                    <a:pt x="3190" y="4890"/>
                  </a:lnTo>
                  <a:lnTo>
                    <a:pt x="3192" y="4888"/>
                  </a:lnTo>
                  <a:lnTo>
                    <a:pt x="3196" y="4880"/>
                  </a:lnTo>
                  <a:lnTo>
                    <a:pt x="3196" y="4876"/>
                  </a:lnTo>
                  <a:lnTo>
                    <a:pt x="3194" y="4874"/>
                  </a:lnTo>
                  <a:lnTo>
                    <a:pt x="3192" y="4872"/>
                  </a:lnTo>
                  <a:lnTo>
                    <a:pt x="3188" y="4870"/>
                  </a:lnTo>
                  <a:lnTo>
                    <a:pt x="3170" y="4870"/>
                  </a:lnTo>
                  <a:lnTo>
                    <a:pt x="3160" y="4872"/>
                  </a:lnTo>
                  <a:lnTo>
                    <a:pt x="3152" y="4874"/>
                  </a:lnTo>
                  <a:lnTo>
                    <a:pt x="3144" y="4880"/>
                  </a:lnTo>
                  <a:lnTo>
                    <a:pt x="3136" y="4884"/>
                  </a:lnTo>
                  <a:lnTo>
                    <a:pt x="3130" y="4884"/>
                  </a:lnTo>
                  <a:lnTo>
                    <a:pt x="3124" y="4884"/>
                  </a:lnTo>
                  <a:lnTo>
                    <a:pt x="3116" y="4882"/>
                  </a:lnTo>
                  <a:lnTo>
                    <a:pt x="3112" y="4886"/>
                  </a:lnTo>
                  <a:lnTo>
                    <a:pt x="3108" y="4890"/>
                  </a:lnTo>
                  <a:lnTo>
                    <a:pt x="3106" y="4894"/>
                  </a:lnTo>
                  <a:lnTo>
                    <a:pt x="3104" y="4900"/>
                  </a:lnTo>
                  <a:lnTo>
                    <a:pt x="3100" y="4904"/>
                  </a:lnTo>
                  <a:lnTo>
                    <a:pt x="3096" y="4908"/>
                  </a:lnTo>
                  <a:lnTo>
                    <a:pt x="3088" y="4908"/>
                  </a:lnTo>
                  <a:lnTo>
                    <a:pt x="3082" y="4906"/>
                  </a:lnTo>
                  <a:lnTo>
                    <a:pt x="3078" y="4904"/>
                  </a:lnTo>
                  <a:lnTo>
                    <a:pt x="3078" y="4902"/>
                  </a:lnTo>
                  <a:lnTo>
                    <a:pt x="3078" y="4898"/>
                  </a:lnTo>
                  <a:lnTo>
                    <a:pt x="3076" y="4892"/>
                  </a:lnTo>
                  <a:lnTo>
                    <a:pt x="3074" y="4888"/>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92" y="4818"/>
                  </a:lnTo>
                  <a:lnTo>
                    <a:pt x="3096" y="4820"/>
                  </a:lnTo>
                  <a:lnTo>
                    <a:pt x="3106" y="4818"/>
                  </a:lnTo>
                  <a:lnTo>
                    <a:pt x="3116" y="4818"/>
                  </a:lnTo>
                  <a:lnTo>
                    <a:pt x="3122" y="4818"/>
                  </a:lnTo>
                  <a:lnTo>
                    <a:pt x="3126" y="4818"/>
                  </a:lnTo>
                  <a:lnTo>
                    <a:pt x="3132" y="4820"/>
                  </a:lnTo>
                  <a:lnTo>
                    <a:pt x="3140" y="4820"/>
                  </a:lnTo>
                  <a:lnTo>
                    <a:pt x="3156" y="4818"/>
                  </a:lnTo>
                  <a:lnTo>
                    <a:pt x="3172" y="4816"/>
                  </a:lnTo>
                  <a:lnTo>
                    <a:pt x="3178" y="4818"/>
                  </a:lnTo>
                  <a:lnTo>
                    <a:pt x="3182" y="4820"/>
                  </a:lnTo>
                  <a:lnTo>
                    <a:pt x="3186" y="4822"/>
                  </a:lnTo>
                  <a:lnTo>
                    <a:pt x="3192" y="4824"/>
                  </a:lnTo>
                  <a:lnTo>
                    <a:pt x="3200" y="4826"/>
                  </a:lnTo>
                  <a:lnTo>
                    <a:pt x="3208" y="4826"/>
                  </a:lnTo>
                  <a:lnTo>
                    <a:pt x="3218" y="4824"/>
                  </a:lnTo>
                  <a:lnTo>
                    <a:pt x="3226" y="4822"/>
                  </a:lnTo>
                  <a:lnTo>
                    <a:pt x="3234" y="4816"/>
                  </a:lnTo>
                  <a:lnTo>
                    <a:pt x="3240" y="4810"/>
                  </a:lnTo>
                  <a:close/>
                  <a:moveTo>
                    <a:pt x="2954" y="5244"/>
                  </a:moveTo>
                  <a:lnTo>
                    <a:pt x="2954" y="5244"/>
                  </a:lnTo>
                  <a:lnTo>
                    <a:pt x="2954" y="5248"/>
                  </a:lnTo>
                  <a:lnTo>
                    <a:pt x="2956" y="5246"/>
                  </a:lnTo>
                  <a:lnTo>
                    <a:pt x="2960" y="5240"/>
                  </a:lnTo>
                  <a:lnTo>
                    <a:pt x="2962" y="5238"/>
                  </a:lnTo>
                  <a:lnTo>
                    <a:pt x="2960" y="5236"/>
                  </a:lnTo>
                  <a:lnTo>
                    <a:pt x="2958" y="5236"/>
                  </a:lnTo>
                  <a:lnTo>
                    <a:pt x="2954" y="5240"/>
                  </a:lnTo>
                  <a:lnTo>
                    <a:pt x="2954" y="5244"/>
                  </a:lnTo>
                  <a:close/>
                  <a:moveTo>
                    <a:pt x="3346" y="4878"/>
                  </a:moveTo>
                  <a:lnTo>
                    <a:pt x="3346" y="4878"/>
                  </a:lnTo>
                  <a:lnTo>
                    <a:pt x="3350" y="4878"/>
                  </a:lnTo>
                  <a:lnTo>
                    <a:pt x="3352" y="4876"/>
                  </a:lnTo>
                  <a:lnTo>
                    <a:pt x="3350" y="4874"/>
                  </a:lnTo>
                  <a:lnTo>
                    <a:pt x="3348" y="4872"/>
                  </a:lnTo>
                  <a:lnTo>
                    <a:pt x="3346" y="4872"/>
                  </a:lnTo>
                  <a:lnTo>
                    <a:pt x="3344" y="4874"/>
                  </a:lnTo>
                  <a:lnTo>
                    <a:pt x="3344" y="4876"/>
                  </a:lnTo>
                  <a:lnTo>
                    <a:pt x="3346" y="4878"/>
                  </a:lnTo>
                  <a:close/>
                  <a:moveTo>
                    <a:pt x="3352" y="4858"/>
                  </a:moveTo>
                  <a:lnTo>
                    <a:pt x="3352" y="4858"/>
                  </a:lnTo>
                  <a:lnTo>
                    <a:pt x="3350" y="4862"/>
                  </a:lnTo>
                  <a:lnTo>
                    <a:pt x="3354" y="4868"/>
                  </a:lnTo>
                  <a:lnTo>
                    <a:pt x="3358" y="4874"/>
                  </a:lnTo>
                  <a:lnTo>
                    <a:pt x="3360" y="4876"/>
                  </a:lnTo>
                  <a:lnTo>
                    <a:pt x="3364" y="4874"/>
                  </a:lnTo>
                  <a:lnTo>
                    <a:pt x="3364" y="4866"/>
                  </a:lnTo>
                  <a:lnTo>
                    <a:pt x="3362" y="4858"/>
                  </a:lnTo>
                  <a:lnTo>
                    <a:pt x="3360" y="4854"/>
                  </a:lnTo>
                  <a:lnTo>
                    <a:pt x="3356" y="4854"/>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04" y="4978"/>
                  </a:lnTo>
                  <a:lnTo>
                    <a:pt x="3396" y="4978"/>
                  </a:lnTo>
                  <a:lnTo>
                    <a:pt x="3390" y="4980"/>
                  </a:lnTo>
                  <a:lnTo>
                    <a:pt x="3384" y="4982"/>
                  </a:lnTo>
                  <a:lnTo>
                    <a:pt x="3378" y="4986"/>
                  </a:lnTo>
                  <a:lnTo>
                    <a:pt x="3376" y="4990"/>
                  </a:lnTo>
                  <a:lnTo>
                    <a:pt x="3374" y="4996"/>
                  </a:lnTo>
                  <a:lnTo>
                    <a:pt x="3374" y="5002"/>
                  </a:lnTo>
                  <a:lnTo>
                    <a:pt x="3376" y="5010"/>
                  </a:lnTo>
                  <a:lnTo>
                    <a:pt x="3378" y="5006"/>
                  </a:lnTo>
                  <a:lnTo>
                    <a:pt x="3380" y="4998"/>
                  </a:lnTo>
                  <a:lnTo>
                    <a:pt x="3382" y="4994"/>
                  </a:lnTo>
                  <a:lnTo>
                    <a:pt x="3384" y="4992"/>
                  </a:lnTo>
                  <a:lnTo>
                    <a:pt x="3386" y="4992"/>
                  </a:lnTo>
                  <a:lnTo>
                    <a:pt x="3388" y="4994"/>
                  </a:lnTo>
                  <a:lnTo>
                    <a:pt x="3392" y="5000"/>
                  </a:lnTo>
                  <a:lnTo>
                    <a:pt x="3396" y="5002"/>
                  </a:lnTo>
                  <a:lnTo>
                    <a:pt x="3400" y="5004"/>
                  </a:lnTo>
                  <a:lnTo>
                    <a:pt x="3404" y="5004"/>
                  </a:lnTo>
                  <a:lnTo>
                    <a:pt x="3408" y="5000"/>
                  </a:lnTo>
                  <a:lnTo>
                    <a:pt x="3414" y="4998"/>
                  </a:lnTo>
                  <a:lnTo>
                    <a:pt x="3418" y="4998"/>
                  </a:lnTo>
                  <a:lnTo>
                    <a:pt x="3428" y="5002"/>
                  </a:lnTo>
                  <a:lnTo>
                    <a:pt x="3436" y="5006"/>
                  </a:lnTo>
                  <a:lnTo>
                    <a:pt x="3438" y="5008"/>
                  </a:lnTo>
                  <a:lnTo>
                    <a:pt x="3440" y="5006"/>
                  </a:lnTo>
                  <a:lnTo>
                    <a:pt x="3442" y="5002"/>
                  </a:lnTo>
                  <a:lnTo>
                    <a:pt x="3446" y="5002"/>
                  </a:lnTo>
                  <a:lnTo>
                    <a:pt x="3456" y="5006"/>
                  </a:lnTo>
                  <a:lnTo>
                    <a:pt x="3468" y="5014"/>
                  </a:lnTo>
                  <a:lnTo>
                    <a:pt x="3482" y="5022"/>
                  </a:lnTo>
                  <a:lnTo>
                    <a:pt x="3488" y="5026"/>
                  </a:lnTo>
                  <a:lnTo>
                    <a:pt x="3492" y="5028"/>
                  </a:lnTo>
                  <a:lnTo>
                    <a:pt x="3494" y="5026"/>
                  </a:lnTo>
                  <a:lnTo>
                    <a:pt x="3496" y="5024"/>
                  </a:lnTo>
                  <a:lnTo>
                    <a:pt x="3494" y="5012"/>
                  </a:lnTo>
                  <a:lnTo>
                    <a:pt x="3484" y="4994"/>
                  </a:lnTo>
                  <a:lnTo>
                    <a:pt x="3478" y="4988"/>
                  </a:lnTo>
                  <a:lnTo>
                    <a:pt x="3476" y="4984"/>
                  </a:lnTo>
                  <a:lnTo>
                    <a:pt x="3472" y="4982"/>
                  </a:lnTo>
                  <a:lnTo>
                    <a:pt x="3470" y="4984"/>
                  </a:lnTo>
                  <a:lnTo>
                    <a:pt x="3464" y="4984"/>
                  </a:lnTo>
                  <a:lnTo>
                    <a:pt x="3458" y="4984"/>
                  </a:lnTo>
                  <a:lnTo>
                    <a:pt x="3452" y="4980"/>
                  </a:lnTo>
                  <a:close/>
                  <a:moveTo>
                    <a:pt x="3092" y="4546"/>
                  </a:moveTo>
                  <a:lnTo>
                    <a:pt x="3092" y="4546"/>
                  </a:lnTo>
                  <a:lnTo>
                    <a:pt x="3090" y="4552"/>
                  </a:lnTo>
                  <a:lnTo>
                    <a:pt x="3092" y="4552"/>
                  </a:lnTo>
                  <a:lnTo>
                    <a:pt x="3094" y="4552"/>
                  </a:lnTo>
                  <a:lnTo>
                    <a:pt x="3098" y="4552"/>
                  </a:lnTo>
                  <a:lnTo>
                    <a:pt x="3104" y="4552"/>
                  </a:lnTo>
                  <a:lnTo>
                    <a:pt x="3108" y="4554"/>
                  </a:lnTo>
                  <a:lnTo>
                    <a:pt x="3112" y="4552"/>
                  </a:lnTo>
                  <a:lnTo>
                    <a:pt x="3112" y="4548"/>
                  </a:lnTo>
                  <a:lnTo>
                    <a:pt x="3110" y="4548"/>
                  </a:lnTo>
                  <a:lnTo>
                    <a:pt x="3106" y="4546"/>
                  </a:lnTo>
                  <a:lnTo>
                    <a:pt x="3102" y="4542"/>
                  </a:lnTo>
                  <a:lnTo>
                    <a:pt x="3100" y="4540"/>
                  </a:lnTo>
                  <a:lnTo>
                    <a:pt x="3098" y="4540"/>
                  </a:lnTo>
                  <a:lnTo>
                    <a:pt x="3096" y="4542"/>
                  </a:lnTo>
                  <a:lnTo>
                    <a:pt x="3092" y="4546"/>
                  </a:lnTo>
                  <a:close/>
                  <a:moveTo>
                    <a:pt x="3058" y="4324"/>
                  </a:moveTo>
                  <a:lnTo>
                    <a:pt x="3058" y="4324"/>
                  </a:lnTo>
                  <a:lnTo>
                    <a:pt x="3056" y="4322"/>
                  </a:lnTo>
                  <a:lnTo>
                    <a:pt x="3052" y="4322"/>
                  </a:lnTo>
                  <a:lnTo>
                    <a:pt x="3048" y="4326"/>
                  </a:lnTo>
                  <a:lnTo>
                    <a:pt x="3048" y="4330"/>
                  </a:lnTo>
                  <a:lnTo>
                    <a:pt x="3050" y="4330"/>
                  </a:lnTo>
                  <a:lnTo>
                    <a:pt x="3058" y="4324"/>
                  </a:lnTo>
                  <a:close/>
                  <a:moveTo>
                    <a:pt x="3358" y="4790"/>
                  </a:moveTo>
                  <a:lnTo>
                    <a:pt x="3358" y="4790"/>
                  </a:lnTo>
                  <a:lnTo>
                    <a:pt x="3360" y="4800"/>
                  </a:lnTo>
                  <a:lnTo>
                    <a:pt x="3358" y="4806"/>
                  </a:lnTo>
                  <a:lnTo>
                    <a:pt x="3358" y="4812"/>
                  </a:lnTo>
                  <a:lnTo>
                    <a:pt x="3358" y="4816"/>
                  </a:lnTo>
                  <a:lnTo>
                    <a:pt x="3362" y="4820"/>
                  </a:lnTo>
                  <a:lnTo>
                    <a:pt x="3364" y="4826"/>
                  </a:lnTo>
                  <a:lnTo>
                    <a:pt x="3364" y="4830"/>
                  </a:lnTo>
                  <a:lnTo>
                    <a:pt x="3364" y="4838"/>
                  </a:lnTo>
                  <a:lnTo>
                    <a:pt x="3364" y="4846"/>
                  </a:lnTo>
                  <a:lnTo>
                    <a:pt x="3364" y="4850"/>
                  </a:lnTo>
                  <a:lnTo>
                    <a:pt x="3368" y="4856"/>
                  </a:lnTo>
                  <a:lnTo>
                    <a:pt x="3382" y="4876"/>
                  </a:lnTo>
                  <a:lnTo>
                    <a:pt x="3388" y="4882"/>
                  </a:lnTo>
                  <a:lnTo>
                    <a:pt x="3390" y="4884"/>
                  </a:lnTo>
                  <a:lnTo>
                    <a:pt x="3394" y="4884"/>
                  </a:lnTo>
                  <a:lnTo>
                    <a:pt x="3394" y="4882"/>
                  </a:lnTo>
                  <a:lnTo>
                    <a:pt x="3394" y="4880"/>
                  </a:lnTo>
                  <a:lnTo>
                    <a:pt x="3390" y="4876"/>
                  </a:lnTo>
                  <a:lnTo>
                    <a:pt x="3384" y="4868"/>
                  </a:lnTo>
                  <a:lnTo>
                    <a:pt x="3380" y="4860"/>
                  </a:lnTo>
                  <a:lnTo>
                    <a:pt x="3376" y="4848"/>
                  </a:lnTo>
                  <a:lnTo>
                    <a:pt x="3374" y="4836"/>
                  </a:lnTo>
                  <a:lnTo>
                    <a:pt x="3374" y="4826"/>
                  </a:lnTo>
                  <a:lnTo>
                    <a:pt x="3376" y="4820"/>
                  </a:lnTo>
                  <a:lnTo>
                    <a:pt x="3380" y="4818"/>
                  </a:lnTo>
                  <a:lnTo>
                    <a:pt x="3382" y="4818"/>
                  </a:lnTo>
                  <a:lnTo>
                    <a:pt x="3390" y="4820"/>
                  </a:lnTo>
                  <a:lnTo>
                    <a:pt x="3402" y="4824"/>
                  </a:lnTo>
                  <a:lnTo>
                    <a:pt x="3406" y="4826"/>
                  </a:lnTo>
                  <a:lnTo>
                    <a:pt x="3410" y="4826"/>
                  </a:lnTo>
                  <a:lnTo>
                    <a:pt x="3410" y="4822"/>
                  </a:lnTo>
                  <a:lnTo>
                    <a:pt x="3406" y="4816"/>
                  </a:lnTo>
                  <a:lnTo>
                    <a:pt x="3400" y="4812"/>
                  </a:lnTo>
                  <a:lnTo>
                    <a:pt x="3394" y="4810"/>
                  </a:lnTo>
                  <a:lnTo>
                    <a:pt x="3390" y="4806"/>
                  </a:lnTo>
                  <a:lnTo>
                    <a:pt x="3386" y="4804"/>
                  </a:lnTo>
                  <a:lnTo>
                    <a:pt x="3386" y="4802"/>
                  </a:lnTo>
                  <a:lnTo>
                    <a:pt x="3388" y="4800"/>
                  </a:lnTo>
                  <a:lnTo>
                    <a:pt x="3394" y="4796"/>
                  </a:lnTo>
                  <a:lnTo>
                    <a:pt x="3400" y="4792"/>
                  </a:lnTo>
                  <a:lnTo>
                    <a:pt x="3404" y="4788"/>
                  </a:lnTo>
                  <a:lnTo>
                    <a:pt x="3406" y="4784"/>
                  </a:lnTo>
                  <a:lnTo>
                    <a:pt x="3408" y="4774"/>
                  </a:lnTo>
                  <a:lnTo>
                    <a:pt x="3406" y="4770"/>
                  </a:lnTo>
                  <a:lnTo>
                    <a:pt x="3404" y="4766"/>
                  </a:lnTo>
                  <a:lnTo>
                    <a:pt x="3400" y="4766"/>
                  </a:lnTo>
                  <a:lnTo>
                    <a:pt x="3396" y="4766"/>
                  </a:lnTo>
                  <a:lnTo>
                    <a:pt x="3390" y="4770"/>
                  </a:lnTo>
                  <a:lnTo>
                    <a:pt x="3386" y="4774"/>
                  </a:lnTo>
                  <a:lnTo>
                    <a:pt x="3378" y="4788"/>
                  </a:lnTo>
                  <a:lnTo>
                    <a:pt x="3372" y="4800"/>
                  </a:lnTo>
                  <a:lnTo>
                    <a:pt x="3370" y="4800"/>
                  </a:lnTo>
                  <a:lnTo>
                    <a:pt x="3368" y="4798"/>
                  </a:lnTo>
                  <a:lnTo>
                    <a:pt x="3366" y="4792"/>
                  </a:lnTo>
                  <a:lnTo>
                    <a:pt x="3368" y="4788"/>
                  </a:lnTo>
                  <a:lnTo>
                    <a:pt x="3372" y="4782"/>
                  </a:lnTo>
                  <a:lnTo>
                    <a:pt x="3378" y="4772"/>
                  </a:lnTo>
                  <a:lnTo>
                    <a:pt x="3378" y="4766"/>
                  </a:lnTo>
                  <a:lnTo>
                    <a:pt x="3378" y="4762"/>
                  </a:lnTo>
                  <a:lnTo>
                    <a:pt x="3376" y="4754"/>
                  </a:lnTo>
                  <a:lnTo>
                    <a:pt x="3374" y="4750"/>
                  </a:lnTo>
                  <a:lnTo>
                    <a:pt x="3374" y="4748"/>
                  </a:lnTo>
                  <a:lnTo>
                    <a:pt x="3374" y="4744"/>
                  </a:lnTo>
                  <a:lnTo>
                    <a:pt x="3378" y="4734"/>
                  </a:lnTo>
                  <a:lnTo>
                    <a:pt x="3378" y="4732"/>
                  </a:lnTo>
                  <a:lnTo>
                    <a:pt x="3376" y="4732"/>
                  </a:lnTo>
                  <a:lnTo>
                    <a:pt x="3370" y="4736"/>
                  </a:lnTo>
                  <a:lnTo>
                    <a:pt x="3366" y="4740"/>
                  </a:lnTo>
                  <a:lnTo>
                    <a:pt x="3362" y="4746"/>
                  </a:lnTo>
                  <a:lnTo>
                    <a:pt x="3356" y="4760"/>
                  </a:lnTo>
                  <a:lnTo>
                    <a:pt x="3356" y="4776"/>
                  </a:lnTo>
                  <a:lnTo>
                    <a:pt x="3356" y="4784"/>
                  </a:lnTo>
                  <a:lnTo>
                    <a:pt x="3358" y="4790"/>
                  </a:lnTo>
                  <a:close/>
                  <a:moveTo>
                    <a:pt x="3086" y="4178"/>
                  </a:moveTo>
                  <a:lnTo>
                    <a:pt x="3086" y="4178"/>
                  </a:lnTo>
                  <a:lnTo>
                    <a:pt x="3076" y="4178"/>
                  </a:lnTo>
                  <a:lnTo>
                    <a:pt x="3070" y="4180"/>
                  </a:lnTo>
                  <a:lnTo>
                    <a:pt x="3068" y="4184"/>
                  </a:lnTo>
                  <a:lnTo>
                    <a:pt x="3072" y="4186"/>
                  </a:lnTo>
                  <a:lnTo>
                    <a:pt x="3076" y="4188"/>
                  </a:lnTo>
                  <a:lnTo>
                    <a:pt x="3076" y="4190"/>
                  </a:lnTo>
                  <a:lnTo>
                    <a:pt x="3078" y="4194"/>
                  </a:lnTo>
                  <a:lnTo>
                    <a:pt x="3080" y="4196"/>
                  </a:lnTo>
                  <a:lnTo>
                    <a:pt x="3084" y="4202"/>
                  </a:lnTo>
                  <a:lnTo>
                    <a:pt x="3088" y="4212"/>
                  </a:lnTo>
                  <a:lnTo>
                    <a:pt x="3092" y="4224"/>
                  </a:lnTo>
                  <a:lnTo>
                    <a:pt x="3098" y="4238"/>
                  </a:lnTo>
                  <a:lnTo>
                    <a:pt x="3102" y="4244"/>
                  </a:lnTo>
                  <a:lnTo>
                    <a:pt x="3104" y="4244"/>
                  </a:lnTo>
                  <a:lnTo>
                    <a:pt x="3106" y="4244"/>
                  </a:lnTo>
                  <a:lnTo>
                    <a:pt x="3112" y="4240"/>
                  </a:lnTo>
                  <a:lnTo>
                    <a:pt x="3116" y="4232"/>
                  </a:lnTo>
                  <a:lnTo>
                    <a:pt x="3118" y="4224"/>
                  </a:lnTo>
                  <a:lnTo>
                    <a:pt x="3118" y="4220"/>
                  </a:lnTo>
                  <a:lnTo>
                    <a:pt x="3116" y="4216"/>
                  </a:lnTo>
                  <a:lnTo>
                    <a:pt x="3116" y="4208"/>
                  </a:lnTo>
                  <a:lnTo>
                    <a:pt x="3118" y="4204"/>
                  </a:lnTo>
                  <a:lnTo>
                    <a:pt x="3116" y="4198"/>
                  </a:lnTo>
                  <a:lnTo>
                    <a:pt x="3114" y="4194"/>
                  </a:lnTo>
                  <a:lnTo>
                    <a:pt x="3110" y="4190"/>
                  </a:lnTo>
                  <a:lnTo>
                    <a:pt x="3100" y="4184"/>
                  </a:lnTo>
                  <a:lnTo>
                    <a:pt x="3086" y="4178"/>
                  </a:lnTo>
                  <a:close/>
                  <a:moveTo>
                    <a:pt x="3138" y="4192"/>
                  </a:moveTo>
                  <a:lnTo>
                    <a:pt x="3138" y="4192"/>
                  </a:lnTo>
                  <a:lnTo>
                    <a:pt x="3140" y="4190"/>
                  </a:lnTo>
                  <a:lnTo>
                    <a:pt x="3142" y="4186"/>
                  </a:lnTo>
                  <a:lnTo>
                    <a:pt x="3140" y="4180"/>
                  </a:lnTo>
                  <a:lnTo>
                    <a:pt x="3138" y="4178"/>
                  </a:lnTo>
                  <a:lnTo>
                    <a:pt x="3134" y="4178"/>
                  </a:lnTo>
                  <a:lnTo>
                    <a:pt x="3132" y="4178"/>
                  </a:lnTo>
                  <a:lnTo>
                    <a:pt x="3130" y="4178"/>
                  </a:lnTo>
                  <a:lnTo>
                    <a:pt x="3130" y="4184"/>
                  </a:lnTo>
                  <a:lnTo>
                    <a:pt x="3130" y="4188"/>
                  </a:lnTo>
                  <a:lnTo>
                    <a:pt x="3132" y="4192"/>
                  </a:lnTo>
                  <a:lnTo>
                    <a:pt x="3134" y="4194"/>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0" y="4712"/>
                  </a:lnTo>
                  <a:lnTo>
                    <a:pt x="3398" y="4712"/>
                  </a:lnTo>
                  <a:lnTo>
                    <a:pt x="3394" y="4714"/>
                  </a:lnTo>
                  <a:lnTo>
                    <a:pt x="3392" y="4718"/>
                  </a:lnTo>
                  <a:lnTo>
                    <a:pt x="3388" y="472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22"/>
                  </a:lnTo>
                  <a:lnTo>
                    <a:pt x="3358" y="4924"/>
                  </a:lnTo>
                  <a:lnTo>
                    <a:pt x="3366" y="4922"/>
                  </a:lnTo>
                  <a:lnTo>
                    <a:pt x="3382" y="4922"/>
                  </a:lnTo>
                  <a:lnTo>
                    <a:pt x="3384" y="4922"/>
                  </a:lnTo>
                  <a:lnTo>
                    <a:pt x="3384" y="4920"/>
                  </a:lnTo>
                  <a:lnTo>
                    <a:pt x="3378" y="4912"/>
                  </a:lnTo>
                  <a:close/>
                  <a:moveTo>
                    <a:pt x="3378" y="5236"/>
                  </a:moveTo>
                  <a:lnTo>
                    <a:pt x="3378" y="5236"/>
                  </a:lnTo>
                  <a:lnTo>
                    <a:pt x="3374" y="5234"/>
                  </a:lnTo>
                  <a:lnTo>
                    <a:pt x="3370" y="5234"/>
                  </a:lnTo>
                  <a:lnTo>
                    <a:pt x="3368" y="5236"/>
                  </a:lnTo>
                  <a:lnTo>
                    <a:pt x="3372" y="5240"/>
                  </a:lnTo>
                  <a:lnTo>
                    <a:pt x="3376" y="5242"/>
                  </a:lnTo>
                  <a:lnTo>
                    <a:pt x="3380" y="5240"/>
                  </a:lnTo>
                  <a:lnTo>
                    <a:pt x="3380" y="5238"/>
                  </a:lnTo>
                  <a:lnTo>
                    <a:pt x="3378" y="5236"/>
                  </a:lnTo>
                  <a:close/>
                  <a:moveTo>
                    <a:pt x="3444" y="5230"/>
                  </a:moveTo>
                  <a:lnTo>
                    <a:pt x="3444" y="5230"/>
                  </a:lnTo>
                  <a:lnTo>
                    <a:pt x="3448" y="5232"/>
                  </a:lnTo>
                  <a:lnTo>
                    <a:pt x="3450" y="5230"/>
                  </a:lnTo>
                  <a:lnTo>
                    <a:pt x="3452" y="5228"/>
                  </a:lnTo>
                  <a:lnTo>
                    <a:pt x="3452" y="5224"/>
                  </a:lnTo>
                  <a:lnTo>
                    <a:pt x="3448" y="5220"/>
                  </a:lnTo>
                  <a:lnTo>
                    <a:pt x="3442" y="5218"/>
                  </a:lnTo>
                  <a:lnTo>
                    <a:pt x="3440" y="5220"/>
                  </a:lnTo>
                  <a:lnTo>
                    <a:pt x="3442" y="5224"/>
                  </a:lnTo>
                  <a:lnTo>
                    <a:pt x="3444" y="5230"/>
                  </a:lnTo>
                  <a:close/>
                  <a:moveTo>
                    <a:pt x="3364" y="4876"/>
                  </a:moveTo>
                  <a:lnTo>
                    <a:pt x="3364" y="4876"/>
                  </a:lnTo>
                  <a:lnTo>
                    <a:pt x="3364" y="4878"/>
                  </a:lnTo>
                  <a:lnTo>
                    <a:pt x="3366" y="4880"/>
                  </a:lnTo>
                  <a:lnTo>
                    <a:pt x="3370" y="4882"/>
                  </a:lnTo>
                  <a:lnTo>
                    <a:pt x="3372" y="4880"/>
                  </a:lnTo>
                  <a:lnTo>
                    <a:pt x="3374" y="4876"/>
                  </a:lnTo>
                  <a:lnTo>
                    <a:pt x="3372" y="4874"/>
                  </a:lnTo>
                  <a:lnTo>
                    <a:pt x="3368" y="4874"/>
                  </a:lnTo>
                  <a:lnTo>
                    <a:pt x="3364" y="4876"/>
                  </a:lnTo>
                  <a:close/>
                  <a:moveTo>
                    <a:pt x="3374" y="5022"/>
                  </a:moveTo>
                  <a:lnTo>
                    <a:pt x="3374" y="5022"/>
                  </a:lnTo>
                  <a:lnTo>
                    <a:pt x="3378" y="5024"/>
                  </a:lnTo>
                  <a:lnTo>
                    <a:pt x="3384" y="5022"/>
                  </a:lnTo>
                  <a:lnTo>
                    <a:pt x="3388" y="5018"/>
                  </a:lnTo>
                  <a:lnTo>
                    <a:pt x="3390" y="5012"/>
                  </a:lnTo>
                  <a:lnTo>
                    <a:pt x="3390" y="5010"/>
                  </a:lnTo>
                  <a:lnTo>
                    <a:pt x="3388" y="5010"/>
                  </a:lnTo>
                  <a:lnTo>
                    <a:pt x="3382" y="5012"/>
                  </a:lnTo>
                  <a:lnTo>
                    <a:pt x="3376" y="5018"/>
                  </a:lnTo>
                  <a:lnTo>
                    <a:pt x="3374" y="5020"/>
                  </a:lnTo>
                  <a:lnTo>
                    <a:pt x="3374" y="5022"/>
                  </a:lnTo>
                  <a:close/>
                  <a:moveTo>
                    <a:pt x="3412" y="3200"/>
                  </a:moveTo>
                  <a:lnTo>
                    <a:pt x="3412" y="3200"/>
                  </a:lnTo>
                  <a:lnTo>
                    <a:pt x="3408" y="3200"/>
                  </a:lnTo>
                  <a:lnTo>
                    <a:pt x="3406" y="3202"/>
                  </a:lnTo>
                  <a:lnTo>
                    <a:pt x="3404" y="3206"/>
                  </a:lnTo>
                  <a:lnTo>
                    <a:pt x="3406" y="3208"/>
                  </a:lnTo>
                  <a:lnTo>
                    <a:pt x="3408" y="3208"/>
                  </a:lnTo>
                  <a:lnTo>
                    <a:pt x="3414" y="3206"/>
                  </a:lnTo>
                  <a:lnTo>
                    <a:pt x="3416" y="3204"/>
                  </a:lnTo>
                  <a:lnTo>
                    <a:pt x="3416" y="3202"/>
                  </a:lnTo>
                  <a:lnTo>
                    <a:pt x="3412" y="3200"/>
                  </a:lnTo>
                  <a:close/>
                  <a:moveTo>
                    <a:pt x="3402" y="3084"/>
                  </a:moveTo>
                  <a:lnTo>
                    <a:pt x="3402" y="3084"/>
                  </a:lnTo>
                  <a:lnTo>
                    <a:pt x="3400" y="3088"/>
                  </a:lnTo>
                  <a:lnTo>
                    <a:pt x="3398" y="3092"/>
                  </a:lnTo>
                  <a:lnTo>
                    <a:pt x="3400" y="3096"/>
                  </a:lnTo>
                  <a:lnTo>
                    <a:pt x="3402" y="3098"/>
                  </a:lnTo>
                  <a:lnTo>
                    <a:pt x="3404" y="3096"/>
                  </a:lnTo>
                  <a:lnTo>
                    <a:pt x="3406" y="3092"/>
                  </a:lnTo>
                  <a:lnTo>
                    <a:pt x="3406" y="3088"/>
                  </a:lnTo>
                  <a:lnTo>
                    <a:pt x="3406" y="3084"/>
                  </a:lnTo>
                  <a:lnTo>
                    <a:pt x="3404" y="3084"/>
                  </a:lnTo>
                  <a:lnTo>
                    <a:pt x="3402" y="3084"/>
                  </a:lnTo>
                  <a:close/>
                  <a:moveTo>
                    <a:pt x="3416" y="3464"/>
                  </a:moveTo>
                  <a:lnTo>
                    <a:pt x="3416" y="3464"/>
                  </a:lnTo>
                  <a:lnTo>
                    <a:pt x="3420" y="3466"/>
                  </a:lnTo>
                  <a:lnTo>
                    <a:pt x="3422" y="3464"/>
                  </a:lnTo>
                  <a:lnTo>
                    <a:pt x="3422" y="3460"/>
                  </a:lnTo>
                  <a:lnTo>
                    <a:pt x="3420" y="3454"/>
                  </a:lnTo>
                  <a:lnTo>
                    <a:pt x="3418" y="3452"/>
                  </a:lnTo>
                  <a:lnTo>
                    <a:pt x="3416" y="3454"/>
                  </a:lnTo>
                  <a:lnTo>
                    <a:pt x="3414" y="3458"/>
                  </a:lnTo>
                  <a:lnTo>
                    <a:pt x="3416" y="3464"/>
                  </a:lnTo>
                  <a:close/>
                  <a:moveTo>
                    <a:pt x="2806" y="3776"/>
                  </a:moveTo>
                  <a:lnTo>
                    <a:pt x="2806" y="3776"/>
                  </a:lnTo>
                  <a:lnTo>
                    <a:pt x="2810" y="3778"/>
                  </a:lnTo>
                  <a:lnTo>
                    <a:pt x="2814" y="3778"/>
                  </a:lnTo>
                  <a:lnTo>
                    <a:pt x="2816" y="3776"/>
                  </a:lnTo>
                  <a:lnTo>
                    <a:pt x="2818" y="3774"/>
                  </a:lnTo>
                  <a:lnTo>
                    <a:pt x="2820" y="3768"/>
                  </a:lnTo>
                  <a:lnTo>
                    <a:pt x="2818" y="3762"/>
                  </a:lnTo>
                  <a:lnTo>
                    <a:pt x="2820" y="3758"/>
                  </a:lnTo>
                  <a:lnTo>
                    <a:pt x="2820" y="3754"/>
                  </a:lnTo>
                  <a:lnTo>
                    <a:pt x="2820" y="3752"/>
                  </a:lnTo>
                  <a:lnTo>
                    <a:pt x="2818" y="3752"/>
                  </a:lnTo>
                  <a:lnTo>
                    <a:pt x="2814" y="3752"/>
                  </a:lnTo>
                  <a:lnTo>
                    <a:pt x="2812" y="3752"/>
                  </a:lnTo>
                  <a:lnTo>
                    <a:pt x="2814" y="3752"/>
                  </a:lnTo>
                  <a:lnTo>
                    <a:pt x="2814" y="3750"/>
                  </a:lnTo>
                  <a:lnTo>
                    <a:pt x="2812" y="3748"/>
                  </a:lnTo>
                  <a:lnTo>
                    <a:pt x="2810" y="3750"/>
                  </a:lnTo>
                  <a:lnTo>
                    <a:pt x="2808" y="3752"/>
                  </a:lnTo>
                  <a:lnTo>
                    <a:pt x="2808" y="3756"/>
                  </a:lnTo>
                  <a:lnTo>
                    <a:pt x="2806" y="3758"/>
                  </a:lnTo>
                  <a:lnTo>
                    <a:pt x="2802" y="3760"/>
                  </a:lnTo>
                  <a:lnTo>
                    <a:pt x="2802" y="3766"/>
                  </a:lnTo>
                  <a:lnTo>
                    <a:pt x="2802" y="3774"/>
                  </a:lnTo>
                  <a:lnTo>
                    <a:pt x="2800" y="3774"/>
                  </a:lnTo>
                  <a:lnTo>
                    <a:pt x="2802" y="3774"/>
                  </a:lnTo>
                  <a:lnTo>
                    <a:pt x="2804" y="3774"/>
                  </a:lnTo>
                  <a:lnTo>
                    <a:pt x="2806" y="3776"/>
                  </a:lnTo>
                  <a:close/>
                  <a:moveTo>
                    <a:pt x="3380" y="3090"/>
                  </a:moveTo>
                  <a:lnTo>
                    <a:pt x="3380" y="3090"/>
                  </a:lnTo>
                  <a:lnTo>
                    <a:pt x="3378" y="3088"/>
                  </a:lnTo>
                  <a:lnTo>
                    <a:pt x="3376" y="3086"/>
                  </a:lnTo>
                  <a:lnTo>
                    <a:pt x="3372" y="3088"/>
                  </a:lnTo>
                  <a:lnTo>
                    <a:pt x="3370" y="3090"/>
                  </a:lnTo>
                  <a:lnTo>
                    <a:pt x="3370" y="3092"/>
                  </a:lnTo>
                  <a:lnTo>
                    <a:pt x="3376" y="3096"/>
                  </a:lnTo>
                  <a:lnTo>
                    <a:pt x="3378" y="3096"/>
                  </a:lnTo>
                  <a:lnTo>
                    <a:pt x="3380" y="3096"/>
                  </a:lnTo>
                  <a:lnTo>
                    <a:pt x="3380" y="3090"/>
                  </a:lnTo>
                  <a:close/>
                  <a:moveTo>
                    <a:pt x="3918" y="2740"/>
                  </a:moveTo>
                  <a:lnTo>
                    <a:pt x="3918" y="2740"/>
                  </a:lnTo>
                  <a:lnTo>
                    <a:pt x="3918" y="2736"/>
                  </a:lnTo>
                  <a:lnTo>
                    <a:pt x="3918" y="2734"/>
                  </a:lnTo>
                  <a:lnTo>
                    <a:pt x="3914" y="2732"/>
                  </a:lnTo>
                  <a:lnTo>
                    <a:pt x="3908" y="2730"/>
                  </a:lnTo>
                  <a:lnTo>
                    <a:pt x="3902" y="2728"/>
                  </a:lnTo>
                  <a:lnTo>
                    <a:pt x="3900" y="2726"/>
                  </a:lnTo>
                  <a:lnTo>
                    <a:pt x="3898" y="2728"/>
                  </a:lnTo>
                  <a:lnTo>
                    <a:pt x="3894" y="2736"/>
                  </a:lnTo>
                  <a:lnTo>
                    <a:pt x="3894" y="2740"/>
                  </a:lnTo>
                  <a:lnTo>
                    <a:pt x="3894" y="2744"/>
                  </a:lnTo>
                  <a:lnTo>
                    <a:pt x="3898" y="2746"/>
                  </a:lnTo>
                  <a:lnTo>
                    <a:pt x="3902" y="2744"/>
                  </a:lnTo>
                  <a:lnTo>
                    <a:pt x="3906" y="2744"/>
                  </a:lnTo>
                  <a:lnTo>
                    <a:pt x="3910" y="2746"/>
                  </a:lnTo>
                  <a:lnTo>
                    <a:pt x="3910" y="2748"/>
                  </a:lnTo>
                  <a:lnTo>
                    <a:pt x="3912" y="2752"/>
                  </a:lnTo>
                  <a:lnTo>
                    <a:pt x="3908" y="2760"/>
                  </a:lnTo>
                  <a:lnTo>
                    <a:pt x="3906" y="2762"/>
                  </a:lnTo>
                  <a:lnTo>
                    <a:pt x="3904" y="2760"/>
                  </a:lnTo>
                  <a:lnTo>
                    <a:pt x="3900" y="2758"/>
                  </a:lnTo>
                  <a:lnTo>
                    <a:pt x="3898" y="2760"/>
                  </a:lnTo>
                  <a:lnTo>
                    <a:pt x="3894" y="2762"/>
                  </a:lnTo>
                  <a:lnTo>
                    <a:pt x="3890" y="2764"/>
                  </a:lnTo>
                  <a:lnTo>
                    <a:pt x="3888" y="2762"/>
                  </a:lnTo>
                  <a:lnTo>
                    <a:pt x="3888" y="2756"/>
                  </a:lnTo>
                  <a:lnTo>
                    <a:pt x="3886" y="2746"/>
                  </a:lnTo>
                  <a:lnTo>
                    <a:pt x="3884" y="2742"/>
                  </a:lnTo>
                  <a:lnTo>
                    <a:pt x="3880" y="2740"/>
                  </a:lnTo>
                  <a:lnTo>
                    <a:pt x="3878" y="2742"/>
                  </a:lnTo>
                  <a:lnTo>
                    <a:pt x="3876" y="2744"/>
                  </a:lnTo>
                  <a:lnTo>
                    <a:pt x="3874" y="2750"/>
                  </a:lnTo>
                  <a:lnTo>
                    <a:pt x="3874" y="2758"/>
                  </a:lnTo>
                  <a:lnTo>
                    <a:pt x="3872" y="2764"/>
                  </a:lnTo>
                  <a:lnTo>
                    <a:pt x="3870" y="2768"/>
                  </a:lnTo>
                  <a:lnTo>
                    <a:pt x="3866" y="2768"/>
                  </a:lnTo>
                  <a:lnTo>
                    <a:pt x="3862" y="2770"/>
                  </a:lnTo>
                  <a:lnTo>
                    <a:pt x="3858" y="2770"/>
                  </a:lnTo>
                  <a:lnTo>
                    <a:pt x="3856" y="2772"/>
                  </a:lnTo>
                  <a:lnTo>
                    <a:pt x="3856" y="2776"/>
                  </a:lnTo>
                  <a:lnTo>
                    <a:pt x="3856" y="2786"/>
                  </a:lnTo>
                  <a:lnTo>
                    <a:pt x="3858" y="2796"/>
                  </a:lnTo>
                  <a:lnTo>
                    <a:pt x="3860" y="2802"/>
                  </a:lnTo>
                  <a:lnTo>
                    <a:pt x="3858" y="2806"/>
                  </a:lnTo>
                  <a:lnTo>
                    <a:pt x="3856" y="2808"/>
                  </a:lnTo>
                  <a:lnTo>
                    <a:pt x="3852" y="2810"/>
                  </a:lnTo>
                  <a:lnTo>
                    <a:pt x="3850" y="2812"/>
                  </a:lnTo>
                  <a:lnTo>
                    <a:pt x="3850" y="2814"/>
                  </a:lnTo>
                  <a:lnTo>
                    <a:pt x="3850" y="2816"/>
                  </a:lnTo>
                  <a:lnTo>
                    <a:pt x="3852" y="2818"/>
                  </a:lnTo>
                  <a:lnTo>
                    <a:pt x="3854" y="2818"/>
                  </a:lnTo>
                  <a:lnTo>
                    <a:pt x="3858" y="2820"/>
                  </a:lnTo>
                  <a:lnTo>
                    <a:pt x="3860" y="2824"/>
                  </a:lnTo>
                  <a:lnTo>
                    <a:pt x="3860" y="2832"/>
                  </a:lnTo>
                  <a:lnTo>
                    <a:pt x="3858" y="2846"/>
                  </a:lnTo>
                  <a:lnTo>
                    <a:pt x="3854" y="2866"/>
                  </a:lnTo>
                  <a:lnTo>
                    <a:pt x="3850" y="2884"/>
                  </a:lnTo>
                  <a:lnTo>
                    <a:pt x="3844" y="2896"/>
                  </a:lnTo>
                  <a:lnTo>
                    <a:pt x="3840" y="2904"/>
                  </a:lnTo>
                  <a:lnTo>
                    <a:pt x="3834" y="2912"/>
                  </a:lnTo>
                  <a:lnTo>
                    <a:pt x="3822" y="2926"/>
                  </a:lnTo>
                  <a:lnTo>
                    <a:pt x="3808" y="2942"/>
                  </a:lnTo>
                  <a:lnTo>
                    <a:pt x="3802" y="2952"/>
                  </a:lnTo>
                  <a:lnTo>
                    <a:pt x="3794" y="2960"/>
                  </a:lnTo>
                  <a:lnTo>
                    <a:pt x="3788" y="2964"/>
                  </a:lnTo>
                  <a:lnTo>
                    <a:pt x="3782" y="2968"/>
                  </a:lnTo>
                  <a:lnTo>
                    <a:pt x="3768" y="2974"/>
                  </a:lnTo>
                  <a:lnTo>
                    <a:pt x="3760" y="2978"/>
                  </a:lnTo>
                  <a:lnTo>
                    <a:pt x="3752" y="2984"/>
                  </a:lnTo>
                  <a:lnTo>
                    <a:pt x="3742" y="2990"/>
                  </a:lnTo>
                  <a:lnTo>
                    <a:pt x="3742" y="2988"/>
                  </a:lnTo>
                  <a:lnTo>
                    <a:pt x="3742" y="2986"/>
                  </a:lnTo>
                  <a:lnTo>
                    <a:pt x="3744" y="2978"/>
                  </a:lnTo>
                  <a:lnTo>
                    <a:pt x="3744" y="2974"/>
                  </a:lnTo>
                  <a:lnTo>
                    <a:pt x="3740" y="2970"/>
                  </a:lnTo>
                  <a:lnTo>
                    <a:pt x="3740" y="2968"/>
                  </a:lnTo>
                  <a:lnTo>
                    <a:pt x="3740" y="2966"/>
                  </a:lnTo>
                  <a:lnTo>
                    <a:pt x="3748" y="2960"/>
                  </a:lnTo>
                  <a:lnTo>
                    <a:pt x="3754" y="2952"/>
                  </a:lnTo>
                  <a:lnTo>
                    <a:pt x="3756" y="2948"/>
                  </a:lnTo>
                  <a:lnTo>
                    <a:pt x="3754" y="2944"/>
                  </a:lnTo>
                  <a:lnTo>
                    <a:pt x="3752" y="2944"/>
                  </a:lnTo>
                  <a:lnTo>
                    <a:pt x="3748" y="2944"/>
                  </a:lnTo>
                  <a:lnTo>
                    <a:pt x="3738" y="2948"/>
                  </a:lnTo>
                  <a:lnTo>
                    <a:pt x="3734" y="2952"/>
                  </a:lnTo>
                  <a:lnTo>
                    <a:pt x="3730" y="2956"/>
                  </a:lnTo>
                  <a:lnTo>
                    <a:pt x="3728" y="2962"/>
                  </a:lnTo>
                  <a:lnTo>
                    <a:pt x="3730" y="2966"/>
                  </a:lnTo>
                  <a:lnTo>
                    <a:pt x="3730" y="2976"/>
                  </a:lnTo>
                  <a:lnTo>
                    <a:pt x="3728" y="2986"/>
                  </a:lnTo>
                  <a:lnTo>
                    <a:pt x="3722" y="2996"/>
                  </a:lnTo>
                  <a:lnTo>
                    <a:pt x="3716" y="3006"/>
                  </a:lnTo>
                  <a:lnTo>
                    <a:pt x="3704" y="3022"/>
                  </a:lnTo>
                  <a:lnTo>
                    <a:pt x="3700" y="3026"/>
                  </a:lnTo>
                  <a:lnTo>
                    <a:pt x="3698" y="3030"/>
                  </a:lnTo>
                  <a:lnTo>
                    <a:pt x="3700" y="3036"/>
                  </a:lnTo>
                  <a:lnTo>
                    <a:pt x="3700" y="3044"/>
                  </a:lnTo>
                  <a:lnTo>
                    <a:pt x="3698" y="3046"/>
                  </a:lnTo>
                  <a:lnTo>
                    <a:pt x="3694" y="3050"/>
                  </a:lnTo>
                  <a:lnTo>
                    <a:pt x="3690" y="3052"/>
                  </a:lnTo>
                  <a:lnTo>
                    <a:pt x="3682" y="3054"/>
                  </a:lnTo>
                  <a:lnTo>
                    <a:pt x="3676" y="3054"/>
                  </a:lnTo>
                  <a:lnTo>
                    <a:pt x="3672" y="3052"/>
                  </a:lnTo>
                  <a:lnTo>
                    <a:pt x="3672" y="3048"/>
                  </a:lnTo>
                  <a:lnTo>
                    <a:pt x="3674" y="3044"/>
                  </a:lnTo>
                  <a:lnTo>
                    <a:pt x="3672" y="3042"/>
                  </a:lnTo>
                  <a:lnTo>
                    <a:pt x="3668" y="3040"/>
                  </a:lnTo>
                  <a:lnTo>
                    <a:pt x="3662" y="3042"/>
                  </a:lnTo>
                  <a:lnTo>
                    <a:pt x="3652" y="3044"/>
                  </a:lnTo>
                  <a:lnTo>
                    <a:pt x="3626" y="3052"/>
                  </a:lnTo>
                  <a:lnTo>
                    <a:pt x="3614" y="3056"/>
                  </a:lnTo>
                  <a:lnTo>
                    <a:pt x="3602" y="3058"/>
                  </a:lnTo>
                  <a:lnTo>
                    <a:pt x="3594" y="3058"/>
                  </a:lnTo>
                  <a:lnTo>
                    <a:pt x="3592" y="3056"/>
                  </a:lnTo>
                  <a:lnTo>
                    <a:pt x="3590" y="3054"/>
                  </a:lnTo>
                  <a:lnTo>
                    <a:pt x="3588" y="3050"/>
                  </a:lnTo>
                  <a:lnTo>
                    <a:pt x="3584" y="3050"/>
                  </a:lnTo>
                  <a:lnTo>
                    <a:pt x="3580" y="3050"/>
                  </a:lnTo>
                  <a:lnTo>
                    <a:pt x="3574" y="3052"/>
                  </a:lnTo>
                  <a:lnTo>
                    <a:pt x="3562" y="3062"/>
                  </a:lnTo>
                  <a:lnTo>
                    <a:pt x="3548" y="3080"/>
                  </a:lnTo>
                  <a:lnTo>
                    <a:pt x="3542" y="3088"/>
                  </a:lnTo>
                  <a:lnTo>
                    <a:pt x="3536" y="3092"/>
                  </a:lnTo>
                  <a:lnTo>
                    <a:pt x="3530" y="3096"/>
                  </a:lnTo>
                  <a:lnTo>
                    <a:pt x="3524" y="3098"/>
                  </a:lnTo>
                  <a:lnTo>
                    <a:pt x="3518" y="3106"/>
                  </a:lnTo>
                  <a:lnTo>
                    <a:pt x="3514" y="3112"/>
                  </a:lnTo>
                  <a:lnTo>
                    <a:pt x="3510" y="3114"/>
                  </a:lnTo>
                  <a:lnTo>
                    <a:pt x="3502" y="3114"/>
                  </a:lnTo>
                  <a:lnTo>
                    <a:pt x="3500" y="3116"/>
                  </a:lnTo>
                  <a:lnTo>
                    <a:pt x="3498" y="3116"/>
                  </a:lnTo>
                  <a:lnTo>
                    <a:pt x="3496" y="3120"/>
                  </a:lnTo>
                  <a:lnTo>
                    <a:pt x="3496" y="3126"/>
                  </a:lnTo>
                  <a:lnTo>
                    <a:pt x="3496" y="3132"/>
                  </a:lnTo>
                  <a:lnTo>
                    <a:pt x="3500" y="3136"/>
                  </a:lnTo>
                  <a:lnTo>
                    <a:pt x="3504" y="3136"/>
                  </a:lnTo>
                  <a:lnTo>
                    <a:pt x="3508" y="3136"/>
                  </a:lnTo>
                  <a:lnTo>
                    <a:pt x="3522" y="3134"/>
                  </a:lnTo>
                  <a:lnTo>
                    <a:pt x="3528" y="3134"/>
                  </a:lnTo>
                  <a:lnTo>
                    <a:pt x="3536" y="3138"/>
                  </a:lnTo>
                  <a:lnTo>
                    <a:pt x="3542" y="3140"/>
                  </a:lnTo>
                  <a:lnTo>
                    <a:pt x="3544" y="3140"/>
                  </a:lnTo>
                  <a:lnTo>
                    <a:pt x="3546" y="3138"/>
                  </a:lnTo>
                  <a:lnTo>
                    <a:pt x="3546" y="3134"/>
                  </a:lnTo>
                  <a:lnTo>
                    <a:pt x="3546" y="3124"/>
                  </a:lnTo>
                  <a:lnTo>
                    <a:pt x="3548" y="3120"/>
                  </a:lnTo>
                  <a:lnTo>
                    <a:pt x="3550" y="3118"/>
                  </a:lnTo>
                  <a:lnTo>
                    <a:pt x="3556" y="3116"/>
                  </a:lnTo>
                  <a:lnTo>
                    <a:pt x="3558" y="3118"/>
                  </a:lnTo>
                  <a:lnTo>
                    <a:pt x="3562" y="3120"/>
                  </a:lnTo>
                  <a:lnTo>
                    <a:pt x="3570" y="3120"/>
                  </a:lnTo>
                  <a:lnTo>
                    <a:pt x="3596" y="3116"/>
                  </a:lnTo>
                  <a:lnTo>
                    <a:pt x="3620" y="3108"/>
                  </a:lnTo>
                  <a:lnTo>
                    <a:pt x="3626" y="3104"/>
                  </a:lnTo>
                  <a:lnTo>
                    <a:pt x="3630" y="3102"/>
                  </a:lnTo>
                  <a:lnTo>
                    <a:pt x="3632" y="3098"/>
                  </a:lnTo>
                  <a:lnTo>
                    <a:pt x="3632" y="3096"/>
                  </a:lnTo>
                  <a:lnTo>
                    <a:pt x="3636" y="3096"/>
                  </a:lnTo>
                  <a:lnTo>
                    <a:pt x="3648" y="3098"/>
                  </a:lnTo>
                  <a:lnTo>
                    <a:pt x="3656" y="3100"/>
                  </a:lnTo>
                  <a:lnTo>
                    <a:pt x="3662" y="3100"/>
                  </a:lnTo>
                  <a:lnTo>
                    <a:pt x="3670" y="3098"/>
                  </a:lnTo>
                  <a:lnTo>
                    <a:pt x="3674" y="3098"/>
                  </a:lnTo>
                  <a:lnTo>
                    <a:pt x="3676" y="3102"/>
                  </a:lnTo>
                  <a:lnTo>
                    <a:pt x="3678" y="3106"/>
                  </a:lnTo>
                  <a:lnTo>
                    <a:pt x="3676" y="3110"/>
                  </a:lnTo>
                  <a:lnTo>
                    <a:pt x="3672" y="3114"/>
                  </a:lnTo>
                  <a:lnTo>
                    <a:pt x="3666" y="3118"/>
                  </a:lnTo>
                  <a:lnTo>
                    <a:pt x="3666" y="3120"/>
                  </a:lnTo>
                  <a:lnTo>
                    <a:pt x="3666" y="3124"/>
                  </a:lnTo>
                  <a:lnTo>
                    <a:pt x="3666" y="3130"/>
                  </a:lnTo>
                  <a:lnTo>
                    <a:pt x="3664" y="3136"/>
                  </a:lnTo>
                  <a:lnTo>
                    <a:pt x="3664" y="3142"/>
                  </a:lnTo>
                  <a:lnTo>
                    <a:pt x="3664" y="3144"/>
                  </a:lnTo>
                  <a:lnTo>
                    <a:pt x="3668" y="3146"/>
                  </a:lnTo>
                  <a:lnTo>
                    <a:pt x="3674" y="3150"/>
                  </a:lnTo>
                  <a:lnTo>
                    <a:pt x="3674" y="3152"/>
                  </a:lnTo>
                  <a:lnTo>
                    <a:pt x="3676" y="3156"/>
                  </a:lnTo>
                  <a:lnTo>
                    <a:pt x="3684" y="3162"/>
                  </a:lnTo>
                  <a:lnTo>
                    <a:pt x="3684" y="3164"/>
                  </a:lnTo>
                  <a:lnTo>
                    <a:pt x="3688" y="3166"/>
                  </a:lnTo>
                  <a:lnTo>
                    <a:pt x="3692" y="3164"/>
                  </a:lnTo>
                  <a:lnTo>
                    <a:pt x="3696" y="3160"/>
                  </a:lnTo>
                  <a:lnTo>
                    <a:pt x="3700" y="3156"/>
                  </a:lnTo>
                  <a:lnTo>
                    <a:pt x="3716" y="3130"/>
                  </a:lnTo>
                  <a:lnTo>
                    <a:pt x="3720" y="3124"/>
                  </a:lnTo>
                  <a:lnTo>
                    <a:pt x="3724" y="3122"/>
                  </a:lnTo>
                  <a:lnTo>
                    <a:pt x="3734" y="3118"/>
                  </a:lnTo>
                  <a:lnTo>
                    <a:pt x="3738" y="3116"/>
                  </a:lnTo>
                  <a:lnTo>
                    <a:pt x="3738" y="3114"/>
                  </a:lnTo>
                  <a:lnTo>
                    <a:pt x="3736" y="3112"/>
                  </a:lnTo>
                  <a:lnTo>
                    <a:pt x="3730" y="3108"/>
                  </a:lnTo>
                  <a:lnTo>
                    <a:pt x="3724" y="3104"/>
                  </a:lnTo>
                  <a:lnTo>
                    <a:pt x="3722" y="3098"/>
                  </a:lnTo>
                  <a:lnTo>
                    <a:pt x="3722" y="3090"/>
                  </a:lnTo>
                  <a:lnTo>
                    <a:pt x="3724" y="3086"/>
                  </a:lnTo>
                  <a:lnTo>
                    <a:pt x="3728" y="3082"/>
                  </a:lnTo>
                  <a:lnTo>
                    <a:pt x="3732" y="3080"/>
                  </a:lnTo>
                  <a:lnTo>
                    <a:pt x="3734" y="3082"/>
                  </a:lnTo>
                  <a:lnTo>
                    <a:pt x="3734" y="3086"/>
                  </a:lnTo>
                  <a:lnTo>
                    <a:pt x="3736" y="3092"/>
                  </a:lnTo>
                  <a:lnTo>
                    <a:pt x="3738" y="3094"/>
                  </a:lnTo>
                  <a:lnTo>
                    <a:pt x="3742" y="3096"/>
                  </a:lnTo>
                  <a:lnTo>
                    <a:pt x="3746" y="3096"/>
                  </a:lnTo>
                  <a:lnTo>
                    <a:pt x="3750" y="3096"/>
                  </a:lnTo>
                  <a:lnTo>
                    <a:pt x="3746" y="3100"/>
                  </a:lnTo>
                  <a:lnTo>
                    <a:pt x="3742" y="3104"/>
                  </a:lnTo>
                  <a:lnTo>
                    <a:pt x="3750" y="3104"/>
                  </a:lnTo>
                  <a:lnTo>
                    <a:pt x="3762" y="3102"/>
                  </a:lnTo>
                  <a:lnTo>
                    <a:pt x="3774" y="3102"/>
                  </a:lnTo>
                  <a:lnTo>
                    <a:pt x="3782" y="3104"/>
                  </a:lnTo>
                  <a:lnTo>
                    <a:pt x="3786" y="3104"/>
                  </a:lnTo>
                  <a:lnTo>
                    <a:pt x="3788" y="3100"/>
                  </a:lnTo>
                  <a:lnTo>
                    <a:pt x="3792" y="3092"/>
                  </a:lnTo>
                  <a:lnTo>
                    <a:pt x="3800" y="3082"/>
                  </a:lnTo>
                  <a:lnTo>
                    <a:pt x="3806" y="3076"/>
                  </a:lnTo>
                  <a:lnTo>
                    <a:pt x="3810" y="3076"/>
                  </a:lnTo>
                  <a:lnTo>
                    <a:pt x="3810" y="3078"/>
                  </a:lnTo>
                  <a:lnTo>
                    <a:pt x="3812" y="3082"/>
                  </a:lnTo>
                  <a:lnTo>
                    <a:pt x="3810" y="3090"/>
                  </a:lnTo>
                  <a:lnTo>
                    <a:pt x="3810" y="3096"/>
                  </a:lnTo>
                  <a:lnTo>
                    <a:pt x="3810" y="3102"/>
                  </a:lnTo>
                  <a:lnTo>
                    <a:pt x="3812" y="3104"/>
                  </a:lnTo>
                  <a:lnTo>
                    <a:pt x="3814" y="3104"/>
                  </a:lnTo>
                  <a:lnTo>
                    <a:pt x="3820" y="3098"/>
                  </a:lnTo>
                  <a:lnTo>
                    <a:pt x="3824" y="3086"/>
                  </a:lnTo>
                  <a:lnTo>
                    <a:pt x="3826" y="3076"/>
                  </a:lnTo>
                  <a:lnTo>
                    <a:pt x="3828" y="3068"/>
                  </a:lnTo>
                  <a:lnTo>
                    <a:pt x="3830" y="3066"/>
                  </a:lnTo>
                  <a:lnTo>
                    <a:pt x="3834" y="3066"/>
                  </a:lnTo>
                  <a:lnTo>
                    <a:pt x="3842" y="3070"/>
                  </a:lnTo>
                  <a:lnTo>
                    <a:pt x="3848" y="3074"/>
                  </a:lnTo>
                  <a:lnTo>
                    <a:pt x="3848" y="3072"/>
                  </a:lnTo>
                  <a:lnTo>
                    <a:pt x="3848" y="3064"/>
                  </a:lnTo>
                  <a:lnTo>
                    <a:pt x="3848" y="3060"/>
                  </a:lnTo>
                  <a:lnTo>
                    <a:pt x="3850" y="3054"/>
                  </a:lnTo>
                  <a:lnTo>
                    <a:pt x="3852" y="3050"/>
                  </a:lnTo>
                  <a:lnTo>
                    <a:pt x="3856" y="3048"/>
                  </a:lnTo>
                  <a:lnTo>
                    <a:pt x="3862" y="3046"/>
                  </a:lnTo>
                  <a:lnTo>
                    <a:pt x="3864" y="3048"/>
                  </a:lnTo>
                  <a:lnTo>
                    <a:pt x="3864" y="3050"/>
                  </a:lnTo>
                  <a:lnTo>
                    <a:pt x="3864" y="3052"/>
                  </a:lnTo>
                  <a:lnTo>
                    <a:pt x="3862" y="3056"/>
                  </a:lnTo>
                  <a:lnTo>
                    <a:pt x="3858" y="3066"/>
                  </a:lnTo>
                  <a:lnTo>
                    <a:pt x="3854" y="3080"/>
                  </a:lnTo>
                  <a:lnTo>
                    <a:pt x="3854" y="3090"/>
                  </a:lnTo>
                  <a:lnTo>
                    <a:pt x="3856" y="3090"/>
                  </a:lnTo>
                  <a:lnTo>
                    <a:pt x="3860" y="3086"/>
                  </a:lnTo>
                  <a:lnTo>
                    <a:pt x="3864" y="3080"/>
                  </a:lnTo>
                  <a:lnTo>
                    <a:pt x="3866" y="3078"/>
                  </a:lnTo>
                  <a:lnTo>
                    <a:pt x="3872" y="3076"/>
                  </a:lnTo>
                  <a:lnTo>
                    <a:pt x="3874" y="3076"/>
                  </a:lnTo>
                  <a:lnTo>
                    <a:pt x="3876" y="3072"/>
                  </a:lnTo>
                  <a:lnTo>
                    <a:pt x="3878" y="3060"/>
                  </a:lnTo>
                  <a:lnTo>
                    <a:pt x="3880" y="3052"/>
                  </a:lnTo>
                  <a:lnTo>
                    <a:pt x="3886" y="3048"/>
                  </a:lnTo>
                  <a:lnTo>
                    <a:pt x="3890" y="3048"/>
                  </a:lnTo>
                  <a:lnTo>
                    <a:pt x="3894" y="3048"/>
                  </a:lnTo>
                  <a:lnTo>
                    <a:pt x="3898" y="3048"/>
                  </a:lnTo>
                  <a:lnTo>
                    <a:pt x="3900" y="3046"/>
                  </a:lnTo>
                  <a:lnTo>
                    <a:pt x="3898" y="3042"/>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898" y="2928"/>
                  </a:lnTo>
                  <a:lnTo>
                    <a:pt x="3898" y="2920"/>
                  </a:lnTo>
                  <a:lnTo>
                    <a:pt x="3898" y="2912"/>
                  </a:lnTo>
                  <a:lnTo>
                    <a:pt x="3900" y="2906"/>
                  </a:lnTo>
                  <a:lnTo>
                    <a:pt x="3904" y="2902"/>
                  </a:lnTo>
                  <a:lnTo>
                    <a:pt x="3908" y="2900"/>
                  </a:lnTo>
                  <a:lnTo>
                    <a:pt x="3912" y="2900"/>
                  </a:lnTo>
                  <a:lnTo>
                    <a:pt x="3918" y="2902"/>
                  </a:lnTo>
                  <a:lnTo>
                    <a:pt x="3922" y="2906"/>
                  </a:lnTo>
                  <a:lnTo>
                    <a:pt x="3924" y="2906"/>
                  </a:lnTo>
                  <a:lnTo>
                    <a:pt x="3924" y="2898"/>
                  </a:lnTo>
                  <a:lnTo>
                    <a:pt x="3924" y="2884"/>
                  </a:lnTo>
                  <a:lnTo>
                    <a:pt x="3926" y="2876"/>
                  </a:lnTo>
                  <a:lnTo>
                    <a:pt x="3930" y="2868"/>
                  </a:lnTo>
                  <a:lnTo>
                    <a:pt x="3936" y="2860"/>
                  </a:lnTo>
                  <a:lnTo>
                    <a:pt x="3940" y="2850"/>
                  </a:lnTo>
                  <a:lnTo>
                    <a:pt x="3942" y="2840"/>
                  </a:lnTo>
                  <a:lnTo>
                    <a:pt x="3944" y="2830"/>
                  </a:lnTo>
                  <a:lnTo>
                    <a:pt x="3942" y="2820"/>
                  </a:lnTo>
                  <a:lnTo>
                    <a:pt x="3940" y="2810"/>
                  </a:lnTo>
                  <a:lnTo>
                    <a:pt x="3936" y="2802"/>
                  </a:lnTo>
                  <a:lnTo>
                    <a:pt x="3932" y="2794"/>
                  </a:lnTo>
                  <a:lnTo>
                    <a:pt x="3926" y="2788"/>
                  </a:lnTo>
                  <a:lnTo>
                    <a:pt x="3922" y="2780"/>
                  </a:lnTo>
                  <a:lnTo>
                    <a:pt x="3918" y="2766"/>
                  </a:lnTo>
                  <a:lnTo>
                    <a:pt x="3918" y="2752"/>
                  </a:lnTo>
                  <a:lnTo>
                    <a:pt x="3918" y="2740"/>
                  </a:lnTo>
                  <a:close/>
                  <a:moveTo>
                    <a:pt x="3276" y="3612"/>
                  </a:moveTo>
                  <a:lnTo>
                    <a:pt x="3276" y="3612"/>
                  </a:lnTo>
                  <a:lnTo>
                    <a:pt x="3274" y="3610"/>
                  </a:lnTo>
                  <a:lnTo>
                    <a:pt x="3270" y="3612"/>
                  </a:lnTo>
                  <a:lnTo>
                    <a:pt x="3268" y="3614"/>
                  </a:lnTo>
                  <a:lnTo>
                    <a:pt x="3268" y="3618"/>
                  </a:lnTo>
                  <a:lnTo>
                    <a:pt x="3272" y="3618"/>
                  </a:lnTo>
                  <a:lnTo>
                    <a:pt x="3274" y="3618"/>
                  </a:lnTo>
                  <a:lnTo>
                    <a:pt x="3276" y="3614"/>
                  </a:lnTo>
                  <a:lnTo>
                    <a:pt x="3276" y="3612"/>
                  </a:lnTo>
                  <a:close/>
                  <a:moveTo>
                    <a:pt x="3322" y="3130"/>
                  </a:moveTo>
                  <a:lnTo>
                    <a:pt x="3322" y="3130"/>
                  </a:lnTo>
                  <a:lnTo>
                    <a:pt x="3324" y="3128"/>
                  </a:lnTo>
                  <a:lnTo>
                    <a:pt x="3322" y="3126"/>
                  </a:lnTo>
                  <a:lnTo>
                    <a:pt x="3318" y="3126"/>
                  </a:lnTo>
                  <a:lnTo>
                    <a:pt x="3316" y="3128"/>
                  </a:lnTo>
                  <a:lnTo>
                    <a:pt x="3318" y="3130"/>
                  </a:lnTo>
                  <a:lnTo>
                    <a:pt x="3320"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2" y="3158"/>
                  </a:lnTo>
                  <a:lnTo>
                    <a:pt x="3326" y="3158"/>
                  </a:lnTo>
                  <a:lnTo>
                    <a:pt x="3322" y="3158"/>
                  </a:lnTo>
                  <a:lnTo>
                    <a:pt x="3314" y="3160"/>
                  </a:lnTo>
                  <a:lnTo>
                    <a:pt x="3310" y="3164"/>
                  </a:lnTo>
                  <a:lnTo>
                    <a:pt x="3304" y="3166"/>
                  </a:lnTo>
                  <a:lnTo>
                    <a:pt x="3302" y="3172"/>
                  </a:lnTo>
                  <a:lnTo>
                    <a:pt x="3302" y="3176"/>
                  </a:lnTo>
                  <a:close/>
                  <a:moveTo>
                    <a:pt x="3372" y="3542"/>
                  </a:moveTo>
                  <a:lnTo>
                    <a:pt x="3372" y="3542"/>
                  </a:lnTo>
                  <a:lnTo>
                    <a:pt x="3374" y="3538"/>
                  </a:lnTo>
                  <a:lnTo>
                    <a:pt x="3376" y="3534"/>
                  </a:lnTo>
                  <a:lnTo>
                    <a:pt x="3386" y="3520"/>
                  </a:lnTo>
                  <a:lnTo>
                    <a:pt x="3392" y="3512"/>
                  </a:lnTo>
                  <a:lnTo>
                    <a:pt x="3394" y="3508"/>
                  </a:lnTo>
                  <a:lnTo>
                    <a:pt x="3390" y="3508"/>
                  </a:lnTo>
                  <a:lnTo>
                    <a:pt x="3384" y="3512"/>
                  </a:lnTo>
                  <a:lnTo>
                    <a:pt x="3374" y="3522"/>
                  </a:lnTo>
                  <a:lnTo>
                    <a:pt x="3370" y="3528"/>
                  </a:lnTo>
                  <a:lnTo>
                    <a:pt x="3366" y="3538"/>
                  </a:lnTo>
                  <a:lnTo>
                    <a:pt x="3366" y="3544"/>
                  </a:lnTo>
                  <a:lnTo>
                    <a:pt x="3368" y="3546"/>
                  </a:lnTo>
                  <a:lnTo>
                    <a:pt x="3372" y="3544"/>
                  </a:lnTo>
                  <a:lnTo>
                    <a:pt x="3372" y="3542"/>
                  </a:lnTo>
                  <a:close/>
                  <a:moveTo>
                    <a:pt x="3932" y="2136"/>
                  </a:moveTo>
                  <a:lnTo>
                    <a:pt x="3932" y="2136"/>
                  </a:lnTo>
                  <a:lnTo>
                    <a:pt x="3930" y="2138"/>
                  </a:lnTo>
                  <a:lnTo>
                    <a:pt x="3932" y="2138"/>
                  </a:lnTo>
                  <a:lnTo>
                    <a:pt x="3936" y="2142"/>
                  </a:lnTo>
                  <a:lnTo>
                    <a:pt x="3942" y="2150"/>
                  </a:lnTo>
                  <a:lnTo>
                    <a:pt x="3950" y="2162"/>
                  </a:lnTo>
                  <a:lnTo>
                    <a:pt x="3952" y="2168"/>
                  </a:lnTo>
                  <a:lnTo>
                    <a:pt x="3952" y="2174"/>
                  </a:lnTo>
                  <a:lnTo>
                    <a:pt x="3948" y="2186"/>
                  </a:lnTo>
                  <a:lnTo>
                    <a:pt x="3944" y="2198"/>
                  </a:lnTo>
                  <a:lnTo>
                    <a:pt x="3944" y="2206"/>
                  </a:lnTo>
                  <a:lnTo>
                    <a:pt x="3946" y="2214"/>
                  </a:lnTo>
                  <a:lnTo>
                    <a:pt x="3948" y="2224"/>
                  </a:lnTo>
                  <a:lnTo>
                    <a:pt x="3948" y="2236"/>
                  </a:lnTo>
                  <a:lnTo>
                    <a:pt x="3948" y="2266"/>
                  </a:lnTo>
                  <a:lnTo>
                    <a:pt x="3944" y="2294"/>
                  </a:lnTo>
                  <a:lnTo>
                    <a:pt x="3940" y="2304"/>
                  </a:lnTo>
                  <a:lnTo>
                    <a:pt x="3938" y="2312"/>
                  </a:lnTo>
                  <a:lnTo>
                    <a:pt x="3936" y="2316"/>
                  </a:lnTo>
                  <a:lnTo>
                    <a:pt x="3938" y="2320"/>
                  </a:lnTo>
                  <a:lnTo>
                    <a:pt x="3944" y="2330"/>
                  </a:lnTo>
                  <a:lnTo>
                    <a:pt x="3946" y="2336"/>
                  </a:lnTo>
                  <a:lnTo>
                    <a:pt x="3948" y="2344"/>
                  </a:lnTo>
                  <a:lnTo>
                    <a:pt x="3946" y="2356"/>
                  </a:lnTo>
                  <a:lnTo>
                    <a:pt x="3942" y="2370"/>
                  </a:lnTo>
                  <a:lnTo>
                    <a:pt x="3940" y="2378"/>
                  </a:lnTo>
                  <a:lnTo>
                    <a:pt x="3940" y="2386"/>
                  </a:lnTo>
                  <a:lnTo>
                    <a:pt x="3942" y="2400"/>
                  </a:lnTo>
                  <a:lnTo>
                    <a:pt x="3944" y="2412"/>
                  </a:lnTo>
                  <a:lnTo>
                    <a:pt x="3944" y="2418"/>
                  </a:lnTo>
                  <a:lnTo>
                    <a:pt x="3940" y="2424"/>
                  </a:lnTo>
                  <a:lnTo>
                    <a:pt x="3936" y="2436"/>
                  </a:lnTo>
                  <a:lnTo>
                    <a:pt x="3934" y="2444"/>
                  </a:lnTo>
                  <a:lnTo>
                    <a:pt x="3936" y="2454"/>
                  </a:lnTo>
                  <a:lnTo>
                    <a:pt x="3938" y="2468"/>
                  </a:lnTo>
                  <a:lnTo>
                    <a:pt x="3942" y="2478"/>
                  </a:lnTo>
                  <a:lnTo>
                    <a:pt x="3944" y="2478"/>
                  </a:lnTo>
                  <a:lnTo>
                    <a:pt x="3946" y="2478"/>
                  </a:lnTo>
                  <a:lnTo>
                    <a:pt x="3950" y="2470"/>
                  </a:lnTo>
                  <a:lnTo>
                    <a:pt x="3954" y="2456"/>
                  </a:lnTo>
                  <a:lnTo>
                    <a:pt x="3958" y="2442"/>
                  </a:lnTo>
                  <a:lnTo>
                    <a:pt x="3962" y="2434"/>
                  </a:lnTo>
                  <a:lnTo>
                    <a:pt x="3966" y="2432"/>
                  </a:lnTo>
                  <a:lnTo>
                    <a:pt x="3968" y="2432"/>
                  </a:lnTo>
                  <a:lnTo>
                    <a:pt x="3972" y="2434"/>
                  </a:lnTo>
                  <a:lnTo>
                    <a:pt x="3976" y="2438"/>
                  </a:lnTo>
                  <a:lnTo>
                    <a:pt x="3980" y="2440"/>
                  </a:lnTo>
                  <a:lnTo>
                    <a:pt x="3984" y="2438"/>
                  </a:lnTo>
                  <a:lnTo>
                    <a:pt x="3990" y="2440"/>
                  </a:lnTo>
                  <a:lnTo>
                    <a:pt x="3994" y="2442"/>
                  </a:lnTo>
                  <a:lnTo>
                    <a:pt x="3996" y="2446"/>
                  </a:lnTo>
                  <a:lnTo>
                    <a:pt x="3998" y="2456"/>
                  </a:lnTo>
                  <a:lnTo>
                    <a:pt x="4000" y="2464"/>
                  </a:lnTo>
                  <a:lnTo>
                    <a:pt x="4000" y="2466"/>
                  </a:lnTo>
                  <a:lnTo>
                    <a:pt x="4002" y="2466"/>
                  </a:lnTo>
                  <a:lnTo>
                    <a:pt x="4006" y="2454"/>
                  </a:lnTo>
                  <a:lnTo>
                    <a:pt x="4006" y="2448"/>
                  </a:lnTo>
                  <a:lnTo>
                    <a:pt x="4004" y="2444"/>
                  </a:lnTo>
                  <a:lnTo>
                    <a:pt x="4002" y="2434"/>
                  </a:lnTo>
                  <a:lnTo>
                    <a:pt x="4002" y="2426"/>
                  </a:lnTo>
                  <a:lnTo>
                    <a:pt x="3998" y="2426"/>
                  </a:lnTo>
                  <a:lnTo>
                    <a:pt x="3992" y="2426"/>
                  </a:lnTo>
                  <a:lnTo>
                    <a:pt x="3990" y="2422"/>
                  </a:lnTo>
                  <a:lnTo>
                    <a:pt x="3986" y="2420"/>
                  </a:lnTo>
                  <a:lnTo>
                    <a:pt x="3984" y="2410"/>
                  </a:lnTo>
                  <a:lnTo>
                    <a:pt x="3980" y="2400"/>
                  </a:lnTo>
                  <a:lnTo>
                    <a:pt x="3976" y="2394"/>
                  </a:lnTo>
                  <a:lnTo>
                    <a:pt x="3972" y="2390"/>
                  </a:lnTo>
                  <a:lnTo>
                    <a:pt x="3966" y="2382"/>
                  </a:lnTo>
                  <a:lnTo>
                    <a:pt x="3964" y="2372"/>
                  </a:lnTo>
                  <a:lnTo>
                    <a:pt x="3964" y="2362"/>
                  </a:lnTo>
                  <a:lnTo>
                    <a:pt x="3964" y="2350"/>
                  </a:lnTo>
                  <a:lnTo>
                    <a:pt x="3970" y="2328"/>
                  </a:lnTo>
                  <a:lnTo>
                    <a:pt x="3978" y="2314"/>
                  </a:lnTo>
                  <a:lnTo>
                    <a:pt x="3980" y="2308"/>
                  </a:lnTo>
                  <a:lnTo>
                    <a:pt x="3982" y="2304"/>
                  </a:lnTo>
                  <a:lnTo>
                    <a:pt x="3982" y="2294"/>
                  </a:lnTo>
                  <a:lnTo>
                    <a:pt x="3984" y="2290"/>
                  </a:lnTo>
                  <a:lnTo>
                    <a:pt x="3984" y="2288"/>
                  </a:lnTo>
                  <a:lnTo>
                    <a:pt x="3988" y="2284"/>
                  </a:lnTo>
                  <a:lnTo>
                    <a:pt x="3994" y="2282"/>
                  </a:lnTo>
                  <a:lnTo>
                    <a:pt x="4004" y="2280"/>
                  </a:lnTo>
                  <a:lnTo>
                    <a:pt x="4014" y="2280"/>
                  </a:lnTo>
                  <a:lnTo>
                    <a:pt x="4026" y="2286"/>
                  </a:lnTo>
                  <a:lnTo>
                    <a:pt x="4036" y="2294"/>
                  </a:lnTo>
                  <a:lnTo>
                    <a:pt x="4048" y="2314"/>
                  </a:lnTo>
                  <a:lnTo>
                    <a:pt x="4052" y="2316"/>
                  </a:lnTo>
                  <a:lnTo>
                    <a:pt x="4052" y="2312"/>
                  </a:lnTo>
                  <a:lnTo>
                    <a:pt x="4048" y="2302"/>
                  </a:lnTo>
                  <a:lnTo>
                    <a:pt x="4040" y="2294"/>
                  </a:lnTo>
                  <a:lnTo>
                    <a:pt x="4034" y="2282"/>
                  </a:lnTo>
                  <a:lnTo>
                    <a:pt x="4032" y="2276"/>
                  </a:lnTo>
                  <a:lnTo>
                    <a:pt x="4030" y="2268"/>
                  </a:lnTo>
                  <a:lnTo>
                    <a:pt x="4026" y="2252"/>
                  </a:lnTo>
                  <a:lnTo>
                    <a:pt x="4020" y="2234"/>
                  </a:lnTo>
                  <a:lnTo>
                    <a:pt x="4012" y="2214"/>
                  </a:lnTo>
                  <a:lnTo>
                    <a:pt x="4010" y="2206"/>
                  </a:lnTo>
                  <a:lnTo>
                    <a:pt x="4010" y="2196"/>
                  </a:lnTo>
                  <a:lnTo>
                    <a:pt x="4008" y="2180"/>
                  </a:lnTo>
                  <a:lnTo>
                    <a:pt x="4004" y="2168"/>
                  </a:lnTo>
                  <a:lnTo>
                    <a:pt x="4002" y="2158"/>
                  </a:lnTo>
                  <a:lnTo>
                    <a:pt x="3998" y="2148"/>
                  </a:lnTo>
                  <a:lnTo>
                    <a:pt x="3998" y="2144"/>
                  </a:lnTo>
                  <a:lnTo>
                    <a:pt x="3994" y="2146"/>
                  </a:lnTo>
                  <a:lnTo>
                    <a:pt x="3992" y="2146"/>
                  </a:lnTo>
                  <a:lnTo>
                    <a:pt x="3992" y="2138"/>
                  </a:lnTo>
                  <a:lnTo>
                    <a:pt x="3994" y="2128"/>
                  </a:lnTo>
                  <a:lnTo>
                    <a:pt x="3992" y="2128"/>
                  </a:lnTo>
                  <a:lnTo>
                    <a:pt x="3990" y="2128"/>
                  </a:lnTo>
                  <a:lnTo>
                    <a:pt x="3988" y="2124"/>
                  </a:lnTo>
                  <a:lnTo>
                    <a:pt x="3988" y="2116"/>
                  </a:lnTo>
                  <a:lnTo>
                    <a:pt x="3988" y="2108"/>
                  </a:lnTo>
                  <a:lnTo>
                    <a:pt x="3992" y="2096"/>
                  </a:lnTo>
                  <a:lnTo>
                    <a:pt x="3994" y="2090"/>
                  </a:lnTo>
                  <a:lnTo>
                    <a:pt x="3996" y="2082"/>
                  </a:lnTo>
                  <a:lnTo>
                    <a:pt x="3996" y="2072"/>
                  </a:lnTo>
                  <a:lnTo>
                    <a:pt x="3994" y="2058"/>
                  </a:lnTo>
                  <a:lnTo>
                    <a:pt x="3990" y="2042"/>
                  </a:lnTo>
                  <a:lnTo>
                    <a:pt x="3988" y="2036"/>
                  </a:lnTo>
                  <a:lnTo>
                    <a:pt x="3986" y="2034"/>
                  </a:lnTo>
                  <a:lnTo>
                    <a:pt x="3988" y="2032"/>
                  </a:lnTo>
                  <a:lnTo>
                    <a:pt x="3988" y="2028"/>
                  </a:lnTo>
                  <a:lnTo>
                    <a:pt x="3986" y="2026"/>
                  </a:lnTo>
                  <a:lnTo>
                    <a:pt x="3984" y="2026"/>
                  </a:lnTo>
                  <a:lnTo>
                    <a:pt x="3982" y="2022"/>
                  </a:lnTo>
                  <a:lnTo>
                    <a:pt x="3982" y="2014"/>
                  </a:lnTo>
                  <a:lnTo>
                    <a:pt x="3978" y="2010"/>
                  </a:lnTo>
                  <a:lnTo>
                    <a:pt x="3978" y="2006"/>
                  </a:lnTo>
                  <a:lnTo>
                    <a:pt x="3980" y="2000"/>
                  </a:lnTo>
                  <a:lnTo>
                    <a:pt x="3984" y="1994"/>
                  </a:lnTo>
                  <a:lnTo>
                    <a:pt x="3982" y="1988"/>
                  </a:lnTo>
                  <a:lnTo>
                    <a:pt x="3978" y="1984"/>
                  </a:lnTo>
                  <a:lnTo>
                    <a:pt x="3974" y="1976"/>
                  </a:lnTo>
                  <a:lnTo>
                    <a:pt x="3970" y="1972"/>
                  </a:lnTo>
                  <a:lnTo>
                    <a:pt x="3970" y="1974"/>
                  </a:lnTo>
                  <a:lnTo>
                    <a:pt x="3966" y="1978"/>
                  </a:lnTo>
                  <a:lnTo>
                    <a:pt x="3962" y="1980"/>
                  </a:lnTo>
                  <a:lnTo>
                    <a:pt x="3958" y="1982"/>
                  </a:lnTo>
                  <a:lnTo>
                    <a:pt x="3954" y="1982"/>
                  </a:lnTo>
                  <a:lnTo>
                    <a:pt x="3954" y="1984"/>
                  </a:lnTo>
                  <a:lnTo>
                    <a:pt x="3960" y="1990"/>
                  </a:lnTo>
                  <a:lnTo>
                    <a:pt x="3966" y="1998"/>
                  </a:lnTo>
                  <a:lnTo>
                    <a:pt x="3968" y="2004"/>
                  </a:lnTo>
                  <a:lnTo>
                    <a:pt x="3970" y="2008"/>
                  </a:lnTo>
                  <a:lnTo>
                    <a:pt x="3966" y="2016"/>
                  </a:lnTo>
                  <a:lnTo>
                    <a:pt x="3964" y="2018"/>
                  </a:lnTo>
                  <a:lnTo>
                    <a:pt x="3962" y="2018"/>
                  </a:lnTo>
                  <a:lnTo>
                    <a:pt x="3960" y="2020"/>
                  </a:lnTo>
                  <a:lnTo>
                    <a:pt x="3960" y="2024"/>
                  </a:lnTo>
                  <a:lnTo>
                    <a:pt x="3962" y="2024"/>
                  </a:lnTo>
                  <a:lnTo>
                    <a:pt x="3964" y="2026"/>
                  </a:lnTo>
                  <a:lnTo>
                    <a:pt x="3966" y="2028"/>
                  </a:lnTo>
                  <a:lnTo>
                    <a:pt x="3966" y="2030"/>
                  </a:lnTo>
                  <a:lnTo>
                    <a:pt x="3962" y="2034"/>
                  </a:lnTo>
                  <a:lnTo>
                    <a:pt x="3958" y="2038"/>
                  </a:lnTo>
                  <a:lnTo>
                    <a:pt x="3954" y="2038"/>
                  </a:lnTo>
                  <a:lnTo>
                    <a:pt x="3954" y="2036"/>
                  </a:lnTo>
                  <a:lnTo>
                    <a:pt x="3952" y="2034"/>
                  </a:lnTo>
                  <a:lnTo>
                    <a:pt x="3952" y="2030"/>
                  </a:lnTo>
                  <a:lnTo>
                    <a:pt x="3950" y="2028"/>
                  </a:lnTo>
                  <a:lnTo>
                    <a:pt x="3946" y="2030"/>
                  </a:lnTo>
                  <a:lnTo>
                    <a:pt x="3940" y="2032"/>
                  </a:lnTo>
                  <a:lnTo>
                    <a:pt x="3936" y="2034"/>
                  </a:lnTo>
                  <a:lnTo>
                    <a:pt x="3932" y="2036"/>
                  </a:lnTo>
                  <a:lnTo>
                    <a:pt x="3934" y="2044"/>
                  </a:lnTo>
                  <a:lnTo>
                    <a:pt x="3936" y="2054"/>
                  </a:lnTo>
                  <a:lnTo>
                    <a:pt x="3938" y="2066"/>
                  </a:lnTo>
                  <a:lnTo>
                    <a:pt x="3936" y="2078"/>
                  </a:lnTo>
                  <a:lnTo>
                    <a:pt x="3930" y="2090"/>
                  </a:lnTo>
                  <a:lnTo>
                    <a:pt x="3928" y="2098"/>
                  </a:lnTo>
                  <a:lnTo>
                    <a:pt x="3928" y="2104"/>
                  </a:lnTo>
                  <a:lnTo>
                    <a:pt x="3930" y="2108"/>
                  </a:lnTo>
                  <a:lnTo>
                    <a:pt x="3928" y="2118"/>
                  </a:lnTo>
                  <a:lnTo>
                    <a:pt x="3926" y="2124"/>
                  </a:lnTo>
                  <a:lnTo>
                    <a:pt x="3928" y="2128"/>
                  </a:lnTo>
                  <a:lnTo>
                    <a:pt x="3930" y="2132"/>
                  </a:lnTo>
                  <a:lnTo>
                    <a:pt x="3934" y="2134"/>
                  </a:lnTo>
                  <a:lnTo>
                    <a:pt x="3934"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2" y="2570"/>
                  </a:lnTo>
                  <a:lnTo>
                    <a:pt x="4068" y="2572"/>
                  </a:lnTo>
                  <a:lnTo>
                    <a:pt x="4062" y="2582"/>
                  </a:lnTo>
                  <a:lnTo>
                    <a:pt x="4054" y="2590"/>
                  </a:lnTo>
                  <a:lnTo>
                    <a:pt x="4050" y="2592"/>
                  </a:lnTo>
                  <a:lnTo>
                    <a:pt x="4044" y="2592"/>
                  </a:lnTo>
                  <a:lnTo>
                    <a:pt x="4040" y="2592"/>
                  </a:lnTo>
                  <a:lnTo>
                    <a:pt x="4038" y="2590"/>
                  </a:lnTo>
                  <a:lnTo>
                    <a:pt x="4036" y="2586"/>
                  </a:lnTo>
                  <a:lnTo>
                    <a:pt x="4034" y="2582"/>
                  </a:lnTo>
                  <a:lnTo>
                    <a:pt x="4032" y="2580"/>
                  </a:lnTo>
                  <a:lnTo>
                    <a:pt x="4028" y="2578"/>
                  </a:lnTo>
                  <a:lnTo>
                    <a:pt x="4022" y="2578"/>
                  </a:lnTo>
                  <a:lnTo>
                    <a:pt x="4012" y="2576"/>
                  </a:lnTo>
                  <a:lnTo>
                    <a:pt x="4004" y="2570"/>
                  </a:lnTo>
                  <a:lnTo>
                    <a:pt x="3994" y="2562"/>
                  </a:lnTo>
                  <a:lnTo>
                    <a:pt x="3984" y="2554"/>
                  </a:lnTo>
                  <a:lnTo>
                    <a:pt x="3966" y="2534"/>
                  </a:lnTo>
                  <a:lnTo>
                    <a:pt x="3952" y="2516"/>
                  </a:lnTo>
                  <a:lnTo>
                    <a:pt x="3946" y="2510"/>
                  </a:lnTo>
                  <a:lnTo>
                    <a:pt x="3940" y="2506"/>
                  </a:lnTo>
                  <a:lnTo>
                    <a:pt x="3934" y="2504"/>
                  </a:lnTo>
                  <a:lnTo>
                    <a:pt x="3930" y="2504"/>
                  </a:lnTo>
                  <a:lnTo>
                    <a:pt x="3926" y="2508"/>
                  </a:lnTo>
                  <a:lnTo>
                    <a:pt x="3924" y="2512"/>
                  </a:lnTo>
                  <a:lnTo>
                    <a:pt x="3924" y="2520"/>
                  </a:lnTo>
                  <a:lnTo>
                    <a:pt x="3928" y="2530"/>
                  </a:lnTo>
                  <a:lnTo>
                    <a:pt x="3932" y="2540"/>
                  </a:lnTo>
                  <a:lnTo>
                    <a:pt x="3932" y="2546"/>
                  </a:lnTo>
                  <a:lnTo>
                    <a:pt x="3932" y="2552"/>
                  </a:lnTo>
                  <a:lnTo>
                    <a:pt x="3930" y="2556"/>
                  </a:lnTo>
                  <a:lnTo>
                    <a:pt x="3928" y="2564"/>
                  </a:lnTo>
                  <a:lnTo>
                    <a:pt x="3926" y="2568"/>
                  </a:lnTo>
                  <a:lnTo>
                    <a:pt x="3928" y="2574"/>
                  </a:lnTo>
                  <a:lnTo>
                    <a:pt x="3928" y="2580"/>
                  </a:lnTo>
                  <a:lnTo>
                    <a:pt x="3928" y="2584"/>
                  </a:lnTo>
                  <a:lnTo>
                    <a:pt x="3922" y="2594"/>
                  </a:lnTo>
                  <a:lnTo>
                    <a:pt x="3918" y="2602"/>
                  </a:lnTo>
                  <a:lnTo>
                    <a:pt x="3916" y="2606"/>
                  </a:lnTo>
                  <a:lnTo>
                    <a:pt x="3916" y="2610"/>
                  </a:lnTo>
                  <a:lnTo>
                    <a:pt x="3918" y="2620"/>
                  </a:lnTo>
                  <a:lnTo>
                    <a:pt x="3918" y="2630"/>
                  </a:lnTo>
                  <a:lnTo>
                    <a:pt x="3914" y="2634"/>
                  </a:lnTo>
                  <a:lnTo>
                    <a:pt x="3912" y="2636"/>
                  </a:lnTo>
                  <a:lnTo>
                    <a:pt x="3906" y="2636"/>
                  </a:lnTo>
                  <a:lnTo>
                    <a:pt x="3900" y="2632"/>
                  </a:lnTo>
                  <a:lnTo>
                    <a:pt x="3886" y="2626"/>
                  </a:lnTo>
                  <a:lnTo>
                    <a:pt x="3876" y="2624"/>
                  </a:lnTo>
                  <a:lnTo>
                    <a:pt x="3874" y="2624"/>
                  </a:lnTo>
                  <a:lnTo>
                    <a:pt x="3872" y="2628"/>
                  </a:lnTo>
                  <a:lnTo>
                    <a:pt x="3874" y="2630"/>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62" y="2694"/>
                  </a:lnTo>
                  <a:lnTo>
                    <a:pt x="3866" y="2700"/>
                  </a:lnTo>
                  <a:lnTo>
                    <a:pt x="3866" y="2706"/>
                  </a:lnTo>
                  <a:lnTo>
                    <a:pt x="3864" y="2710"/>
                  </a:lnTo>
                  <a:lnTo>
                    <a:pt x="3860" y="2722"/>
                  </a:lnTo>
                  <a:lnTo>
                    <a:pt x="3862" y="2726"/>
                  </a:lnTo>
                  <a:lnTo>
                    <a:pt x="3864" y="2732"/>
                  </a:lnTo>
                  <a:lnTo>
                    <a:pt x="3866" y="2734"/>
                  </a:lnTo>
                  <a:lnTo>
                    <a:pt x="3870" y="2736"/>
                  </a:lnTo>
                  <a:lnTo>
                    <a:pt x="3874" y="2732"/>
                  </a:lnTo>
                  <a:lnTo>
                    <a:pt x="3880" y="2720"/>
                  </a:lnTo>
                  <a:lnTo>
                    <a:pt x="3884" y="2712"/>
                  </a:lnTo>
                  <a:lnTo>
                    <a:pt x="3888" y="2710"/>
                  </a:lnTo>
                  <a:lnTo>
                    <a:pt x="3890" y="2712"/>
                  </a:lnTo>
                  <a:lnTo>
                    <a:pt x="3896" y="2714"/>
                  </a:lnTo>
                  <a:lnTo>
                    <a:pt x="3900" y="2714"/>
                  </a:lnTo>
                  <a:lnTo>
                    <a:pt x="3908" y="2712"/>
                  </a:lnTo>
                  <a:lnTo>
                    <a:pt x="3912" y="2710"/>
                  </a:lnTo>
                  <a:lnTo>
                    <a:pt x="3910" y="2706"/>
                  </a:lnTo>
                  <a:lnTo>
                    <a:pt x="3894" y="2698"/>
                  </a:lnTo>
                  <a:lnTo>
                    <a:pt x="3886" y="2692"/>
                  </a:lnTo>
                  <a:lnTo>
                    <a:pt x="3878" y="2686"/>
                  </a:lnTo>
                  <a:lnTo>
                    <a:pt x="3874" y="2680"/>
                  </a:lnTo>
                  <a:lnTo>
                    <a:pt x="3874" y="2676"/>
                  </a:lnTo>
                  <a:lnTo>
                    <a:pt x="3876" y="2672"/>
                  </a:lnTo>
                  <a:lnTo>
                    <a:pt x="3882" y="2666"/>
                  </a:lnTo>
                  <a:lnTo>
                    <a:pt x="3886" y="2666"/>
                  </a:lnTo>
                  <a:lnTo>
                    <a:pt x="3888" y="2668"/>
                  </a:lnTo>
                  <a:lnTo>
                    <a:pt x="3892" y="2670"/>
                  </a:lnTo>
                  <a:lnTo>
                    <a:pt x="3896" y="2674"/>
                  </a:lnTo>
                  <a:lnTo>
                    <a:pt x="3900" y="2676"/>
                  </a:lnTo>
                  <a:lnTo>
                    <a:pt x="3906" y="2676"/>
                  </a:lnTo>
                  <a:lnTo>
                    <a:pt x="3912" y="2674"/>
                  </a:lnTo>
                  <a:lnTo>
                    <a:pt x="3918" y="2670"/>
                  </a:lnTo>
                  <a:lnTo>
                    <a:pt x="3924" y="2668"/>
                  </a:lnTo>
                  <a:lnTo>
                    <a:pt x="3930" y="2666"/>
                  </a:lnTo>
                  <a:lnTo>
                    <a:pt x="3936" y="2668"/>
                  </a:lnTo>
                  <a:lnTo>
                    <a:pt x="3954" y="2678"/>
                  </a:lnTo>
                  <a:lnTo>
                    <a:pt x="3984" y="2698"/>
                  </a:lnTo>
                  <a:lnTo>
                    <a:pt x="3992" y="2700"/>
                  </a:lnTo>
                  <a:lnTo>
                    <a:pt x="3996" y="2698"/>
                  </a:lnTo>
                  <a:lnTo>
                    <a:pt x="4000" y="2692"/>
                  </a:lnTo>
                  <a:lnTo>
                    <a:pt x="4002" y="2684"/>
                  </a:lnTo>
                  <a:lnTo>
                    <a:pt x="4008" y="2664"/>
                  </a:lnTo>
                  <a:lnTo>
                    <a:pt x="4012" y="2656"/>
                  </a:lnTo>
                  <a:lnTo>
                    <a:pt x="4018" y="2652"/>
                  </a:lnTo>
                  <a:lnTo>
                    <a:pt x="4030" y="2648"/>
                  </a:lnTo>
                  <a:lnTo>
                    <a:pt x="4042" y="2646"/>
                  </a:lnTo>
                  <a:lnTo>
                    <a:pt x="4054" y="2644"/>
                  </a:lnTo>
                  <a:lnTo>
                    <a:pt x="4068" y="2640"/>
                  </a:lnTo>
                  <a:lnTo>
                    <a:pt x="4090" y="2630"/>
                  </a:lnTo>
                  <a:lnTo>
                    <a:pt x="4096" y="2626"/>
                  </a:lnTo>
                  <a:lnTo>
                    <a:pt x="4096" y="2624"/>
                  </a:lnTo>
                  <a:lnTo>
                    <a:pt x="4094" y="2622"/>
                  </a:lnTo>
                  <a:lnTo>
                    <a:pt x="4092" y="2620"/>
                  </a:lnTo>
                  <a:lnTo>
                    <a:pt x="4090" y="2620"/>
                  </a:lnTo>
                  <a:lnTo>
                    <a:pt x="4084" y="2622"/>
                  </a:lnTo>
                  <a:lnTo>
                    <a:pt x="4082" y="2622"/>
                  </a:lnTo>
                  <a:lnTo>
                    <a:pt x="4078" y="2622"/>
                  </a:lnTo>
                  <a:lnTo>
                    <a:pt x="4074" y="2618"/>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2" y="2914"/>
                  </a:lnTo>
                  <a:lnTo>
                    <a:pt x="3792" y="2918"/>
                  </a:lnTo>
                  <a:lnTo>
                    <a:pt x="3792" y="2922"/>
                  </a:lnTo>
                  <a:lnTo>
                    <a:pt x="3792" y="2924"/>
                  </a:lnTo>
                  <a:lnTo>
                    <a:pt x="3794" y="2926"/>
                  </a:lnTo>
                  <a:lnTo>
                    <a:pt x="3798" y="2928"/>
                  </a:lnTo>
                  <a:lnTo>
                    <a:pt x="3800" y="2926"/>
                  </a:lnTo>
                  <a:lnTo>
                    <a:pt x="3802" y="2924"/>
                  </a:lnTo>
                  <a:close/>
                  <a:moveTo>
                    <a:pt x="3594" y="3018"/>
                  </a:moveTo>
                  <a:lnTo>
                    <a:pt x="3594" y="3018"/>
                  </a:lnTo>
                  <a:lnTo>
                    <a:pt x="3596" y="3016"/>
                  </a:lnTo>
                  <a:lnTo>
                    <a:pt x="3596" y="3014"/>
                  </a:lnTo>
                  <a:lnTo>
                    <a:pt x="3594" y="3010"/>
                  </a:lnTo>
                  <a:lnTo>
                    <a:pt x="3592" y="3010"/>
                  </a:lnTo>
                  <a:lnTo>
                    <a:pt x="3590" y="3012"/>
                  </a:lnTo>
                  <a:lnTo>
                    <a:pt x="3588" y="3014"/>
                  </a:lnTo>
                  <a:lnTo>
                    <a:pt x="3590" y="3018"/>
                  </a:lnTo>
                  <a:lnTo>
                    <a:pt x="3594" y="3018"/>
                  </a:lnTo>
                  <a:close/>
                  <a:moveTo>
                    <a:pt x="3048" y="4040"/>
                  </a:moveTo>
                  <a:lnTo>
                    <a:pt x="3048" y="4040"/>
                  </a:lnTo>
                  <a:lnTo>
                    <a:pt x="3046" y="4042"/>
                  </a:lnTo>
                  <a:lnTo>
                    <a:pt x="3044" y="4044"/>
                  </a:lnTo>
                  <a:lnTo>
                    <a:pt x="3042" y="4050"/>
                  </a:lnTo>
                  <a:lnTo>
                    <a:pt x="3044" y="4056"/>
                  </a:lnTo>
                  <a:lnTo>
                    <a:pt x="3046" y="4062"/>
                  </a:lnTo>
                  <a:lnTo>
                    <a:pt x="3048" y="4064"/>
                  </a:lnTo>
                  <a:lnTo>
                    <a:pt x="3050" y="4068"/>
                  </a:lnTo>
                  <a:lnTo>
                    <a:pt x="3052" y="4098"/>
                  </a:lnTo>
                  <a:lnTo>
                    <a:pt x="3054" y="4116"/>
                  </a:lnTo>
                  <a:lnTo>
                    <a:pt x="3056" y="4120"/>
                  </a:lnTo>
                  <a:lnTo>
                    <a:pt x="3058" y="4120"/>
                  </a:lnTo>
                  <a:lnTo>
                    <a:pt x="3062" y="4120"/>
                  </a:lnTo>
                  <a:lnTo>
                    <a:pt x="3064" y="4122"/>
                  </a:lnTo>
                  <a:lnTo>
                    <a:pt x="3066" y="4126"/>
                  </a:lnTo>
                  <a:lnTo>
                    <a:pt x="3070" y="4134"/>
                  </a:lnTo>
                  <a:lnTo>
                    <a:pt x="3074" y="4138"/>
                  </a:lnTo>
                  <a:lnTo>
                    <a:pt x="3076" y="4134"/>
                  </a:lnTo>
                  <a:lnTo>
                    <a:pt x="3076" y="4128"/>
                  </a:lnTo>
                  <a:lnTo>
                    <a:pt x="3078" y="4120"/>
                  </a:lnTo>
                  <a:lnTo>
                    <a:pt x="3078" y="4118"/>
                  </a:lnTo>
                  <a:lnTo>
                    <a:pt x="3082" y="4118"/>
                  </a:lnTo>
                  <a:lnTo>
                    <a:pt x="3086" y="4122"/>
                  </a:lnTo>
                  <a:lnTo>
                    <a:pt x="3090" y="4126"/>
                  </a:lnTo>
                  <a:lnTo>
                    <a:pt x="3092" y="4130"/>
                  </a:lnTo>
                  <a:lnTo>
                    <a:pt x="3090" y="4134"/>
                  </a:lnTo>
                  <a:lnTo>
                    <a:pt x="3086" y="4140"/>
                  </a:lnTo>
                  <a:lnTo>
                    <a:pt x="3080" y="4146"/>
                  </a:lnTo>
                  <a:lnTo>
                    <a:pt x="3076" y="4156"/>
                  </a:lnTo>
                  <a:lnTo>
                    <a:pt x="3078" y="4164"/>
                  </a:lnTo>
                  <a:lnTo>
                    <a:pt x="3078" y="4166"/>
                  </a:lnTo>
                  <a:lnTo>
                    <a:pt x="3082" y="4166"/>
                  </a:lnTo>
                  <a:lnTo>
                    <a:pt x="3084" y="4164"/>
                  </a:lnTo>
                  <a:lnTo>
                    <a:pt x="3088" y="4166"/>
                  </a:lnTo>
                  <a:lnTo>
                    <a:pt x="3092" y="4170"/>
                  </a:lnTo>
                  <a:lnTo>
                    <a:pt x="3096" y="4174"/>
                  </a:lnTo>
                  <a:lnTo>
                    <a:pt x="3100" y="4176"/>
                  </a:lnTo>
                  <a:lnTo>
                    <a:pt x="3104" y="4178"/>
                  </a:lnTo>
                  <a:lnTo>
                    <a:pt x="3112" y="4176"/>
                  </a:lnTo>
                  <a:lnTo>
                    <a:pt x="3112" y="4174"/>
                  </a:lnTo>
                  <a:lnTo>
                    <a:pt x="3112" y="4168"/>
                  </a:lnTo>
                  <a:lnTo>
                    <a:pt x="3112" y="4166"/>
                  </a:lnTo>
                  <a:lnTo>
                    <a:pt x="3116" y="4164"/>
                  </a:lnTo>
                  <a:lnTo>
                    <a:pt x="3120" y="4160"/>
                  </a:lnTo>
                  <a:lnTo>
                    <a:pt x="3124" y="4160"/>
                  </a:lnTo>
                  <a:lnTo>
                    <a:pt x="3138" y="4172"/>
                  </a:lnTo>
                  <a:lnTo>
                    <a:pt x="3144" y="4176"/>
                  </a:lnTo>
                  <a:lnTo>
                    <a:pt x="3148" y="4180"/>
                  </a:lnTo>
                  <a:lnTo>
                    <a:pt x="3152" y="4188"/>
                  </a:lnTo>
                  <a:lnTo>
                    <a:pt x="3154" y="4196"/>
                  </a:lnTo>
                  <a:lnTo>
                    <a:pt x="3156" y="4198"/>
                  </a:lnTo>
                  <a:lnTo>
                    <a:pt x="3158" y="4198"/>
                  </a:lnTo>
                  <a:lnTo>
                    <a:pt x="3162" y="4198"/>
                  </a:lnTo>
                  <a:lnTo>
                    <a:pt x="3162" y="4196"/>
                  </a:lnTo>
                  <a:lnTo>
                    <a:pt x="3162" y="4188"/>
                  </a:lnTo>
                  <a:lnTo>
                    <a:pt x="3154" y="4170"/>
                  </a:lnTo>
                  <a:lnTo>
                    <a:pt x="3154" y="4166"/>
                  </a:lnTo>
                  <a:lnTo>
                    <a:pt x="3154" y="4164"/>
                  </a:lnTo>
                  <a:lnTo>
                    <a:pt x="3160" y="4164"/>
                  </a:lnTo>
                  <a:lnTo>
                    <a:pt x="3164" y="4168"/>
                  </a:lnTo>
                  <a:lnTo>
                    <a:pt x="3168" y="4174"/>
                  </a:lnTo>
                  <a:lnTo>
                    <a:pt x="3172" y="4180"/>
                  </a:lnTo>
                  <a:lnTo>
                    <a:pt x="3176" y="4182"/>
                  </a:lnTo>
                  <a:lnTo>
                    <a:pt x="3180" y="4186"/>
                  </a:lnTo>
                  <a:lnTo>
                    <a:pt x="3184" y="4192"/>
                  </a:lnTo>
                  <a:lnTo>
                    <a:pt x="3186" y="4198"/>
                  </a:lnTo>
                  <a:lnTo>
                    <a:pt x="3186" y="4202"/>
                  </a:lnTo>
                  <a:lnTo>
                    <a:pt x="3188" y="4206"/>
                  </a:lnTo>
                  <a:lnTo>
                    <a:pt x="3196" y="4210"/>
                  </a:lnTo>
                  <a:lnTo>
                    <a:pt x="3206" y="4216"/>
                  </a:lnTo>
                  <a:lnTo>
                    <a:pt x="3210" y="4218"/>
                  </a:lnTo>
                  <a:lnTo>
                    <a:pt x="3212" y="4222"/>
                  </a:lnTo>
                  <a:lnTo>
                    <a:pt x="3212" y="4228"/>
                  </a:lnTo>
                  <a:lnTo>
                    <a:pt x="3216" y="4232"/>
                  </a:lnTo>
                  <a:lnTo>
                    <a:pt x="3218" y="4230"/>
                  </a:lnTo>
                  <a:lnTo>
                    <a:pt x="3220" y="4224"/>
                  </a:lnTo>
                  <a:lnTo>
                    <a:pt x="3222" y="4216"/>
                  </a:lnTo>
                  <a:lnTo>
                    <a:pt x="3222" y="4208"/>
                  </a:lnTo>
                  <a:lnTo>
                    <a:pt x="3220" y="4204"/>
                  </a:lnTo>
                  <a:lnTo>
                    <a:pt x="3218" y="4202"/>
                  </a:lnTo>
                  <a:lnTo>
                    <a:pt x="3210" y="4200"/>
                  </a:lnTo>
                  <a:lnTo>
                    <a:pt x="3206" y="4200"/>
                  </a:lnTo>
                  <a:lnTo>
                    <a:pt x="3206" y="4196"/>
                  </a:lnTo>
                  <a:lnTo>
                    <a:pt x="3206" y="4194"/>
                  </a:lnTo>
                  <a:lnTo>
                    <a:pt x="3206" y="4192"/>
                  </a:lnTo>
                  <a:lnTo>
                    <a:pt x="3204" y="4186"/>
                  </a:lnTo>
                  <a:lnTo>
                    <a:pt x="3198" y="4182"/>
                  </a:lnTo>
                  <a:lnTo>
                    <a:pt x="3196" y="4178"/>
                  </a:lnTo>
                  <a:lnTo>
                    <a:pt x="3194" y="4174"/>
                  </a:lnTo>
                  <a:lnTo>
                    <a:pt x="3196" y="4174"/>
                  </a:lnTo>
                  <a:lnTo>
                    <a:pt x="3198" y="4174"/>
                  </a:lnTo>
                  <a:lnTo>
                    <a:pt x="3206" y="4174"/>
                  </a:lnTo>
                  <a:lnTo>
                    <a:pt x="3210" y="4172"/>
                  </a:lnTo>
                  <a:lnTo>
                    <a:pt x="3212" y="4172"/>
                  </a:lnTo>
                  <a:lnTo>
                    <a:pt x="3214" y="4168"/>
                  </a:lnTo>
                  <a:lnTo>
                    <a:pt x="3210" y="4164"/>
                  </a:lnTo>
                  <a:lnTo>
                    <a:pt x="3194" y="4156"/>
                  </a:lnTo>
                  <a:lnTo>
                    <a:pt x="3190" y="4154"/>
                  </a:lnTo>
                  <a:lnTo>
                    <a:pt x="3186" y="4156"/>
                  </a:lnTo>
                  <a:lnTo>
                    <a:pt x="3186" y="4158"/>
                  </a:lnTo>
                  <a:lnTo>
                    <a:pt x="3184" y="4162"/>
                  </a:lnTo>
                  <a:lnTo>
                    <a:pt x="3184" y="4170"/>
                  </a:lnTo>
                  <a:lnTo>
                    <a:pt x="3182" y="4172"/>
                  </a:lnTo>
                  <a:lnTo>
                    <a:pt x="3180" y="4170"/>
                  </a:lnTo>
                  <a:lnTo>
                    <a:pt x="3178" y="4168"/>
                  </a:lnTo>
                  <a:lnTo>
                    <a:pt x="3176" y="4164"/>
                  </a:lnTo>
                  <a:lnTo>
                    <a:pt x="3176" y="4158"/>
                  </a:lnTo>
                  <a:lnTo>
                    <a:pt x="3176" y="4154"/>
                  </a:lnTo>
                  <a:lnTo>
                    <a:pt x="3174" y="4150"/>
                  </a:lnTo>
                  <a:lnTo>
                    <a:pt x="3170" y="4146"/>
                  </a:lnTo>
                  <a:lnTo>
                    <a:pt x="3164" y="4142"/>
                  </a:lnTo>
                  <a:lnTo>
                    <a:pt x="3158" y="4140"/>
                  </a:lnTo>
                  <a:lnTo>
                    <a:pt x="3154" y="4140"/>
                  </a:lnTo>
                  <a:lnTo>
                    <a:pt x="3152" y="4140"/>
                  </a:lnTo>
                  <a:lnTo>
                    <a:pt x="3150" y="4142"/>
                  </a:lnTo>
                  <a:lnTo>
                    <a:pt x="3148" y="4146"/>
                  </a:lnTo>
                  <a:lnTo>
                    <a:pt x="3144" y="4146"/>
                  </a:lnTo>
                  <a:lnTo>
                    <a:pt x="3142" y="4146"/>
                  </a:lnTo>
                  <a:lnTo>
                    <a:pt x="3140" y="4148"/>
                  </a:lnTo>
                  <a:lnTo>
                    <a:pt x="3140" y="4152"/>
                  </a:lnTo>
                  <a:lnTo>
                    <a:pt x="3140" y="4158"/>
                  </a:lnTo>
                  <a:lnTo>
                    <a:pt x="3138" y="4158"/>
                  </a:lnTo>
                  <a:lnTo>
                    <a:pt x="3136" y="4158"/>
                  </a:lnTo>
                  <a:lnTo>
                    <a:pt x="3130" y="4156"/>
                  </a:lnTo>
                  <a:lnTo>
                    <a:pt x="3126" y="4152"/>
                  </a:lnTo>
                  <a:lnTo>
                    <a:pt x="3122" y="4142"/>
                  </a:lnTo>
                  <a:lnTo>
                    <a:pt x="3120" y="4132"/>
                  </a:lnTo>
                  <a:lnTo>
                    <a:pt x="3120" y="4124"/>
                  </a:lnTo>
                  <a:lnTo>
                    <a:pt x="3120" y="4120"/>
                  </a:lnTo>
                  <a:lnTo>
                    <a:pt x="3120" y="4116"/>
                  </a:lnTo>
                  <a:lnTo>
                    <a:pt x="3116" y="4104"/>
                  </a:lnTo>
                  <a:lnTo>
                    <a:pt x="3112" y="4092"/>
                  </a:lnTo>
                  <a:lnTo>
                    <a:pt x="3112" y="4086"/>
                  </a:lnTo>
                  <a:lnTo>
                    <a:pt x="3116" y="4082"/>
                  </a:lnTo>
                  <a:lnTo>
                    <a:pt x="3120" y="4072"/>
                  </a:lnTo>
                  <a:lnTo>
                    <a:pt x="3120" y="4066"/>
                  </a:lnTo>
                  <a:lnTo>
                    <a:pt x="3120" y="4062"/>
                  </a:lnTo>
                  <a:lnTo>
                    <a:pt x="3124" y="4054"/>
                  </a:lnTo>
                  <a:lnTo>
                    <a:pt x="3128" y="4052"/>
                  </a:lnTo>
                  <a:lnTo>
                    <a:pt x="3130" y="4050"/>
                  </a:lnTo>
                  <a:lnTo>
                    <a:pt x="3132" y="4052"/>
                  </a:lnTo>
                  <a:lnTo>
                    <a:pt x="3134" y="4052"/>
                  </a:lnTo>
                  <a:lnTo>
                    <a:pt x="3136" y="4056"/>
                  </a:lnTo>
                  <a:lnTo>
                    <a:pt x="3138" y="4056"/>
                  </a:lnTo>
                  <a:lnTo>
                    <a:pt x="3144" y="4046"/>
                  </a:lnTo>
                  <a:lnTo>
                    <a:pt x="3148" y="4034"/>
                  </a:lnTo>
                  <a:lnTo>
                    <a:pt x="3154" y="4008"/>
                  </a:lnTo>
                  <a:lnTo>
                    <a:pt x="3154" y="4006"/>
                  </a:lnTo>
                  <a:lnTo>
                    <a:pt x="3152" y="4002"/>
                  </a:lnTo>
                  <a:lnTo>
                    <a:pt x="3146" y="3992"/>
                  </a:lnTo>
                  <a:lnTo>
                    <a:pt x="3144" y="3986"/>
                  </a:lnTo>
                  <a:lnTo>
                    <a:pt x="3142" y="3978"/>
                  </a:lnTo>
                  <a:lnTo>
                    <a:pt x="3142" y="3970"/>
                  </a:lnTo>
                  <a:lnTo>
                    <a:pt x="3144" y="3960"/>
                  </a:lnTo>
                  <a:lnTo>
                    <a:pt x="3148" y="3944"/>
                  </a:lnTo>
                  <a:lnTo>
                    <a:pt x="3146" y="3936"/>
                  </a:lnTo>
                  <a:lnTo>
                    <a:pt x="3146" y="3934"/>
                  </a:lnTo>
                  <a:lnTo>
                    <a:pt x="3142" y="3934"/>
                  </a:lnTo>
                  <a:lnTo>
                    <a:pt x="3140" y="3936"/>
                  </a:lnTo>
                  <a:lnTo>
                    <a:pt x="3136" y="3942"/>
                  </a:lnTo>
                  <a:lnTo>
                    <a:pt x="3132" y="3946"/>
                  </a:lnTo>
                  <a:lnTo>
                    <a:pt x="3126" y="3944"/>
                  </a:lnTo>
                  <a:lnTo>
                    <a:pt x="3122" y="3942"/>
                  </a:lnTo>
                  <a:lnTo>
                    <a:pt x="3114" y="3938"/>
                  </a:lnTo>
                  <a:lnTo>
                    <a:pt x="3100" y="3930"/>
                  </a:lnTo>
                  <a:lnTo>
                    <a:pt x="3094" y="3926"/>
                  </a:lnTo>
                  <a:lnTo>
                    <a:pt x="3086" y="3928"/>
                  </a:lnTo>
                  <a:lnTo>
                    <a:pt x="3076" y="3932"/>
                  </a:lnTo>
                  <a:lnTo>
                    <a:pt x="3076" y="3936"/>
                  </a:lnTo>
                  <a:lnTo>
                    <a:pt x="3074" y="3938"/>
                  </a:lnTo>
                  <a:lnTo>
                    <a:pt x="3074" y="3946"/>
                  </a:lnTo>
                  <a:lnTo>
                    <a:pt x="3074" y="3952"/>
                  </a:lnTo>
                  <a:lnTo>
                    <a:pt x="3072" y="3958"/>
                  </a:lnTo>
                  <a:lnTo>
                    <a:pt x="3068" y="3966"/>
                  </a:lnTo>
                  <a:lnTo>
                    <a:pt x="3068" y="3972"/>
                  </a:lnTo>
                  <a:lnTo>
                    <a:pt x="3068" y="3986"/>
                  </a:lnTo>
                  <a:lnTo>
                    <a:pt x="3070" y="4000"/>
                  </a:lnTo>
                  <a:lnTo>
                    <a:pt x="3068" y="4010"/>
                  </a:lnTo>
                  <a:lnTo>
                    <a:pt x="3066" y="4018"/>
                  </a:lnTo>
                  <a:lnTo>
                    <a:pt x="3064" y="4026"/>
                  </a:lnTo>
                  <a:lnTo>
                    <a:pt x="3062" y="4032"/>
                  </a:lnTo>
                  <a:lnTo>
                    <a:pt x="3064" y="4038"/>
                  </a:lnTo>
                  <a:lnTo>
                    <a:pt x="3066" y="4040"/>
                  </a:lnTo>
                  <a:lnTo>
                    <a:pt x="3068" y="4046"/>
                  </a:lnTo>
                  <a:lnTo>
                    <a:pt x="3070" y="4050"/>
                  </a:lnTo>
                  <a:lnTo>
                    <a:pt x="3068" y="4054"/>
                  </a:lnTo>
                  <a:lnTo>
                    <a:pt x="3066" y="4058"/>
                  </a:lnTo>
                  <a:lnTo>
                    <a:pt x="3062" y="4060"/>
                  </a:lnTo>
                  <a:lnTo>
                    <a:pt x="3060" y="4056"/>
                  </a:lnTo>
                  <a:lnTo>
                    <a:pt x="3058" y="4054"/>
                  </a:lnTo>
                  <a:lnTo>
                    <a:pt x="3052" y="4044"/>
                  </a:lnTo>
                  <a:lnTo>
                    <a:pt x="3050" y="4042"/>
                  </a:lnTo>
                  <a:lnTo>
                    <a:pt x="3048" y="4040"/>
                  </a:lnTo>
                  <a:close/>
                  <a:moveTo>
                    <a:pt x="3012" y="4336"/>
                  </a:moveTo>
                  <a:lnTo>
                    <a:pt x="3012" y="4336"/>
                  </a:lnTo>
                  <a:lnTo>
                    <a:pt x="2996" y="4362"/>
                  </a:lnTo>
                  <a:lnTo>
                    <a:pt x="2978" y="4384"/>
                  </a:lnTo>
                  <a:lnTo>
                    <a:pt x="2960" y="4400"/>
                  </a:lnTo>
                  <a:lnTo>
                    <a:pt x="2950" y="4412"/>
                  </a:lnTo>
                  <a:lnTo>
                    <a:pt x="2948" y="4420"/>
                  </a:lnTo>
                  <a:lnTo>
                    <a:pt x="2944" y="4428"/>
                  </a:lnTo>
                  <a:lnTo>
                    <a:pt x="2944" y="4432"/>
                  </a:lnTo>
                  <a:lnTo>
                    <a:pt x="2946" y="4434"/>
                  </a:lnTo>
                  <a:lnTo>
                    <a:pt x="2950" y="4432"/>
                  </a:lnTo>
                  <a:lnTo>
                    <a:pt x="2954" y="4426"/>
                  </a:lnTo>
                  <a:lnTo>
                    <a:pt x="2960" y="4422"/>
                  </a:lnTo>
                  <a:lnTo>
                    <a:pt x="2968" y="4410"/>
                  </a:lnTo>
                  <a:lnTo>
                    <a:pt x="2994" y="4388"/>
                  </a:lnTo>
                  <a:lnTo>
                    <a:pt x="3002" y="4380"/>
                  </a:lnTo>
                  <a:lnTo>
                    <a:pt x="3006" y="4372"/>
                  </a:lnTo>
                  <a:lnTo>
                    <a:pt x="3008" y="4368"/>
                  </a:lnTo>
                  <a:lnTo>
                    <a:pt x="3008" y="4364"/>
                  </a:lnTo>
                  <a:lnTo>
                    <a:pt x="3010" y="4358"/>
                  </a:lnTo>
                  <a:lnTo>
                    <a:pt x="3012" y="4356"/>
                  </a:lnTo>
                  <a:lnTo>
                    <a:pt x="3016" y="4354"/>
                  </a:lnTo>
                  <a:lnTo>
                    <a:pt x="3022" y="4352"/>
                  </a:lnTo>
                  <a:lnTo>
                    <a:pt x="3024" y="4350"/>
                  </a:lnTo>
                  <a:lnTo>
                    <a:pt x="3028" y="4344"/>
                  </a:lnTo>
                  <a:lnTo>
                    <a:pt x="3030" y="4338"/>
                  </a:lnTo>
                  <a:lnTo>
                    <a:pt x="3030" y="4336"/>
                  </a:lnTo>
                  <a:lnTo>
                    <a:pt x="3034" y="4336"/>
                  </a:lnTo>
                  <a:lnTo>
                    <a:pt x="3038" y="4334"/>
                  </a:lnTo>
                  <a:lnTo>
                    <a:pt x="3042" y="4330"/>
                  </a:lnTo>
                  <a:lnTo>
                    <a:pt x="3044" y="4324"/>
                  </a:lnTo>
                  <a:lnTo>
                    <a:pt x="3042" y="4316"/>
                  </a:lnTo>
                  <a:lnTo>
                    <a:pt x="3040" y="4312"/>
                  </a:lnTo>
                  <a:lnTo>
                    <a:pt x="3040" y="4306"/>
                  </a:lnTo>
                  <a:lnTo>
                    <a:pt x="3040" y="4296"/>
                  </a:lnTo>
                  <a:lnTo>
                    <a:pt x="3040" y="4288"/>
                  </a:lnTo>
                  <a:lnTo>
                    <a:pt x="3038" y="4286"/>
                  </a:lnTo>
                  <a:lnTo>
                    <a:pt x="3036" y="4284"/>
                  </a:lnTo>
                  <a:lnTo>
                    <a:pt x="3034" y="4284"/>
                  </a:lnTo>
                  <a:lnTo>
                    <a:pt x="3032" y="4286"/>
                  </a:lnTo>
                  <a:lnTo>
                    <a:pt x="3032" y="4294"/>
                  </a:lnTo>
                  <a:lnTo>
                    <a:pt x="3030" y="4302"/>
                  </a:lnTo>
                  <a:lnTo>
                    <a:pt x="3028" y="4304"/>
                  </a:lnTo>
                  <a:lnTo>
                    <a:pt x="3026" y="4306"/>
                  </a:lnTo>
                  <a:lnTo>
                    <a:pt x="3024" y="4306"/>
                  </a:lnTo>
                  <a:lnTo>
                    <a:pt x="3024" y="4308"/>
                  </a:lnTo>
                  <a:lnTo>
                    <a:pt x="3026" y="4312"/>
                  </a:lnTo>
                  <a:lnTo>
                    <a:pt x="3028" y="4318"/>
                  </a:lnTo>
                  <a:lnTo>
                    <a:pt x="3028" y="4322"/>
                  </a:lnTo>
                  <a:lnTo>
                    <a:pt x="3026" y="4326"/>
                  </a:lnTo>
                  <a:lnTo>
                    <a:pt x="3022" y="4330"/>
                  </a:lnTo>
                  <a:lnTo>
                    <a:pt x="3020" y="4328"/>
                  </a:lnTo>
                  <a:lnTo>
                    <a:pt x="3018" y="4328"/>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098" y="3600"/>
                  </a:lnTo>
                  <a:lnTo>
                    <a:pt x="3092" y="3608"/>
                  </a:lnTo>
                  <a:lnTo>
                    <a:pt x="3072" y="3644"/>
                  </a:lnTo>
                  <a:lnTo>
                    <a:pt x="3062" y="3662"/>
                  </a:lnTo>
                  <a:lnTo>
                    <a:pt x="3060" y="3678"/>
                  </a:lnTo>
                  <a:lnTo>
                    <a:pt x="3060" y="3694"/>
                  </a:lnTo>
                  <a:lnTo>
                    <a:pt x="3062" y="3712"/>
                  </a:lnTo>
                  <a:lnTo>
                    <a:pt x="3066" y="3726"/>
                  </a:lnTo>
                  <a:lnTo>
                    <a:pt x="3070" y="3730"/>
                  </a:lnTo>
                  <a:lnTo>
                    <a:pt x="3074" y="3734"/>
                  </a:lnTo>
                  <a:lnTo>
                    <a:pt x="3078" y="3742"/>
                  </a:lnTo>
                  <a:lnTo>
                    <a:pt x="3082" y="3752"/>
                  </a:lnTo>
                  <a:lnTo>
                    <a:pt x="3086" y="3762"/>
                  </a:lnTo>
                  <a:lnTo>
                    <a:pt x="3088" y="3764"/>
                  </a:lnTo>
                  <a:lnTo>
                    <a:pt x="3090" y="3762"/>
                  </a:lnTo>
                  <a:lnTo>
                    <a:pt x="3090" y="3756"/>
                  </a:lnTo>
                  <a:lnTo>
                    <a:pt x="3090" y="3748"/>
                  </a:lnTo>
                  <a:lnTo>
                    <a:pt x="3092" y="3738"/>
                  </a:lnTo>
                  <a:lnTo>
                    <a:pt x="3094" y="3730"/>
                  </a:lnTo>
                  <a:lnTo>
                    <a:pt x="3096" y="3726"/>
                  </a:lnTo>
                  <a:lnTo>
                    <a:pt x="3098" y="3722"/>
                  </a:lnTo>
                  <a:lnTo>
                    <a:pt x="3102" y="3718"/>
                  </a:lnTo>
                  <a:lnTo>
                    <a:pt x="3106" y="3712"/>
                  </a:lnTo>
                  <a:lnTo>
                    <a:pt x="3110" y="3702"/>
                  </a:lnTo>
                  <a:lnTo>
                    <a:pt x="3114" y="3690"/>
                  </a:lnTo>
                  <a:lnTo>
                    <a:pt x="3120" y="3662"/>
                  </a:lnTo>
                  <a:lnTo>
                    <a:pt x="3126" y="3644"/>
                  </a:lnTo>
                  <a:lnTo>
                    <a:pt x="3130" y="3632"/>
                  </a:lnTo>
                  <a:lnTo>
                    <a:pt x="3130" y="3628"/>
                  </a:lnTo>
                  <a:lnTo>
                    <a:pt x="3128" y="3622"/>
                  </a:lnTo>
                  <a:lnTo>
                    <a:pt x="3128" y="3618"/>
                  </a:lnTo>
                  <a:lnTo>
                    <a:pt x="3128" y="3614"/>
                  </a:lnTo>
                  <a:lnTo>
                    <a:pt x="3130" y="3610"/>
                  </a:lnTo>
                  <a:lnTo>
                    <a:pt x="3132" y="3608"/>
                  </a:lnTo>
                  <a:lnTo>
                    <a:pt x="3132" y="3604"/>
                  </a:lnTo>
                  <a:lnTo>
                    <a:pt x="3130" y="3600"/>
                  </a:lnTo>
                  <a:lnTo>
                    <a:pt x="3126" y="3596"/>
                  </a:lnTo>
                  <a:close/>
                  <a:moveTo>
                    <a:pt x="4186" y="2510"/>
                  </a:moveTo>
                  <a:lnTo>
                    <a:pt x="4186" y="2510"/>
                  </a:lnTo>
                  <a:lnTo>
                    <a:pt x="4182" y="2506"/>
                  </a:lnTo>
                  <a:lnTo>
                    <a:pt x="4182" y="2510"/>
                  </a:lnTo>
                  <a:lnTo>
                    <a:pt x="4180" y="2516"/>
                  </a:lnTo>
                  <a:lnTo>
                    <a:pt x="4180" y="2518"/>
                  </a:lnTo>
                  <a:lnTo>
                    <a:pt x="4176" y="2522"/>
                  </a:lnTo>
                  <a:lnTo>
                    <a:pt x="4166" y="2526"/>
                  </a:lnTo>
                  <a:lnTo>
                    <a:pt x="4156" y="2534"/>
                  </a:lnTo>
                  <a:lnTo>
                    <a:pt x="4148" y="2544"/>
                  </a:lnTo>
                  <a:lnTo>
                    <a:pt x="4140" y="2558"/>
                  </a:lnTo>
                  <a:lnTo>
                    <a:pt x="4140" y="2560"/>
                  </a:lnTo>
                  <a:lnTo>
                    <a:pt x="4140" y="2562"/>
                  </a:lnTo>
                  <a:lnTo>
                    <a:pt x="4142" y="2564"/>
                  </a:lnTo>
                  <a:lnTo>
                    <a:pt x="4144" y="2562"/>
                  </a:lnTo>
                  <a:lnTo>
                    <a:pt x="4152" y="2556"/>
                  </a:lnTo>
                  <a:lnTo>
                    <a:pt x="4162" y="2546"/>
                  </a:lnTo>
                  <a:lnTo>
                    <a:pt x="4170" y="2536"/>
                  </a:lnTo>
                  <a:lnTo>
                    <a:pt x="4176" y="2532"/>
                  </a:lnTo>
                  <a:lnTo>
                    <a:pt x="4182" y="2528"/>
                  </a:lnTo>
                  <a:lnTo>
                    <a:pt x="4192" y="2522"/>
                  </a:lnTo>
                  <a:lnTo>
                    <a:pt x="4196" y="2518"/>
                  </a:lnTo>
                  <a:lnTo>
                    <a:pt x="4202" y="2516"/>
                  </a:lnTo>
                  <a:lnTo>
                    <a:pt x="4212" y="2512"/>
                  </a:lnTo>
                  <a:lnTo>
                    <a:pt x="4216" y="2510"/>
                  </a:lnTo>
                  <a:lnTo>
                    <a:pt x="4218" y="2508"/>
                  </a:lnTo>
                  <a:lnTo>
                    <a:pt x="4218" y="2506"/>
                  </a:lnTo>
                  <a:lnTo>
                    <a:pt x="4216" y="2502"/>
                  </a:lnTo>
                  <a:lnTo>
                    <a:pt x="4214" y="2500"/>
                  </a:lnTo>
                  <a:lnTo>
                    <a:pt x="4210" y="2500"/>
                  </a:lnTo>
                  <a:lnTo>
                    <a:pt x="4204" y="2504"/>
                  </a:lnTo>
                  <a:lnTo>
                    <a:pt x="4194" y="2510"/>
                  </a:lnTo>
                  <a:lnTo>
                    <a:pt x="4190" y="2510"/>
                  </a:lnTo>
                  <a:lnTo>
                    <a:pt x="4186" y="2510"/>
                  </a:lnTo>
                  <a:close/>
                  <a:moveTo>
                    <a:pt x="3264" y="4226"/>
                  </a:moveTo>
                  <a:lnTo>
                    <a:pt x="3264" y="4226"/>
                  </a:lnTo>
                  <a:lnTo>
                    <a:pt x="3258" y="4226"/>
                  </a:lnTo>
                  <a:lnTo>
                    <a:pt x="3250" y="4226"/>
                  </a:lnTo>
                  <a:lnTo>
                    <a:pt x="3242" y="4228"/>
                  </a:lnTo>
                  <a:lnTo>
                    <a:pt x="3234" y="4226"/>
                  </a:lnTo>
                  <a:lnTo>
                    <a:pt x="3230" y="4226"/>
                  </a:lnTo>
                  <a:lnTo>
                    <a:pt x="3228" y="4228"/>
                  </a:lnTo>
                  <a:lnTo>
                    <a:pt x="3228" y="4234"/>
                  </a:lnTo>
                  <a:lnTo>
                    <a:pt x="3234" y="4244"/>
                  </a:lnTo>
                  <a:lnTo>
                    <a:pt x="3242" y="4252"/>
                  </a:lnTo>
                  <a:lnTo>
                    <a:pt x="3246" y="4258"/>
                  </a:lnTo>
                  <a:lnTo>
                    <a:pt x="3248" y="4260"/>
                  </a:lnTo>
                  <a:lnTo>
                    <a:pt x="3250" y="4262"/>
                  </a:lnTo>
                  <a:lnTo>
                    <a:pt x="3254" y="4264"/>
                  </a:lnTo>
                  <a:lnTo>
                    <a:pt x="3258" y="4266"/>
                  </a:lnTo>
                  <a:lnTo>
                    <a:pt x="3258" y="4268"/>
                  </a:lnTo>
                  <a:lnTo>
                    <a:pt x="3256" y="4272"/>
                  </a:lnTo>
                  <a:lnTo>
                    <a:pt x="3254" y="4276"/>
                  </a:lnTo>
                  <a:lnTo>
                    <a:pt x="3252" y="4276"/>
                  </a:lnTo>
                  <a:lnTo>
                    <a:pt x="3252" y="4278"/>
                  </a:lnTo>
                  <a:lnTo>
                    <a:pt x="3256" y="4282"/>
                  </a:lnTo>
                  <a:lnTo>
                    <a:pt x="3260" y="4288"/>
                  </a:lnTo>
                  <a:lnTo>
                    <a:pt x="3264" y="4296"/>
                  </a:lnTo>
                  <a:lnTo>
                    <a:pt x="3266" y="4298"/>
                  </a:lnTo>
                  <a:lnTo>
                    <a:pt x="3268" y="4300"/>
                  </a:lnTo>
                  <a:lnTo>
                    <a:pt x="3272" y="4298"/>
                  </a:lnTo>
                  <a:lnTo>
                    <a:pt x="3276" y="4298"/>
                  </a:lnTo>
                  <a:lnTo>
                    <a:pt x="3280" y="4298"/>
                  </a:lnTo>
                  <a:lnTo>
                    <a:pt x="3282" y="4300"/>
                  </a:lnTo>
                  <a:lnTo>
                    <a:pt x="3286" y="4302"/>
                  </a:lnTo>
                  <a:lnTo>
                    <a:pt x="3288" y="4300"/>
                  </a:lnTo>
                  <a:lnTo>
                    <a:pt x="3286" y="4296"/>
                  </a:lnTo>
                  <a:lnTo>
                    <a:pt x="3282" y="4292"/>
                  </a:lnTo>
                  <a:lnTo>
                    <a:pt x="3282" y="4290"/>
                  </a:lnTo>
                  <a:lnTo>
                    <a:pt x="3282" y="4288"/>
                  </a:lnTo>
                  <a:lnTo>
                    <a:pt x="3282" y="4284"/>
                  </a:lnTo>
                  <a:lnTo>
                    <a:pt x="3278" y="4280"/>
                  </a:lnTo>
                  <a:lnTo>
                    <a:pt x="3276" y="4276"/>
                  </a:lnTo>
                  <a:lnTo>
                    <a:pt x="3276" y="4272"/>
                  </a:lnTo>
                  <a:lnTo>
                    <a:pt x="3276" y="4260"/>
                  </a:lnTo>
                  <a:lnTo>
                    <a:pt x="3276" y="4248"/>
                  </a:lnTo>
                  <a:lnTo>
                    <a:pt x="3276" y="4242"/>
                  </a:lnTo>
                  <a:lnTo>
                    <a:pt x="3274" y="4240"/>
                  </a:lnTo>
                  <a:lnTo>
                    <a:pt x="3270" y="4236"/>
                  </a:lnTo>
                  <a:lnTo>
                    <a:pt x="3270" y="4234"/>
                  </a:lnTo>
                  <a:lnTo>
                    <a:pt x="3268" y="4230"/>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4" y="4932"/>
                  </a:lnTo>
                  <a:lnTo>
                    <a:pt x="2914" y="4924"/>
                  </a:lnTo>
                  <a:lnTo>
                    <a:pt x="2916" y="4918"/>
                  </a:lnTo>
                  <a:lnTo>
                    <a:pt x="2920" y="4912"/>
                  </a:lnTo>
                  <a:lnTo>
                    <a:pt x="2930" y="4902"/>
                  </a:lnTo>
                  <a:lnTo>
                    <a:pt x="2934" y="4898"/>
                  </a:lnTo>
                  <a:lnTo>
                    <a:pt x="2938" y="4892"/>
                  </a:lnTo>
                  <a:lnTo>
                    <a:pt x="2940" y="4888"/>
                  </a:lnTo>
                  <a:lnTo>
                    <a:pt x="2944" y="4886"/>
                  </a:lnTo>
                  <a:lnTo>
                    <a:pt x="2952" y="4882"/>
                  </a:lnTo>
                  <a:lnTo>
                    <a:pt x="2954" y="4882"/>
                  </a:lnTo>
                  <a:lnTo>
                    <a:pt x="2958" y="4878"/>
                  </a:lnTo>
                  <a:lnTo>
                    <a:pt x="2958" y="4872"/>
                  </a:lnTo>
                  <a:lnTo>
                    <a:pt x="2958" y="4862"/>
                  </a:lnTo>
                  <a:lnTo>
                    <a:pt x="2956" y="4840"/>
                  </a:lnTo>
                  <a:lnTo>
                    <a:pt x="2958" y="4822"/>
                  </a:lnTo>
                  <a:lnTo>
                    <a:pt x="2962" y="4808"/>
                  </a:lnTo>
                  <a:lnTo>
                    <a:pt x="2964" y="4804"/>
                  </a:lnTo>
                  <a:lnTo>
                    <a:pt x="2968" y="4800"/>
                  </a:lnTo>
                  <a:lnTo>
                    <a:pt x="2972" y="4796"/>
                  </a:lnTo>
                  <a:lnTo>
                    <a:pt x="2974" y="4792"/>
                  </a:lnTo>
                  <a:lnTo>
                    <a:pt x="2978" y="4792"/>
                  </a:lnTo>
                  <a:lnTo>
                    <a:pt x="2982" y="4796"/>
                  </a:lnTo>
                  <a:lnTo>
                    <a:pt x="2988" y="4800"/>
                  </a:lnTo>
                  <a:lnTo>
                    <a:pt x="2992" y="4802"/>
                  </a:lnTo>
                  <a:lnTo>
                    <a:pt x="3002" y="4802"/>
                  </a:lnTo>
                  <a:lnTo>
                    <a:pt x="3010" y="4800"/>
                  </a:lnTo>
                  <a:lnTo>
                    <a:pt x="3012" y="4798"/>
                  </a:lnTo>
                  <a:lnTo>
                    <a:pt x="3014" y="4796"/>
                  </a:lnTo>
                  <a:lnTo>
                    <a:pt x="3012" y="4792"/>
                  </a:lnTo>
                  <a:lnTo>
                    <a:pt x="3006" y="4786"/>
                  </a:lnTo>
                  <a:lnTo>
                    <a:pt x="2988" y="4770"/>
                  </a:lnTo>
                  <a:lnTo>
                    <a:pt x="2980" y="4760"/>
                  </a:lnTo>
                  <a:lnTo>
                    <a:pt x="2972" y="4752"/>
                  </a:lnTo>
                  <a:lnTo>
                    <a:pt x="2970" y="4744"/>
                  </a:lnTo>
                  <a:lnTo>
                    <a:pt x="2970" y="4742"/>
                  </a:lnTo>
                  <a:lnTo>
                    <a:pt x="2970" y="4738"/>
                  </a:lnTo>
                  <a:lnTo>
                    <a:pt x="2974" y="4734"/>
                  </a:lnTo>
                  <a:lnTo>
                    <a:pt x="2976" y="4730"/>
                  </a:lnTo>
                  <a:lnTo>
                    <a:pt x="2974" y="4726"/>
                  </a:lnTo>
                  <a:lnTo>
                    <a:pt x="2972" y="4722"/>
                  </a:lnTo>
                  <a:lnTo>
                    <a:pt x="2966" y="4714"/>
                  </a:lnTo>
                  <a:lnTo>
                    <a:pt x="2964" y="4708"/>
                  </a:lnTo>
                  <a:lnTo>
                    <a:pt x="2962" y="4702"/>
                  </a:lnTo>
                  <a:lnTo>
                    <a:pt x="2960" y="4696"/>
                  </a:lnTo>
                  <a:lnTo>
                    <a:pt x="2958" y="4692"/>
                  </a:lnTo>
                  <a:lnTo>
                    <a:pt x="2954" y="4690"/>
                  </a:lnTo>
                  <a:lnTo>
                    <a:pt x="2950" y="4686"/>
                  </a:lnTo>
                  <a:lnTo>
                    <a:pt x="2948" y="4684"/>
                  </a:lnTo>
                  <a:lnTo>
                    <a:pt x="2950" y="4678"/>
                  </a:lnTo>
                  <a:lnTo>
                    <a:pt x="2950" y="4672"/>
                  </a:lnTo>
                  <a:lnTo>
                    <a:pt x="2952" y="4668"/>
                  </a:lnTo>
                  <a:lnTo>
                    <a:pt x="2956" y="4666"/>
                  </a:lnTo>
                  <a:lnTo>
                    <a:pt x="2958" y="4666"/>
                  </a:lnTo>
                  <a:lnTo>
                    <a:pt x="2964" y="4666"/>
                  </a:lnTo>
                  <a:lnTo>
                    <a:pt x="2966" y="4666"/>
                  </a:lnTo>
                  <a:lnTo>
                    <a:pt x="2966" y="4662"/>
                  </a:lnTo>
                  <a:lnTo>
                    <a:pt x="2964" y="4658"/>
                  </a:lnTo>
                  <a:lnTo>
                    <a:pt x="2956" y="4648"/>
                  </a:lnTo>
                  <a:lnTo>
                    <a:pt x="2954" y="4644"/>
                  </a:lnTo>
                  <a:lnTo>
                    <a:pt x="2954" y="4642"/>
                  </a:lnTo>
                  <a:lnTo>
                    <a:pt x="2954" y="4640"/>
                  </a:lnTo>
                  <a:lnTo>
                    <a:pt x="2956" y="4638"/>
                  </a:lnTo>
                  <a:lnTo>
                    <a:pt x="2958" y="4638"/>
                  </a:lnTo>
                  <a:lnTo>
                    <a:pt x="2960" y="4636"/>
                  </a:lnTo>
                  <a:lnTo>
                    <a:pt x="2958" y="4630"/>
                  </a:lnTo>
                  <a:lnTo>
                    <a:pt x="2958" y="4628"/>
                  </a:lnTo>
                  <a:lnTo>
                    <a:pt x="2966" y="4632"/>
                  </a:lnTo>
                  <a:lnTo>
                    <a:pt x="2972" y="4636"/>
                  </a:lnTo>
                  <a:lnTo>
                    <a:pt x="2976" y="4636"/>
                  </a:lnTo>
                  <a:lnTo>
                    <a:pt x="2980" y="4632"/>
                  </a:lnTo>
                  <a:lnTo>
                    <a:pt x="2986" y="4632"/>
                  </a:lnTo>
                  <a:lnTo>
                    <a:pt x="2992" y="4630"/>
                  </a:lnTo>
                  <a:lnTo>
                    <a:pt x="2998" y="4628"/>
                  </a:lnTo>
                  <a:lnTo>
                    <a:pt x="2998" y="4626"/>
                  </a:lnTo>
                  <a:lnTo>
                    <a:pt x="2998" y="4624"/>
                  </a:lnTo>
                  <a:lnTo>
                    <a:pt x="2990" y="4618"/>
                  </a:lnTo>
                  <a:lnTo>
                    <a:pt x="2982" y="4610"/>
                  </a:lnTo>
                  <a:lnTo>
                    <a:pt x="2980" y="4606"/>
                  </a:lnTo>
                  <a:lnTo>
                    <a:pt x="2982" y="4602"/>
                  </a:lnTo>
                  <a:lnTo>
                    <a:pt x="2986" y="4598"/>
                  </a:lnTo>
                  <a:lnTo>
                    <a:pt x="2988" y="4598"/>
                  </a:lnTo>
                  <a:lnTo>
                    <a:pt x="2990" y="4598"/>
                  </a:lnTo>
                  <a:lnTo>
                    <a:pt x="2994" y="4600"/>
                  </a:lnTo>
                  <a:lnTo>
                    <a:pt x="3002" y="4600"/>
                  </a:lnTo>
                  <a:lnTo>
                    <a:pt x="3014" y="4596"/>
                  </a:lnTo>
                  <a:lnTo>
                    <a:pt x="3020" y="4592"/>
                  </a:lnTo>
                  <a:lnTo>
                    <a:pt x="3024" y="4586"/>
                  </a:lnTo>
                  <a:lnTo>
                    <a:pt x="3024" y="4580"/>
                  </a:lnTo>
                  <a:lnTo>
                    <a:pt x="3022" y="4578"/>
                  </a:lnTo>
                  <a:lnTo>
                    <a:pt x="3022" y="4576"/>
                  </a:lnTo>
                  <a:lnTo>
                    <a:pt x="3018" y="4576"/>
                  </a:lnTo>
                  <a:lnTo>
                    <a:pt x="3014" y="4578"/>
                  </a:lnTo>
                  <a:lnTo>
                    <a:pt x="3012" y="4578"/>
                  </a:lnTo>
                  <a:lnTo>
                    <a:pt x="3010" y="4576"/>
                  </a:lnTo>
                  <a:lnTo>
                    <a:pt x="3006" y="4572"/>
                  </a:lnTo>
                  <a:lnTo>
                    <a:pt x="3004" y="4572"/>
                  </a:lnTo>
                  <a:lnTo>
                    <a:pt x="3000" y="4570"/>
                  </a:lnTo>
                  <a:lnTo>
                    <a:pt x="2998" y="4566"/>
                  </a:lnTo>
                  <a:lnTo>
                    <a:pt x="2994" y="4562"/>
                  </a:lnTo>
                  <a:lnTo>
                    <a:pt x="2988" y="4560"/>
                  </a:lnTo>
                  <a:lnTo>
                    <a:pt x="2984" y="4560"/>
                  </a:lnTo>
                  <a:lnTo>
                    <a:pt x="2982" y="4560"/>
                  </a:lnTo>
                  <a:lnTo>
                    <a:pt x="2976" y="4564"/>
                  </a:lnTo>
                  <a:lnTo>
                    <a:pt x="2974" y="4564"/>
                  </a:lnTo>
                  <a:lnTo>
                    <a:pt x="2972" y="4562"/>
                  </a:lnTo>
                  <a:lnTo>
                    <a:pt x="2972" y="4560"/>
                  </a:lnTo>
                  <a:lnTo>
                    <a:pt x="2974" y="4558"/>
                  </a:lnTo>
                  <a:lnTo>
                    <a:pt x="2976" y="4556"/>
                  </a:lnTo>
                  <a:lnTo>
                    <a:pt x="2976" y="4550"/>
                  </a:lnTo>
                  <a:lnTo>
                    <a:pt x="2974" y="4548"/>
                  </a:lnTo>
                  <a:lnTo>
                    <a:pt x="2972" y="4548"/>
                  </a:lnTo>
                  <a:lnTo>
                    <a:pt x="2968" y="4548"/>
                  </a:lnTo>
                  <a:lnTo>
                    <a:pt x="2964" y="4550"/>
                  </a:lnTo>
                  <a:lnTo>
                    <a:pt x="2962" y="4550"/>
                  </a:lnTo>
                  <a:lnTo>
                    <a:pt x="2960" y="4548"/>
                  </a:lnTo>
                  <a:lnTo>
                    <a:pt x="2960" y="4542"/>
                  </a:lnTo>
                  <a:lnTo>
                    <a:pt x="2960" y="4536"/>
                  </a:lnTo>
                  <a:lnTo>
                    <a:pt x="2962" y="4530"/>
                  </a:lnTo>
                  <a:lnTo>
                    <a:pt x="2958" y="4522"/>
                  </a:lnTo>
                  <a:lnTo>
                    <a:pt x="2954" y="4518"/>
                  </a:lnTo>
                  <a:lnTo>
                    <a:pt x="2952" y="4520"/>
                  </a:lnTo>
                  <a:lnTo>
                    <a:pt x="2948" y="4520"/>
                  </a:lnTo>
                  <a:lnTo>
                    <a:pt x="2946" y="4518"/>
                  </a:lnTo>
                  <a:lnTo>
                    <a:pt x="2944" y="4510"/>
                  </a:lnTo>
                  <a:lnTo>
                    <a:pt x="2942" y="4504"/>
                  </a:lnTo>
                  <a:lnTo>
                    <a:pt x="2940" y="4502"/>
                  </a:lnTo>
                  <a:lnTo>
                    <a:pt x="2938" y="4502"/>
                  </a:lnTo>
                  <a:lnTo>
                    <a:pt x="2936" y="4504"/>
                  </a:lnTo>
                  <a:lnTo>
                    <a:pt x="2934" y="4508"/>
                  </a:lnTo>
                  <a:lnTo>
                    <a:pt x="2932" y="4514"/>
                  </a:lnTo>
                  <a:lnTo>
                    <a:pt x="2928" y="4520"/>
                  </a:lnTo>
                  <a:lnTo>
                    <a:pt x="2926" y="4522"/>
                  </a:lnTo>
                  <a:lnTo>
                    <a:pt x="2924" y="4520"/>
                  </a:lnTo>
                  <a:lnTo>
                    <a:pt x="2926" y="4512"/>
                  </a:lnTo>
                  <a:lnTo>
                    <a:pt x="2928" y="4504"/>
                  </a:lnTo>
                  <a:lnTo>
                    <a:pt x="2926" y="4500"/>
                  </a:lnTo>
                  <a:lnTo>
                    <a:pt x="2924" y="4500"/>
                  </a:lnTo>
                  <a:lnTo>
                    <a:pt x="2920" y="4502"/>
                  </a:lnTo>
                  <a:lnTo>
                    <a:pt x="2918" y="4506"/>
                  </a:lnTo>
                  <a:lnTo>
                    <a:pt x="2916" y="4514"/>
                  </a:lnTo>
                  <a:lnTo>
                    <a:pt x="2910" y="4528"/>
                  </a:lnTo>
                  <a:lnTo>
                    <a:pt x="2904" y="4538"/>
                  </a:lnTo>
                  <a:lnTo>
                    <a:pt x="2900" y="4542"/>
                  </a:lnTo>
                  <a:lnTo>
                    <a:pt x="2896" y="4544"/>
                  </a:lnTo>
                  <a:lnTo>
                    <a:pt x="2896" y="4548"/>
                  </a:lnTo>
                  <a:lnTo>
                    <a:pt x="2894" y="4556"/>
                  </a:lnTo>
                  <a:lnTo>
                    <a:pt x="2892" y="4558"/>
                  </a:lnTo>
                  <a:lnTo>
                    <a:pt x="2890" y="4560"/>
                  </a:lnTo>
                  <a:lnTo>
                    <a:pt x="2890" y="4562"/>
                  </a:lnTo>
                  <a:lnTo>
                    <a:pt x="2888" y="4570"/>
                  </a:lnTo>
                  <a:lnTo>
                    <a:pt x="2884" y="4572"/>
                  </a:lnTo>
                  <a:lnTo>
                    <a:pt x="2882" y="4574"/>
                  </a:lnTo>
                  <a:lnTo>
                    <a:pt x="2880" y="4572"/>
                  </a:lnTo>
                  <a:lnTo>
                    <a:pt x="2876" y="4570"/>
                  </a:lnTo>
                  <a:lnTo>
                    <a:pt x="2874" y="4572"/>
                  </a:lnTo>
                  <a:lnTo>
                    <a:pt x="2868" y="4580"/>
                  </a:lnTo>
                  <a:lnTo>
                    <a:pt x="2868" y="4582"/>
                  </a:lnTo>
                  <a:lnTo>
                    <a:pt x="2868" y="4584"/>
                  </a:lnTo>
                  <a:lnTo>
                    <a:pt x="2872" y="4586"/>
                  </a:lnTo>
                  <a:lnTo>
                    <a:pt x="2876" y="4592"/>
                  </a:lnTo>
                  <a:lnTo>
                    <a:pt x="2874" y="4594"/>
                  </a:lnTo>
                  <a:lnTo>
                    <a:pt x="2872" y="4598"/>
                  </a:lnTo>
                  <a:lnTo>
                    <a:pt x="2868" y="4602"/>
                  </a:lnTo>
                  <a:lnTo>
                    <a:pt x="2864" y="4600"/>
                  </a:lnTo>
                  <a:lnTo>
                    <a:pt x="2862" y="4600"/>
                  </a:lnTo>
                  <a:lnTo>
                    <a:pt x="2858" y="4604"/>
                  </a:lnTo>
                  <a:lnTo>
                    <a:pt x="2854" y="4608"/>
                  </a:lnTo>
                  <a:lnTo>
                    <a:pt x="2854" y="4604"/>
                  </a:lnTo>
                  <a:lnTo>
                    <a:pt x="2856" y="4598"/>
                  </a:lnTo>
                  <a:lnTo>
                    <a:pt x="2856" y="4596"/>
                  </a:lnTo>
                  <a:lnTo>
                    <a:pt x="2854" y="4596"/>
                  </a:lnTo>
                  <a:lnTo>
                    <a:pt x="2850" y="4598"/>
                  </a:lnTo>
                  <a:lnTo>
                    <a:pt x="2844" y="4602"/>
                  </a:lnTo>
                  <a:lnTo>
                    <a:pt x="2836" y="4610"/>
                  </a:lnTo>
                  <a:lnTo>
                    <a:pt x="2828" y="4616"/>
                  </a:lnTo>
                  <a:lnTo>
                    <a:pt x="2822" y="4618"/>
                  </a:lnTo>
                  <a:lnTo>
                    <a:pt x="2816" y="4618"/>
                  </a:lnTo>
                  <a:lnTo>
                    <a:pt x="2814" y="4618"/>
                  </a:lnTo>
                  <a:lnTo>
                    <a:pt x="2812" y="4618"/>
                  </a:lnTo>
                  <a:lnTo>
                    <a:pt x="2812" y="4630"/>
                  </a:lnTo>
                  <a:lnTo>
                    <a:pt x="2810" y="4634"/>
                  </a:lnTo>
                  <a:lnTo>
                    <a:pt x="2806" y="4640"/>
                  </a:lnTo>
                  <a:lnTo>
                    <a:pt x="2798" y="4652"/>
                  </a:lnTo>
                  <a:lnTo>
                    <a:pt x="2786" y="4666"/>
                  </a:lnTo>
                  <a:lnTo>
                    <a:pt x="2780" y="4674"/>
                  </a:lnTo>
                  <a:lnTo>
                    <a:pt x="2778" y="4684"/>
                  </a:lnTo>
                  <a:lnTo>
                    <a:pt x="2774" y="4688"/>
                  </a:lnTo>
                  <a:lnTo>
                    <a:pt x="2766" y="4692"/>
                  </a:lnTo>
                  <a:lnTo>
                    <a:pt x="2746" y="4696"/>
                  </a:lnTo>
                  <a:lnTo>
                    <a:pt x="2724" y="4700"/>
                  </a:lnTo>
                  <a:lnTo>
                    <a:pt x="2716" y="4704"/>
                  </a:lnTo>
                  <a:lnTo>
                    <a:pt x="2712" y="4706"/>
                  </a:lnTo>
                  <a:lnTo>
                    <a:pt x="2710" y="4710"/>
                  </a:lnTo>
                  <a:lnTo>
                    <a:pt x="2708" y="4716"/>
                  </a:lnTo>
                  <a:lnTo>
                    <a:pt x="2710" y="4724"/>
                  </a:lnTo>
                  <a:lnTo>
                    <a:pt x="2708" y="4728"/>
                  </a:lnTo>
                  <a:lnTo>
                    <a:pt x="2704" y="4726"/>
                  </a:lnTo>
                  <a:lnTo>
                    <a:pt x="2702" y="4724"/>
                  </a:lnTo>
                  <a:lnTo>
                    <a:pt x="2700" y="4724"/>
                  </a:lnTo>
                  <a:lnTo>
                    <a:pt x="2698" y="4728"/>
                  </a:lnTo>
                  <a:lnTo>
                    <a:pt x="2698" y="4734"/>
                  </a:lnTo>
                  <a:lnTo>
                    <a:pt x="2700" y="4738"/>
                  </a:lnTo>
                  <a:lnTo>
                    <a:pt x="2702" y="4738"/>
                  </a:lnTo>
                  <a:lnTo>
                    <a:pt x="2702" y="4740"/>
                  </a:lnTo>
                  <a:lnTo>
                    <a:pt x="2700" y="4742"/>
                  </a:lnTo>
                  <a:lnTo>
                    <a:pt x="2698" y="4750"/>
                  </a:lnTo>
                  <a:lnTo>
                    <a:pt x="2696" y="4756"/>
                  </a:lnTo>
                  <a:lnTo>
                    <a:pt x="2692" y="4760"/>
                  </a:lnTo>
                  <a:lnTo>
                    <a:pt x="2692" y="4764"/>
                  </a:lnTo>
                  <a:lnTo>
                    <a:pt x="2696" y="4768"/>
                  </a:lnTo>
                  <a:lnTo>
                    <a:pt x="2698" y="4772"/>
                  </a:lnTo>
                  <a:lnTo>
                    <a:pt x="2698" y="4774"/>
                  </a:lnTo>
                  <a:lnTo>
                    <a:pt x="2690" y="4768"/>
                  </a:lnTo>
                  <a:lnTo>
                    <a:pt x="2684" y="4766"/>
                  </a:lnTo>
                  <a:lnTo>
                    <a:pt x="2678" y="4766"/>
                  </a:lnTo>
                  <a:lnTo>
                    <a:pt x="2672" y="4764"/>
                  </a:lnTo>
                  <a:lnTo>
                    <a:pt x="2672" y="4762"/>
                  </a:lnTo>
                  <a:lnTo>
                    <a:pt x="2672" y="4760"/>
                  </a:lnTo>
                  <a:lnTo>
                    <a:pt x="2674" y="4756"/>
                  </a:lnTo>
                  <a:lnTo>
                    <a:pt x="2672" y="4756"/>
                  </a:lnTo>
                  <a:lnTo>
                    <a:pt x="2670" y="4756"/>
                  </a:lnTo>
                  <a:lnTo>
                    <a:pt x="2666" y="4754"/>
                  </a:lnTo>
                  <a:lnTo>
                    <a:pt x="2664" y="4752"/>
                  </a:lnTo>
                  <a:lnTo>
                    <a:pt x="2664" y="4754"/>
                  </a:lnTo>
                  <a:lnTo>
                    <a:pt x="2662" y="4756"/>
                  </a:lnTo>
                  <a:lnTo>
                    <a:pt x="2656" y="4758"/>
                  </a:lnTo>
                  <a:lnTo>
                    <a:pt x="2650" y="4758"/>
                  </a:lnTo>
                  <a:lnTo>
                    <a:pt x="2644" y="4756"/>
                  </a:lnTo>
                  <a:lnTo>
                    <a:pt x="2640" y="4750"/>
                  </a:lnTo>
                  <a:lnTo>
                    <a:pt x="2638" y="4742"/>
                  </a:lnTo>
                  <a:lnTo>
                    <a:pt x="2632" y="4744"/>
                  </a:lnTo>
                  <a:lnTo>
                    <a:pt x="2628" y="4746"/>
                  </a:lnTo>
                  <a:lnTo>
                    <a:pt x="2622" y="4750"/>
                  </a:lnTo>
                  <a:lnTo>
                    <a:pt x="2620" y="4758"/>
                  </a:lnTo>
                  <a:lnTo>
                    <a:pt x="2618" y="4764"/>
                  </a:lnTo>
                  <a:lnTo>
                    <a:pt x="2614" y="4772"/>
                  </a:lnTo>
                  <a:lnTo>
                    <a:pt x="2610" y="4780"/>
                  </a:lnTo>
                  <a:lnTo>
                    <a:pt x="2606" y="4802"/>
                  </a:lnTo>
                  <a:lnTo>
                    <a:pt x="2606" y="4812"/>
                  </a:lnTo>
                  <a:lnTo>
                    <a:pt x="2608" y="4820"/>
                  </a:lnTo>
                  <a:lnTo>
                    <a:pt x="2610" y="4826"/>
                  </a:lnTo>
                  <a:lnTo>
                    <a:pt x="2616" y="4830"/>
                  </a:lnTo>
                  <a:lnTo>
                    <a:pt x="2620" y="4834"/>
                  </a:lnTo>
                  <a:lnTo>
                    <a:pt x="2620" y="4836"/>
                  </a:lnTo>
                  <a:lnTo>
                    <a:pt x="2616" y="4844"/>
                  </a:lnTo>
                  <a:lnTo>
                    <a:pt x="2614" y="4848"/>
                  </a:lnTo>
                  <a:lnTo>
                    <a:pt x="2614" y="4854"/>
                  </a:lnTo>
                  <a:lnTo>
                    <a:pt x="2614" y="4858"/>
                  </a:lnTo>
                  <a:lnTo>
                    <a:pt x="2618" y="4864"/>
                  </a:lnTo>
                  <a:lnTo>
                    <a:pt x="2622" y="4870"/>
                  </a:lnTo>
                  <a:lnTo>
                    <a:pt x="2624" y="4874"/>
                  </a:lnTo>
                  <a:lnTo>
                    <a:pt x="2624" y="4876"/>
                  </a:lnTo>
                  <a:lnTo>
                    <a:pt x="2622" y="4878"/>
                  </a:lnTo>
                  <a:lnTo>
                    <a:pt x="2620" y="4880"/>
                  </a:lnTo>
                  <a:lnTo>
                    <a:pt x="2626" y="4882"/>
                  </a:lnTo>
                  <a:lnTo>
                    <a:pt x="2630" y="4886"/>
                  </a:lnTo>
                  <a:lnTo>
                    <a:pt x="2632" y="4888"/>
                  </a:lnTo>
                  <a:lnTo>
                    <a:pt x="2632" y="4890"/>
                  </a:lnTo>
                  <a:lnTo>
                    <a:pt x="2630" y="4892"/>
                  </a:lnTo>
                  <a:lnTo>
                    <a:pt x="2628" y="4898"/>
                  </a:lnTo>
                  <a:lnTo>
                    <a:pt x="2626" y="4900"/>
                  </a:lnTo>
                  <a:lnTo>
                    <a:pt x="2628" y="4902"/>
                  </a:lnTo>
                  <a:lnTo>
                    <a:pt x="2632" y="4904"/>
                  </a:lnTo>
                  <a:lnTo>
                    <a:pt x="2634" y="4904"/>
                  </a:lnTo>
                  <a:lnTo>
                    <a:pt x="2640" y="4900"/>
                  </a:lnTo>
                  <a:lnTo>
                    <a:pt x="2646" y="4898"/>
                  </a:lnTo>
                  <a:lnTo>
                    <a:pt x="2650" y="4898"/>
                  </a:lnTo>
                  <a:lnTo>
                    <a:pt x="2652" y="4902"/>
                  </a:lnTo>
                  <a:lnTo>
                    <a:pt x="2652" y="4908"/>
                  </a:lnTo>
                  <a:lnTo>
                    <a:pt x="2652" y="4910"/>
                  </a:lnTo>
                  <a:lnTo>
                    <a:pt x="2650" y="4918"/>
                  </a:lnTo>
                  <a:lnTo>
                    <a:pt x="2648" y="4926"/>
                  </a:lnTo>
                  <a:lnTo>
                    <a:pt x="2648" y="4934"/>
                  </a:lnTo>
                  <a:lnTo>
                    <a:pt x="2652" y="4942"/>
                  </a:lnTo>
                  <a:lnTo>
                    <a:pt x="2658" y="4960"/>
                  </a:lnTo>
                  <a:lnTo>
                    <a:pt x="2660" y="4972"/>
                  </a:lnTo>
                  <a:lnTo>
                    <a:pt x="2660" y="4980"/>
                  </a:lnTo>
                  <a:lnTo>
                    <a:pt x="2660" y="4984"/>
                  </a:lnTo>
                  <a:lnTo>
                    <a:pt x="2660" y="4986"/>
                  </a:lnTo>
                  <a:lnTo>
                    <a:pt x="2666" y="4986"/>
                  </a:lnTo>
                  <a:lnTo>
                    <a:pt x="2678" y="4988"/>
                  </a:lnTo>
                  <a:lnTo>
                    <a:pt x="2684" y="4992"/>
                  </a:lnTo>
                  <a:lnTo>
                    <a:pt x="2692" y="4992"/>
                  </a:lnTo>
                  <a:lnTo>
                    <a:pt x="2698" y="4986"/>
                  </a:lnTo>
                  <a:lnTo>
                    <a:pt x="2702" y="4982"/>
                  </a:lnTo>
                  <a:lnTo>
                    <a:pt x="2706" y="4982"/>
                  </a:lnTo>
                  <a:lnTo>
                    <a:pt x="2712" y="4982"/>
                  </a:lnTo>
                  <a:lnTo>
                    <a:pt x="2716" y="4984"/>
                  </a:lnTo>
                  <a:lnTo>
                    <a:pt x="2720" y="4986"/>
                  </a:lnTo>
                  <a:lnTo>
                    <a:pt x="2722" y="4992"/>
                  </a:lnTo>
                  <a:lnTo>
                    <a:pt x="2724" y="4996"/>
                  </a:lnTo>
                  <a:lnTo>
                    <a:pt x="2724" y="5002"/>
                  </a:lnTo>
                  <a:lnTo>
                    <a:pt x="2724" y="5010"/>
                  </a:lnTo>
                  <a:lnTo>
                    <a:pt x="2726" y="5012"/>
                  </a:lnTo>
                  <a:lnTo>
                    <a:pt x="2728" y="5012"/>
                  </a:lnTo>
                  <a:lnTo>
                    <a:pt x="2734" y="5010"/>
                  </a:lnTo>
                  <a:lnTo>
                    <a:pt x="2740" y="5004"/>
                  </a:lnTo>
                  <a:lnTo>
                    <a:pt x="2742" y="5002"/>
                  </a:lnTo>
                  <a:lnTo>
                    <a:pt x="2746" y="5002"/>
                  </a:lnTo>
                  <a:lnTo>
                    <a:pt x="2754" y="5004"/>
                  </a:lnTo>
                  <a:lnTo>
                    <a:pt x="2756" y="5004"/>
                  </a:lnTo>
                  <a:lnTo>
                    <a:pt x="2760" y="5004"/>
                  </a:lnTo>
                  <a:lnTo>
                    <a:pt x="2764" y="5002"/>
                  </a:lnTo>
                  <a:lnTo>
                    <a:pt x="2768" y="4998"/>
                  </a:lnTo>
                  <a:lnTo>
                    <a:pt x="2770" y="4992"/>
                  </a:lnTo>
                  <a:lnTo>
                    <a:pt x="2774" y="4990"/>
                  </a:lnTo>
                  <a:lnTo>
                    <a:pt x="2776" y="4990"/>
                  </a:lnTo>
                  <a:lnTo>
                    <a:pt x="2778" y="4992"/>
                  </a:lnTo>
                  <a:lnTo>
                    <a:pt x="2784" y="4996"/>
                  </a:lnTo>
                  <a:lnTo>
                    <a:pt x="2788" y="4998"/>
                  </a:lnTo>
                  <a:lnTo>
                    <a:pt x="2792" y="4998"/>
                  </a:lnTo>
                  <a:lnTo>
                    <a:pt x="2794" y="4998"/>
                  </a:lnTo>
                  <a:lnTo>
                    <a:pt x="2796" y="5000"/>
                  </a:lnTo>
                  <a:lnTo>
                    <a:pt x="2796" y="5004"/>
                  </a:lnTo>
                  <a:lnTo>
                    <a:pt x="2796" y="5006"/>
                  </a:lnTo>
                  <a:lnTo>
                    <a:pt x="2798" y="5008"/>
                  </a:lnTo>
                  <a:lnTo>
                    <a:pt x="2800" y="5008"/>
                  </a:lnTo>
                  <a:lnTo>
                    <a:pt x="2806" y="5006"/>
                  </a:lnTo>
                  <a:lnTo>
                    <a:pt x="2814" y="5004"/>
                  </a:lnTo>
                  <a:lnTo>
                    <a:pt x="2820" y="5004"/>
                  </a:lnTo>
                  <a:lnTo>
                    <a:pt x="2826" y="5008"/>
                  </a:lnTo>
                  <a:lnTo>
                    <a:pt x="2830" y="5012"/>
                  </a:lnTo>
                  <a:lnTo>
                    <a:pt x="2834" y="5016"/>
                  </a:lnTo>
                  <a:lnTo>
                    <a:pt x="2836" y="5022"/>
                  </a:lnTo>
                  <a:lnTo>
                    <a:pt x="2836" y="5030"/>
                  </a:lnTo>
                  <a:lnTo>
                    <a:pt x="2836" y="5036"/>
                  </a:lnTo>
                  <a:lnTo>
                    <a:pt x="2836" y="5040"/>
                  </a:lnTo>
                  <a:lnTo>
                    <a:pt x="2840" y="5042"/>
                  </a:lnTo>
                  <a:lnTo>
                    <a:pt x="2846" y="5040"/>
                  </a:lnTo>
                  <a:lnTo>
                    <a:pt x="2852" y="5036"/>
                  </a:lnTo>
                  <a:lnTo>
                    <a:pt x="2868" y="5026"/>
                  </a:lnTo>
                  <a:lnTo>
                    <a:pt x="2876" y="5024"/>
                  </a:lnTo>
                  <a:lnTo>
                    <a:pt x="2882" y="5022"/>
                  </a:lnTo>
                  <a:lnTo>
                    <a:pt x="2886" y="5020"/>
                  </a:lnTo>
                  <a:lnTo>
                    <a:pt x="2890" y="5018"/>
                  </a:lnTo>
                  <a:lnTo>
                    <a:pt x="2894" y="5008"/>
                  </a:lnTo>
                  <a:lnTo>
                    <a:pt x="2896" y="4996"/>
                  </a:lnTo>
                  <a:lnTo>
                    <a:pt x="2898" y="4986"/>
                  </a:lnTo>
                  <a:lnTo>
                    <a:pt x="2898" y="4982"/>
                  </a:lnTo>
                  <a:lnTo>
                    <a:pt x="2902" y="4980"/>
                  </a:lnTo>
                  <a:lnTo>
                    <a:pt x="2904" y="4978"/>
                  </a:lnTo>
                  <a:lnTo>
                    <a:pt x="2906" y="4970"/>
                  </a:lnTo>
                  <a:close/>
                  <a:moveTo>
                    <a:pt x="2606" y="3938"/>
                  </a:moveTo>
                  <a:lnTo>
                    <a:pt x="2606" y="3938"/>
                  </a:lnTo>
                  <a:lnTo>
                    <a:pt x="2616" y="3942"/>
                  </a:lnTo>
                  <a:lnTo>
                    <a:pt x="2622" y="3944"/>
                  </a:lnTo>
                  <a:lnTo>
                    <a:pt x="2624" y="3944"/>
                  </a:lnTo>
                  <a:lnTo>
                    <a:pt x="2626" y="3944"/>
                  </a:lnTo>
                  <a:lnTo>
                    <a:pt x="2630" y="3948"/>
                  </a:lnTo>
                  <a:lnTo>
                    <a:pt x="2634" y="3950"/>
                  </a:lnTo>
                  <a:lnTo>
                    <a:pt x="2638" y="3948"/>
                  </a:lnTo>
                  <a:lnTo>
                    <a:pt x="2640" y="3942"/>
                  </a:lnTo>
                  <a:lnTo>
                    <a:pt x="2640" y="3940"/>
                  </a:lnTo>
                  <a:lnTo>
                    <a:pt x="2642" y="3940"/>
                  </a:lnTo>
                  <a:lnTo>
                    <a:pt x="2646" y="3940"/>
                  </a:lnTo>
                  <a:lnTo>
                    <a:pt x="2652" y="3938"/>
                  </a:lnTo>
                  <a:lnTo>
                    <a:pt x="2654" y="3938"/>
                  </a:lnTo>
                  <a:lnTo>
                    <a:pt x="2654" y="3934"/>
                  </a:lnTo>
                  <a:lnTo>
                    <a:pt x="2656" y="3930"/>
                  </a:lnTo>
                  <a:lnTo>
                    <a:pt x="2658" y="3928"/>
                  </a:lnTo>
                  <a:lnTo>
                    <a:pt x="2664" y="3926"/>
                  </a:lnTo>
                  <a:lnTo>
                    <a:pt x="2666" y="3924"/>
                  </a:lnTo>
                  <a:lnTo>
                    <a:pt x="2670" y="3922"/>
                  </a:lnTo>
                  <a:lnTo>
                    <a:pt x="2670" y="3918"/>
                  </a:lnTo>
                  <a:lnTo>
                    <a:pt x="2672" y="3912"/>
                  </a:lnTo>
                  <a:lnTo>
                    <a:pt x="2674" y="3902"/>
                  </a:lnTo>
                  <a:lnTo>
                    <a:pt x="2678" y="3892"/>
                  </a:lnTo>
                  <a:lnTo>
                    <a:pt x="2684" y="3884"/>
                  </a:lnTo>
                  <a:lnTo>
                    <a:pt x="2690" y="3878"/>
                  </a:lnTo>
                  <a:lnTo>
                    <a:pt x="2692" y="3874"/>
                  </a:lnTo>
                  <a:lnTo>
                    <a:pt x="2692" y="3868"/>
                  </a:lnTo>
                  <a:lnTo>
                    <a:pt x="2690" y="3862"/>
                  </a:lnTo>
                  <a:lnTo>
                    <a:pt x="2686" y="3858"/>
                  </a:lnTo>
                  <a:lnTo>
                    <a:pt x="2682" y="3856"/>
                  </a:lnTo>
                  <a:lnTo>
                    <a:pt x="2680" y="3854"/>
                  </a:lnTo>
                  <a:lnTo>
                    <a:pt x="2676" y="3852"/>
                  </a:lnTo>
                  <a:lnTo>
                    <a:pt x="2674" y="3854"/>
                  </a:lnTo>
                  <a:lnTo>
                    <a:pt x="2670" y="3856"/>
                  </a:lnTo>
                  <a:lnTo>
                    <a:pt x="2666" y="3856"/>
                  </a:lnTo>
                  <a:lnTo>
                    <a:pt x="2660" y="3856"/>
                  </a:lnTo>
                  <a:lnTo>
                    <a:pt x="2654" y="3858"/>
                  </a:lnTo>
                  <a:lnTo>
                    <a:pt x="2652" y="3860"/>
                  </a:lnTo>
                  <a:lnTo>
                    <a:pt x="2648" y="3860"/>
                  </a:lnTo>
                  <a:lnTo>
                    <a:pt x="2642" y="3858"/>
                  </a:lnTo>
                  <a:lnTo>
                    <a:pt x="2636" y="3858"/>
                  </a:lnTo>
                  <a:lnTo>
                    <a:pt x="2634" y="3858"/>
                  </a:lnTo>
                  <a:lnTo>
                    <a:pt x="2632" y="3862"/>
                  </a:lnTo>
                  <a:lnTo>
                    <a:pt x="2630" y="3864"/>
                  </a:lnTo>
                  <a:lnTo>
                    <a:pt x="2626" y="3864"/>
                  </a:lnTo>
                  <a:lnTo>
                    <a:pt x="2622" y="3862"/>
                  </a:lnTo>
                  <a:lnTo>
                    <a:pt x="2620" y="3864"/>
                  </a:lnTo>
                  <a:lnTo>
                    <a:pt x="2618" y="3866"/>
                  </a:lnTo>
                  <a:lnTo>
                    <a:pt x="2616" y="3870"/>
                  </a:lnTo>
                  <a:lnTo>
                    <a:pt x="2616" y="3872"/>
                  </a:lnTo>
                  <a:lnTo>
                    <a:pt x="2614" y="3874"/>
                  </a:lnTo>
                  <a:lnTo>
                    <a:pt x="2608" y="3882"/>
                  </a:lnTo>
                  <a:lnTo>
                    <a:pt x="2604" y="3886"/>
                  </a:lnTo>
                  <a:lnTo>
                    <a:pt x="2598" y="3890"/>
                  </a:lnTo>
                  <a:lnTo>
                    <a:pt x="2596" y="3896"/>
                  </a:lnTo>
                  <a:lnTo>
                    <a:pt x="2596" y="3908"/>
                  </a:lnTo>
                  <a:lnTo>
                    <a:pt x="2596" y="3920"/>
                  </a:lnTo>
                  <a:lnTo>
                    <a:pt x="2596" y="3926"/>
                  </a:lnTo>
                  <a:lnTo>
                    <a:pt x="2600" y="3932"/>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6" y="3636"/>
                  </a:lnTo>
                  <a:lnTo>
                    <a:pt x="3230" y="3634"/>
                  </a:lnTo>
                  <a:lnTo>
                    <a:pt x="3234" y="3626"/>
                  </a:lnTo>
                  <a:close/>
                  <a:moveTo>
                    <a:pt x="3140" y="4236"/>
                  </a:moveTo>
                  <a:lnTo>
                    <a:pt x="3140" y="4236"/>
                  </a:lnTo>
                  <a:lnTo>
                    <a:pt x="3142" y="4224"/>
                  </a:lnTo>
                  <a:lnTo>
                    <a:pt x="3142" y="4222"/>
                  </a:lnTo>
                  <a:lnTo>
                    <a:pt x="3138" y="4224"/>
                  </a:lnTo>
                  <a:lnTo>
                    <a:pt x="3136" y="4226"/>
                  </a:lnTo>
                  <a:lnTo>
                    <a:pt x="3136" y="4230"/>
                  </a:lnTo>
                  <a:lnTo>
                    <a:pt x="3134" y="4236"/>
                  </a:lnTo>
                  <a:lnTo>
                    <a:pt x="3134" y="4240"/>
                  </a:lnTo>
                  <a:lnTo>
                    <a:pt x="3136" y="4242"/>
                  </a:lnTo>
                  <a:lnTo>
                    <a:pt x="3138" y="4242"/>
                  </a:lnTo>
                  <a:lnTo>
                    <a:pt x="3140" y="4236"/>
                  </a:lnTo>
                  <a:close/>
                  <a:moveTo>
                    <a:pt x="3216" y="3638"/>
                  </a:moveTo>
                  <a:lnTo>
                    <a:pt x="3216" y="3638"/>
                  </a:lnTo>
                  <a:lnTo>
                    <a:pt x="3216" y="3634"/>
                  </a:lnTo>
                  <a:lnTo>
                    <a:pt x="3212" y="3632"/>
                  </a:lnTo>
                  <a:lnTo>
                    <a:pt x="3208" y="3632"/>
                  </a:lnTo>
                  <a:lnTo>
                    <a:pt x="3206" y="3636"/>
                  </a:lnTo>
                  <a:lnTo>
                    <a:pt x="3208" y="3638"/>
                  </a:lnTo>
                  <a:lnTo>
                    <a:pt x="3210" y="3640"/>
                  </a:lnTo>
                  <a:lnTo>
                    <a:pt x="3214" y="3640"/>
                  </a:lnTo>
                  <a:lnTo>
                    <a:pt x="3216" y="3638"/>
                  </a:lnTo>
                  <a:close/>
                  <a:moveTo>
                    <a:pt x="3130" y="4102"/>
                  </a:moveTo>
                  <a:lnTo>
                    <a:pt x="3130" y="4102"/>
                  </a:lnTo>
                  <a:lnTo>
                    <a:pt x="3128" y="4106"/>
                  </a:lnTo>
                  <a:lnTo>
                    <a:pt x="3128" y="4108"/>
                  </a:lnTo>
                  <a:lnTo>
                    <a:pt x="3132" y="4120"/>
                  </a:lnTo>
                  <a:lnTo>
                    <a:pt x="3134" y="4124"/>
                  </a:lnTo>
                  <a:lnTo>
                    <a:pt x="3136" y="4124"/>
                  </a:lnTo>
                  <a:lnTo>
                    <a:pt x="3136" y="4120"/>
                  </a:lnTo>
                  <a:lnTo>
                    <a:pt x="3136" y="4116"/>
                  </a:lnTo>
                  <a:lnTo>
                    <a:pt x="3134" y="4104"/>
                  </a:lnTo>
                  <a:lnTo>
                    <a:pt x="3132" y="4102"/>
                  </a:lnTo>
                  <a:lnTo>
                    <a:pt x="3130" y="4102"/>
                  </a:lnTo>
                  <a:close/>
                  <a:moveTo>
                    <a:pt x="3462" y="5402"/>
                  </a:moveTo>
                  <a:lnTo>
                    <a:pt x="3462" y="5402"/>
                  </a:lnTo>
                  <a:lnTo>
                    <a:pt x="3462" y="5410"/>
                  </a:lnTo>
                  <a:lnTo>
                    <a:pt x="3462" y="5414"/>
                  </a:lnTo>
                  <a:lnTo>
                    <a:pt x="3466" y="5416"/>
                  </a:lnTo>
                  <a:lnTo>
                    <a:pt x="3472" y="5418"/>
                  </a:lnTo>
                  <a:lnTo>
                    <a:pt x="3476" y="5418"/>
                  </a:lnTo>
                  <a:lnTo>
                    <a:pt x="3478" y="5416"/>
                  </a:lnTo>
                  <a:lnTo>
                    <a:pt x="3478" y="5412"/>
                  </a:lnTo>
                  <a:lnTo>
                    <a:pt x="3474" y="5404"/>
                  </a:lnTo>
                  <a:lnTo>
                    <a:pt x="3468" y="5398"/>
                  </a:lnTo>
                  <a:lnTo>
                    <a:pt x="3464" y="5394"/>
                  </a:lnTo>
                  <a:lnTo>
                    <a:pt x="3462" y="5396"/>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2" y="2460"/>
                  </a:lnTo>
                  <a:lnTo>
                    <a:pt x="4276" y="2460"/>
                  </a:lnTo>
                  <a:lnTo>
                    <a:pt x="4266" y="2466"/>
                  </a:lnTo>
                  <a:lnTo>
                    <a:pt x="4254" y="2476"/>
                  </a:lnTo>
                  <a:lnTo>
                    <a:pt x="4248" y="2484"/>
                  </a:lnTo>
                  <a:lnTo>
                    <a:pt x="4244" y="2492"/>
                  </a:lnTo>
                  <a:close/>
                  <a:moveTo>
                    <a:pt x="4364" y="2396"/>
                  </a:moveTo>
                  <a:lnTo>
                    <a:pt x="4364" y="2396"/>
                  </a:lnTo>
                  <a:lnTo>
                    <a:pt x="4368" y="2398"/>
                  </a:lnTo>
                  <a:lnTo>
                    <a:pt x="4370" y="2396"/>
                  </a:lnTo>
                  <a:lnTo>
                    <a:pt x="4370" y="2394"/>
                  </a:lnTo>
                  <a:lnTo>
                    <a:pt x="4368" y="2392"/>
                  </a:lnTo>
                  <a:lnTo>
                    <a:pt x="4366" y="2390"/>
                  </a:lnTo>
                  <a:lnTo>
                    <a:pt x="4364" y="2392"/>
                  </a:lnTo>
                  <a:lnTo>
                    <a:pt x="4364" y="2394"/>
                  </a:lnTo>
                  <a:lnTo>
                    <a:pt x="4364" y="2396"/>
                  </a:lnTo>
                  <a:close/>
                  <a:moveTo>
                    <a:pt x="4388" y="2374"/>
                  </a:moveTo>
                  <a:lnTo>
                    <a:pt x="4388" y="2374"/>
                  </a:lnTo>
                  <a:lnTo>
                    <a:pt x="4392" y="2376"/>
                  </a:lnTo>
                  <a:lnTo>
                    <a:pt x="4392" y="2374"/>
                  </a:lnTo>
                  <a:lnTo>
                    <a:pt x="4394" y="2370"/>
                  </a:lnTo>
                  <a:lnTo>
                    <a:pt x="4392" y="2368"/>
                  </a:lnTo>
                  <a:lnTo>
                    <a:pt x="4390" y="2366"/>
                  </a:lnTo>
                  <a:lnTo>
                    <a:pt x="4388" y="2368"/>
                  </a:lnTo>
                  <a:lnTo>
                    <a:pt x="4388" y="2372"/>
                  </a:lnTo>
                  <a:lnTo>
                    <a:pt x="4388" y="2374"/>
                  </a:lnTo>
                  <a:close/>
                  <a:moveTo>
                    <a:pt x="264" y="3518"/>
                  </a:moveTo>
                  <a:lnTo>
                    <a:pt x="264" y="3518"/>
                  </a:lnTo>
                  <a:lnTo>
                    <a:pt x="266"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580" y="1068"/>
                  </a:lnTo>
                  <a:lnTo>
                    <a:pt x="5546" y="1050"/>
                  </a:lnTo>
                  <a:lnTo>
                    <a:pt x="5478" y="1014"/>
                  </a:lnTo>
                  <a:lnTo>
                    <a:pt x="5478" y="1008"/>
                  </a:lnTo>
                  <a:lnTo>
                    <a:pt x="5448" y="994"/>
                  </a:lnTo>
                  <a:lnTo>
                    <a:pt x="5418" y="982"/>
                  </a:lnTo>
                  <a:lnTo>
                    <a:pt x="5386" y="970"/>
                  </a:lnTo>
                  <a:lnTo>
                    <a:pt x="5356" y="962"/>
                  </a:lnTo>
                  <a:lnTo>
                    <a:pt x="5310" y="952"/>
                  </a:lnTo>
                  <a:lnTo>
                    <a:pt x="5294" y="946"/>
                  </a:lnTo>
                  <a:lnTo>
                    <a:pt x="5270" y="944"/>
                  </a:lnTo>
                  <a:lnTo>
                    <a:pt x="5210" y="940"/>
                  </a:lnTo>
                  <a:lnTo>
                    <a:pt x="5170" y="936"/>
                  </a:lnTo>
                  <a:lnTo>
                    <a:pt x="5144" y="930"/>
                  </a:lnTo>
                  <a:lnTo>
                    <a:pt x="5126" y="924"/>
                  </a:lnTo>
                  <a:lnTo>
                    <a:pt x="5116" y="918"/>
                  </a:lnTo>
                  <a:lnTo>
                    <a:pt x="5108" y="916"/>
                  </a:lnTo>
                  <a:lnTo>
                    <a:pt x="5102" y="918"/>
                  </a:lnTo>
                  <a:lnTo>
                    <a:pt x="5096" y="926"/>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28" y="772"/>
                  </a:lnTo>
                  <a:lnTo>
                    <a:pt x="4214" y="768"/>
                  </a:lnTo>
                  <a:lnTo>
                    <a:pt x="4186" y="768"/>
                  </a:lnTo>
                  <a:lnTo>
                    <a:pt x="4154" y="764"/>
                  </a:lnTo>
                  <a:lnTo>
                    <a:pt x="4130" y="762"/>
                  </a:lnTo>
                  <a:lnTo>
                    <a:pt x="4100" y="754"/>
                  </a:lnTo>
                  <a:lnTo>
                    <a:pt x="4068" y="748"/>
                  </a:lnTo>
                  <a:lnTo>
                    <a:pt x="4044" y="744"/>
                  </a:lnTo>
                  <a:lnTo>
                    <a:pt x="4002" y="740"/>
                  </a:lnTo>
                  <a:lnTo>
                    <a:pt x="3964" y="738"/>
                  </a:lnTo>
                  <a:lnTo>
                    <a:pt x="3944" y="734"/>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10" y="818"/>
                  </a:lnTo>
                  <a:lnTo>
                    <a:pt x="3792" y="818"/>
                  </a:lnTo>
                  <a:lnTo>
                    <a:pt x="3778" y="818"/>
                  </a:lnTo>
                  <a:lnTo>
                    <a:pt x="3770" y="820"/>
                  </a:lnTo>
                  <a:lnTo>
                    <a:pt x="3760" y="824"/>
                  </a:lnTo>
                  <a:lnTo>
                    <a:pt x="3750" y="824"/>
                  </a:lnTo>
                  <a:lnTo>
                    <a:pt x="3736" y="824"/>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28" y="824"/>
                  </a:lnTo>
                  <a:lnTo>
                    <a:pt x="3402" y="796"/>
                  </a:lnTo>
                  <a:lnTo>
                    <a:pt x="3390" y="784"/>
                  </a:lnTo>
                  <a:lnTo>
                    <a:pt x="3380" y="776"/>
                  </a:lnTo>
                  <a:lnTo>
                    <a:pt x="3368" y="768"/>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18" y="778"/>
                  </a:lnTo>
                  <a:lnTo>
                    <a:pt x="3296" y="766"/>
                  </a:lnTo>
                  <a:lnTo>
                    <a:pt x="3270" y="754"/>
                  </a:lnTo>
                  <a:lnTo>
                    <a:pt x="3242" y="744"/>
                  </a:lnTo>
                  <a:lnTo>
                    <a:pt x="3208" y="734"/>
                  </a:lnTo>
                  <a:lnTo>
                    <a:pt x="3170" y="728"/>
                  </a:lnTo>
                  <a:lnTo>
                    <a:pt x="3128" y="722"/>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46" y="666"/>
                  </a:lnTo>
                  <a:lnTo>
                    <a:pt x="2904" y="664"/>
                  </a:lnTo>
                  <a:lnTo>
                    <a:pt x="2864" y="664"/>
                  </a:lnTo>
                  <a:lnTo>
                    <a:pt x="2844" y="666"/>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48" y="654"/>
                  </a:lnTo>
                  <a:lnTo>
                    <a:pt x="2738" y="654"/>
                  </a:lnTo>
                  <a:lnTo>
                    <a:pt x="2730" y="652"/>
                  </a:lnTo>
                  <a:lnTo>
                    <a:pt x="2722" y="648"/>
                  </a:lnTo>
                  <a:lnTo>
                    <a:pt x="2714" y="644"/>
                  </a:lnTo>
                  <a:lnTo>
                    <a:pt x="2704" y="640"/>
                  </a:lnTo>
                  <a:lnTo>
                    <a:pt x="2692" y="638"/>
                  </a:lnTo>
                  <a:lnTo>
                    <a:pt x="2676" y="640"/>
                  </a:lnTo>
                  <a:lnTo>
                    <a:pt x="2660" y="644"/>
                  </a:lnTo>
                  <a:lnTo>
                    <a:pt x="2652" y="650"/>
                  </a:lnTo>
                  <a:lnTo>
                    <a:pt x="2650" y="658"/>
                  </a:lnTo>
                  <a:lnTo>
                    <a:pt x="2648" y="664"/>
                  </a:lnTo>
                  <a:lnTo>
                    <a:pt x="2642" y="672"/>
                  </a:lnTo>
                  <a:lnTo>
                    <a:pt x="2634" y="680"/>
                  </a:lnTo>
                  <a:lnTo>
                    <a:pt x="2614" y="686"/>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610" y="640"/>
                  </a:lnTo>
                  <a:lnTo>
                    <a:pt x="2632" y="628"/>
                  </a:lnTo>
                  <a:lnTo>
                    <a:pt x="2660" y="610"/>
                  </a:lnTo>
                  <a:lnTo>
                    <a:pt x="2672" y="602"/>
                  </a:lnTo>
                  <a:lnTo>
                    <a:pt x="2688" y="594"/>
                  </a:lnTo>
                  <a:lnTo>
                    <a:pt x="2706" y="58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2" y="470"/>
                  </a:lnTo>
                  <a:lnTo>
                    <a:pt x="2784" y="464"/>
                  </a:lnTo>
                  <a:lnTo>
                    <a:pt x="2776" y="462"/>
                  </a:lnTo>
                  <a:lnTo>
                    <a:pt x="2768" y="460"/>
                  </a:lnTo>
                  <a:lnTo>
                    <a:pt x="2748" y="454"/>
                  </a:lnTo>
                  <a:lnTo>
                    <a:pt x="2738" y="448"/>
                  </a:lnTo>
                  <a:lnTo>
                    <a:pt x="2724" y="438"/>
                  </a:lnTo>
                  <a:lnTo>
                    <a:pt x="2712" y="430"/>
                  </a:lnTo>
                  <a:lnTo>
                    <a:pt x="2700" y="426"/>
                  </a:lnTo>
                  <a:lnTo>
                    <a:pt x="2686" y="424"/>
                  </a:lnTo>
                  <a:lnTo>
                    <a:pt x="2672" y="424"/>
                  </a:lnTo>
                  <a:lnTo>
                    <a:pt x="2644" y="428"/>
                  </a:lnTo>
                  <a:lnTo>
                    <a:pt x="2628" y="428"/>
                  </a:lnTo>
                  <a:lnTo>
                    <a:pt x="2612" y="426"/>
                  </a:lnTo>
                  <a:lnTo>
                    <a:pt x="2598" y="424"/>
                  </a:lnTo>
                  <a:lnTo>
                    <a:pt x="2590" y="424"/>
                  </a:lnTo>
                  <a:lnTo>
                    <a:pt x="2582" y="426"/>
                  </a:lnTo>
                  <a:lnTo>
                    <a:pt x="2578" y="428"/>
                  </a:lnTo>
                  <a:lnTo>
                    <a:pt x="2574" y="432"/>
                  </a:lnTo>
                  <a:lnTo>
                    <a:pt x="2566" y="436"/>
                  </a:lnTo>
                  <a:lnTo>
                    <a:pt x="2554" y="440"/>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478" y="400"/>
                  </a:lnTo>
                  <a:lnTo>
                    <a:pt x="2458" y="398"/>
                  </a:lnTo>
                  <a:lnTo>
                    <a:pt x="2448" y="394"/>
                  </a:lnTo>
                  <a:lnTo>
                    <a:pt x="2446" y="394"/>
                  </a:lnTo>
                  <a:lnTo>
                    <a:pt x="2446" y="392"/>
                  </a:lnTo>
                  <a:lnTo>
                    <a:pt x="2450" y="388"/>
                  </a:lnTo>
                  <a:lnTo>
                    <a:pt x="2458" y="386"/>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50" y="516"/>
                  </a:lnTo>
                  <a:lnTo>
                    <a:pt x="1818" y="522"/>
                  </a:lnTo>
                  <a:lnTo>
                    <a:pt x="1800" y="526"/>
                  </a:lnTo>
                  <a:lnTo>
                    <a:pt x="1790" y="532"/>
                  </a:lnTo>
                  <a:lnTo>
                    <a:pt x="1784" y="538"/>
                  </a:lnTo>
                  <a:lnTo>
                    <a:pt x="1776" y="542"/>
                  </a:lnTo>
                  <a:lnTo>
                    <a:pt x="1764" y="546"/>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16" y="622"/>
                  </a:lnTo>
                  <a:lnTo>
                    <a:pt x="1724" y="624"/>
                  </a:lnTo>
                  <a:lnTo>
                    <a:pt x="1726" y="628"/>
                  </a:lnTo>
                  <a:lnTo>
                    <a:pt x="1724" y="634"/>
                  </a:lnTo>
                  <a:lnTo>
                    <a:pt x="1716" y="638"/>
                  </a:lnTo>
                  <a:lnTo>
                    <a:pt x="1704" y="644"/>
                  </a:lnTo>
                  <a:lnTo>
                    <a:pt x="1690" y="648"/>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18" y="810"/>
                  </a:lnTo>
                  <a:lnTo>
                    <a:pt x="1504" y="806"/>
                  </a:lnTo>
                  <a:lnTo>
                    <a:pt x="1492" y="798"/>
                  </a:lnTo>
                  <a:lnTo>
                    <a:pt x="1482" y="792"/>
                  </a:lnTo>
                  <a:lnTo>
                    <a:pt x="1472" y="782"/>
                  </a:lnTo>
                  <a:lnTo>
                    <a:pt x="1460" y="774"/>
                  </a:lnTo>
                  <a:lnTo>
                    <a:pt x="1442" y="768"/>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32" y="834"/>
                  </a:lnTo>
                  <a:lnTo>
                    <a:pt x="1342" y="840"/>
                  </a:lnTo>
                  <a:lnTo>
                    <a:pt x="1344" y="842"/>
                  </a:lnTo>
                  <a:lnTo>
                    <a:pt x="1344" y="844"/>
                  </a:lnTo>
                  <a:lnTo>
                    <a:pt x="1340" y="846"/>
                  </a:lnTo>
                  <a:lnTo>
                    <a:pt x="1332" y="848"/>
                  </a:lnTo>
                  <a:lnTo>
                    <a:pt x="1318" y="848"/>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58" y="734"/>
                  </a:lnTo>
                  <a:lnTo>
                    <a:pt x="1250" y="726"/>
                  </a:lnTo>
                  <a:lnTo>
                    <a:pt x="1244" y="722"/>
                  </a:lnTo>
                  <a:lnTo>
                    <a:pt x="1240" y="722"/>
                  </a:lnTo>
                  <a:lnTo>
                    <a:pt x="1236" y="724"/>
                  </a:lnTo>
                  <a:lnTo>
                    <a:pt x="1234" y="730"/>
                  </a:lnTo>
                  <a:lnTo>
                    <a:pt x="1234" y="738"/>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200" y="870"/>
                  </a:lnTo>
                  <a:lnTo>
                    <a:pt x="1208" y="878"/>
                  </a:lnTo>
                  <a:lnTo>
                    <a:pt x="1212" y="886"/>
                  </a:lnTo>
                  <a:lnTo>
                    <a:pt x="1212" y="894"/>
                  </a:lnTo>
                  <a:lnTo>
                    <a:pt x="1210" y="902"/>
                  </a:lnTo>
                  <a:lnTo>
                    <a:pt x="1204" y="912"/>
                  </a:lnTo>
                  <a:lnTo>
                    <a:pt x="1194" y="926"/>
                  </a:lnTo>
                  <a:lnTo>
                    <a:pt x="1184" y="940"/>
                  </a:lnTo>
                  <a:lnTo>
                    <a:pt x="1180" y="950"/>
                  </a:lnTo>
                  <a:lnTo>
                    <a:pt x="1180" y="956"/>
                  </a:lnTo>
                  <a:lnTo>
                    <a:pt x="1182" y="962"/>
                  </a:lnTo>
                  <a:lnTo>
                    <a:pt x="1190" y="974"/>
                  </a:lnTo>
                  <a:lnTo>
                    <a:pt x="1192" y="98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40" y="1016"/>
                  </a:lnTo>
                  <a:lnTo>
                    <a:pt x="1352" y="1028"/>
                  </a:lnTo>
                  <a:lnTo>
                    <a:pt x="1358" y="1036"/>
                  </a:lnTo>
                  <a:lnTo>
                    <a:pt x="1360" y="1044"/>
                  </a:lnTo>
                  <a:lnTo>
                    <a:pt x="1360" y="1050"/>
                  </a:lnTo>
                  <a:lnTo>
                    <a:pt x="1356" y="1054"/>
                  </a:lnTo>
                  <a:lnTo>
                    <a:pt x="1350" y="1066"/>
                  </a:lnTo>
                  <a:lnTo>
                    <a:pt x="1342" y="1078"/>
                  </a:lnTo>
                  <a:lnTo>
                    <a:pt x="1334" y="1092"/>
                  </a:lnTo>
                  <a:lnTo>
                    <a:pt x="1332" y="1096"/>
                  </a:lnTo>
                  <a:lnTo>
                    <a:pt x="1330" y="1098"/>
                  </a:lnTo>
                  <a:lnTo>
                    <a:pt x="1330" y="109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10" y="1112"/>
                  </a:lnTo>
                  <a:lnTo>
                    <a:pt x="1202" y="1120"/>
                  </a:lnTo>
                  <a:lnTo>
                    <a:pt x="1198" y="1128"/>
                  </a:lnTo>
                  <a:lnTo>
                    <a:pt x="1196" y="1136"/>
                  </a:lnTo>
                  <a:lnTo>
                    <a:pt x="1194" y="1144"/>
                  </a:lnTo>
                  <a:lnTo>
                    <a:pt x="1188" y="1152"/>
                  </a:lnTo>
                  <a:lnTo>
                    <a:pt x="1180" y="1160"/>
                  </a:lnTo>
                  <a:lnTo>
                    <a:pt x="1166" y="1168"/>
                  </a:lnTo>
                  <a:lnTo>
                    <a:pt x="1152" y="1176"/>
                  </a:lnTo>
                  <a:lnTo>
                    <a:pt x="1144" y="1184"/>
                  </a:lnTo>
                  <a:lnTo>
                    <a:pt x="1136" y="1196"/>
                  </a:lnTo>
                  <a:lnTo>
                    <a:pt x="1130" y="1200"/>
                  </a:lnTo>
                  <a:lnTo>
                    <a:pt x="1118" y="1202"/>
                  </a:lnTo>
                  <a:lnTo>
                    <a:pt x="1100" y="1200"/>
                  </a:lnTo>
                  <a:lnTo>
                    <a:pt x="1070" y="1196"/>
                  </a:lnTo>
                  <a:lnTo>
                    <a:pt x="1044" y="1190"/>
                  </a:lnTo>
                  <a:lnTo>
                    <a:pt x="1036" y="1186"/>
                  </a:lnTo>
                  <a:lnTo>
                    <a:pt x="1040" y="1184"/>
                  </a:lnTo>
                  <a:lnTo>
                    <a:pt x="1052" y="1180"/>
                  </a:lnTo>
                  <a:lnTo>
                    <a:pt x="1072" y="1176"/>
                  </a:lnTo>
                  <a:lnTo>
                    <a:pt x="1094" y="1168"/>
                  </a:lnTo>
                  <a:lnTo>
                    <a:pt x="1104" y="1162"/>
                  </a:lnTo>
                  <a:lnTo>
                    <a:pt x="1114" y="1156"/>
                  </a:lnTo>
                  <a:lnTo>
                    <a:pt x="1122" y="1148"/>
                  </a:lnTo>
                  <a:lnTo>
                    <a:pt x="1128" y="1138"/>
                  </a:lnTo>
                  <a:lnTo>
                    <a:pt x="1138" y="1122"/>
                  </a:lnTo>
                  <a:lnTo>
                    <a:pt x="1146" y="1112"/>
                  </a:lnTo>
                  <a:lnTo>
                    <a:pt x="1154" y="1106"/>
                  </a:lnTo>
                  <a:lnTo>
                    <a:pt x="1160" y="1104"/>
                  </a:lnTo>
                  <a:lnTo>
                    <a:pt x="1166" y="1100"/>
                  </a:lnTo>
                  <a:lnTo>
                    <a:pt x="1170" y="1096"/>
                  </a:lnTo>
                  <a:lnTo>
                    <a:pt x="1174" y="1088"/>
                  </a:lnTo>
                  <a:lnTo>
                    <a:pt x="1176" y="1072"/>
                  </a:lnTo>
                  <a:lnTo>
                    <a:pt x="1176" y="1058"/>
                  </a:lnTo>
                  <a:lnTo>
                    <a:pt x="1174" y="1044"/>
                  </a:lnTo>
                  <a:lnTo>
                    <a:pt x="1166" y="1034"/>
                  </a:lnTo>
                  <a:lnTo>
                    <a:pt x="1160" y="1026"/>
                  </a:lnTo>
                  <a:lnTo>
                    <a:pt x="1152" y="1016"/>
                  </a:lnTo>
                  <a:lnTo>
                    <a:pt x="1146" y="1004"/>
                  </a:lnTo>
                  <a:lnTo>
                    <a:pt x="1142" y="988"/>
                  </a:lnTo>
                  <a:lnTo>
                    <a:pt x="1142" y="968"/>
                  </a:lnTo>
                  <a:lnTo>
                    <a:pt x="1150" y="928"/>
                  </a:lnTo>
                  <a:lnTo>
                    <a:pt x="1152" y="910"/>
                  </a:lnTo>
                  <a:lnTo>
                    <a:pt x="1154" y="896"/>
                  </a:lnTo>
                  <a:lnTo>
                    <a:pt x="1152" y="882"/>
                  </a:lnTo>
                  <a:lnTo>
                    <a:pt x="1148" y="868"/>
                  </a:lnTo>
                  <a:lnTo>
                    <a:pt x="1140" y="856"/>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4" y="1018"/>
                  </a:lnTo>
                  <a:lnTo>
                    <a:pt x="602" y="1010"/>
                  </a:lnTo>
                  <a:lnTo>
                    <a:pt x="596" y="1006"/>
                  </a:lnTo>
                  <a:lnTo>
                    <a:pt x="590" y="1006"/>
                  </a:lnTo>
                  <a:lnTo>
                    <a:pt x="582" y="1010"/>
                  </a:lnTo>
                  <a:lnTo>
                    <a:pt x="570" y="1016"/>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42" y="1070"/>
                  </a:lnTo>
                  <a:lnTo>
                    <a:pt x="216" y="1078"/>
                  </a:lnTo>
                  <a:lnTo>
                    <a:pt x="196" y="1084"/>
                  </a:lnTo>
                  <a:lnTo>
                    <a:pt x="180" y="1086"/>
                  </a:lnTo>
                  <a:lnTo>
                    <a:pt x="168" y="1088"/>
                  </a:lnTo>
                  <a:lnTo>
                    <a:pt x="158" y="1094"/>
                  </a:lnTo>
                  <a:lnTo>
                    <a:pt x="152" y="1106"/>
                  </a:lnTo>
                  <a:lnTo>
                    <a:pt x="144" y="1124"/>
                  </a:lnTo>
                  <a:lnTo>
                    <a:pt x="138" y="1142"/>
                  </a:lnTo>
                  <a:lnTo>
                    <a:pt x="132" y="1152"/>
                  </a:lnTo>
                  <a:lnTo>
                    <a:pt x="126" y="1158"/>
                  </a:lnTo>
                  <a:lnTo>
                    <a:pt x="120" y="1158"/>
                  </a:lnTo>
                  <a:lnTo>
                    <a:pt x="106" y="1156"/>
                  </a:lnTo>
                  <a:lnTo>
                    <a:pt x="98" y="1156"/>
                  </a:lnTo>
                  <a:lnTo>
                    <a:pt x="86" y="1160"/>
                  </a:lnTo>
                  <a:lnTo>
                    <a:pt x="78" y="1164"/>
                  </a:lnTo>
                  <a:lnTo>
                    <a:pt x="54" y="1230"/>
                  </a:lnTo>
                  <a:lnTo>
                    <a:pt x="44" y="1256"/>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04" y="2206"/>
                  </a:lnTo>
                  <a:lnTo>
                    <a:pt x="92" y="2204"/>
                  </a:lnTo>
                  <a:lnTo>
                    <a:pt x="86" y="2204"/>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86" y="2882"/>
                  </a:lnTo>
                  <a:lnTo>
                    <a:pt x="188" y="2896"/>
                  </a:lnTo>
                  <a:lnTo>
                    <a:pt x="182" y="2898"/>
                  </a:lnTo>
                  <a:lnTo>
                    <a:pt x="178" y="2898"/>
                  </a:lnTo>
                  <a:lnTo>
                    <a:pt x="176" y="2896"/>
                  </a:lnTo>
                  <a:lnTo>
                    <a:pt x="176" y="2894"/>
                  </a:lnTo>
                  <a:lnTo>
                    <a:pt x="174" y="2888"/>
                  </a:lnTo>
                  <a:lnTo>
                    <a:pt x="172"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54" y="3368"/>
                  </a:lnTo>
                  <a:lnTo>
                    <a:pt x="258" y="3372"/>
                  </a:lnTo>
                  <a:lnTo>
                    <a:pt x="262" y="3384"/>
                  </a:lnTo>
                  <a:lnTo>
                    <a:pt x="264" y="3394"/>
                  </a:lnTo>
                  <a:lnTo>
                    <a:pt x="268" y="3400"/>
                  </a:lnTo>
                  <a:lnTo>
                    <a:pt x="272" y="3406"/>
                  </a:lnTo>
                  <a:lnTo>
                    <a:pt x="276" y="3412"/>
                  </a:lnTo>
                  <a:lnTo>
                    <a:pt x="278" y="3416"/>
                  </a:lnTo>
                  <a:lnTo>
                    <a:pt x="278" y="3424"/>
                  </a:lnTo>
                  <a:lnTo>
                    <a:pt x="280" y="3432"/>
                  </a:lnTo>
                  <a:lnTo>
                    <a:pt x="282" y="3438"/>
                  </a:lnTo>
                  <a:lnTo>
                    <a:pt x="286" y="3444"/>
                  </a:lnTo>
                  <a:lnTo>
                    <a:pt x="294" y="3452"/>
                  </a:lnTo>
                  <a:lnTo>
                    <a:pt x="302" y="3456"/>
                  </a:lnTo>
                  <a:lnTo>
                    <a:pt x="320" y="3464"/>
                  </a:lnTo>
                  <a:lnTo>
                    <a:pt x="334" y="3470"/>
                  </a:lnTo>
                  <a:lnTo>
                    <a:pt x="338" y="3474"/>
                  </a:lnTo>
                  <a:lnTo>
                    <a:pt x="338" y="3478"/>
                  </a:lnTo>
                  <a:lnTo>
                    <a:pt x="338" y="3480"/>
                  </a:lnTo>
                  <a:lnTo>
                    <a:pt x="340" y="3484"/>
                  </a:lnTo>
                  <a:lnTo>
                    <a:pt x="350" y="3490"/>
                  </a:lnTo>
                  <a:lnTo>
                    <a:pt x="360" y="3496"/>
                  </a:lnTo>
                  <a:lnTo>
                    <a:pt x="366" y="3500"/>
                  </a:lnTo>
                  <a:lnTo>
                    <a:pt x="374" y="3508"/>
                  </a:lnTo>
                  <a:lnTo>
                    <a:pt x="382" y="3512"/>
                  </a:lnTo>
                  <a:lnTo>
                    <a:pt x="388" y="3514"/>
                  </a:lnTo>
                  <a:lnTo>
                    <a:pt x="394" y="3514"/>
                  </a:lnTo>
                  <a:lnTo>
                    <a:pt x="404" y="3516"/>
                  </a:lnTo>
                  <a:lnTo>
                    <a:pt x="410" y="3516"/>
                  </a:lnTo>
                  <a:lnTo>
                    <a:pt x="414" y="3522"/>
                  </a:lnTo>
                  <a:lnTo>
                    <a:pt x="420" y="3524"/>
                  </a:lnTo>
                  <a:lnTo>
                    <a:pt x="424" y="3526"/>
                  </a:lnTo>
                  <a:lnTo>
                    <a:pt x="428" y="3524"/>
                  </a:lnTo>
                  <a:lnTo>
                    <a:pt x="432" y="3522"/>
                  </a:lnTo>
                  <a:lnTo>
                    <a:pt x="442" y="3514"/>
                  </a:lnTo>
                  <a:lnTo>
                    <a:pt x="446" y="3512"/>
                  </a:lnTo>
                  <a:lnTo>
                    <a:pt x="450" y="3512"/>
                  </a:lnTo>
                  <a:lnTo>
                    <a:pt x="456" y="3510"/>
                  </a:lnTo>
                  <a:lnTo>
                    <a:pt x="458" y="3508"/>
                  </a:lnTo>
                  <a:lnTo>
                    <a:pt x="462" y="3504"/>
                  </a:lnTo>
                  <a:lnTo>
                    <a:pt x="464" y="3502"/>
                  </a:lnTo>
                  <a:lnTo>
                    <a:pt x="468" y="3502"/>
                  </a:lnTo>
                  <a:lnTo>
                    <a:pt x="472" y="3500"/>
                  </a:lnTo>
                  <a:lnTo>
                    <a:pt x="476" y="3498"/>
                  </a:lnTo>
                  <a:lnTo>
                    <a:pt x="480" y="3494"/>
                  </a:lnTo>
                  <a:lnTo>
                    <a:pt x="482" y="3492"/>
                  </a:lnTo>
                  <a:lnTo>
                    <a:pt x="488" y="3490"/>
                  </a:lnTo>
                  <a:lnTo>
                    <a:pt x="492" y="3490"/>
                  </a:lnTo>
                  <a:lnTo>
                    <a:pt x="500" y="3492"/>
                  </a:lnTo>
                  <a:lnTo>
                    <a:pt x="508" y="3496"/>
                  </a:lnTo>
                  <a:lnTo>
                    <a:pt x="514" y="3502"/>
                  </a:lnTo>
                  <a:lnTo>
                    <a:pt x="518" y="3512"/>
                  </a:lnTo>
                  <a:lnTo>
                    <a:pt x="520" y="3522"/>
                  </a:lnTo>
                  <a:lnTo>
                    <a:pt x="524" y="3542"/>
                  </a:lnTo>
                  <a:lnTo>
                    <a:pt x="526" y="3558"/>
                  </a:lnTo>
                  <a:lnTo>
                    <a:pt x="528" y="3562"/>
                  </a:lnTo>
                  <a:lnTo>
                    <a:pt x="532" y="3564"/>
                  </a:lnTo>
                  <a:lnTo>
                    <a:pt x="542" y="3566"/>
                  </a:lnTo>
                  <a:lnTo>
                    <a:pt x="550" y="3568"/>
                  </a:lnTo>
                  <a:lnTo>
                    <a:pt x="554" y="3570"/>
                  </a:lnTo>
                  <a:lnTo>
                    <a:pt x="558" y="3572"/>
                  </a:lnTo>
                  <a:lnTo>
                    <a:pt x="562" y="3576"/>
                  </a:lnTo>
                  <a:lnTo>
                    <a:pt x="566" y="3574"/>
                  </a:lnTo>
                  <a:lnTo>
                    <a:pt x="570" y="3574"/>
                  </a:lnTo>
                  <a:lnTo>
                    <a:pt x="580" y="3574"/>
                  </a:lnTo>
                  <a:lnTo>
                    <a:pt x="586" y="3574"/>
                  </a:lnTo>
                  <a:lnTo>
                    <a:pt x="590" y="3576"/>
                  </a:lnTo>
                  <a:lnTo>
                    <a:pt x="596" y="3580"/>
                  </a:lnTo>
                  <a:lnTo>
                    <a:pt x="600" y="3584"/>
                  </a:lnTo>
                  <a:lnTo>
                    <a:pt x="604" y="3584"/>
                  </a:lnTo>
                  <a:lnTo>
                    <a:pt x="608" y="3582"/>
                  </a:lnTo>
                  <a:lnTo>
                    <a:pt x="614" y="3580"/>
                  </a:lnTo>
                  <a:lnTo>
                    <a:pt x="620" y="3582"/>
                  </a:lnTo>
                  <a:lnTo>
                    <a:pt x="636" y="3584"/>
                  </a:lnTo>
                  <a:lnTo>
                    <a:pt x="650" y="3588"/>
                  </a:lnTo>
                  <a:lnTo>
                    <a:pt x="652" y="3588"/>
                  </a:lnTo>
                  <a:lnTo>
                    <a:pt x="654" y="3586"/>
                  </a:lnTo>
                  <a:lnTo>
                    <a:pt x="654" y="3582"/>
                  </a:lnTo>
                  <a:lnTo>
                    <a:pt x="656" y="3580"/>
                  </a:lnTo>
                  <a:lnTo>
                    <a:pt x="658" y="3582"/>
                  </a:lnTo>
                  <a:lnTo>
                    <a:pt x="662" y="3586"/>
                  </a:lnTo>
                  <a:lnTo>
                    <a:pt x="664" y="3590"/>
                  </a:lnTo>
                  <a:lnTo>
                    <a:pt x="670" y="3592"/>
                  </a:lnTo>
                  <a:lnTo>
                    <a:pt x="678" y="3594"/>
                  </a:lnTo>
                  <a:lnTo>
                    <a:pt x="688" y="3598"/>
                  </a:lnTo>
                  <a:lnTo>
                    <a:pt x="692" y="3600"/>
                  </a:lnTo>
                  <a:lnTo>
                    <a:pt x="696" y="3600"/>
                  </a:lnTo>
                  <a:lnTo>
                    <a:pt x="696" y="3596"/>
                  </a:lnTo>
                  <a:lnTo>
                    <a:pt x="698" y="3592"/>
                  </a:lnTo>
                  <a:lnTo>
                    <a:pt x="700" y="3592"/>
                  </a:lnTo>
                  <a:lnTo>
                    <a:pt x="702" y="3592"/>
                  </a:lnTo>
                  <a:lnTo>
                    <a:pt x="706" y="3598"/>
                  </a:lnTo>
                  <a:lnTo>
                    <a:pt x="710" y="3600"/>
                  </a:lnTo>
                  <a:lnTo>
                    <a:pt x="712" y="3600"/>
                  </a:lnTo>
                  <a:lnTo>
                    <a:pt x="716" y="3598"/>
                  </a:lnTo>
                  <a:lnTo>
                    <a:pt x="724" y="3594"/>
                  </a:lnTo>
                  <a:lnTo>
                    <a:pt x="726" y="3592"/>
                  </a:lnTo>
                  <a:lnTo>
                    <a:pt x="730" y="3594"/>
                  </a:lnTo>
                  <a:lnTo>
                    <a:pt x="732" y="3594"/>
                  </a:lnTo>
                  <a:lnTo>
                    <a:pt x="734" y="3594"/>
                  </a:lnTo>
                  <a:lnTo>
                    <a:pt x="738" y="3590"/>
                  </a:lnTo>
                  <a:lnTo>
                    <a:pt x="740" y="3588"/>
                  </a:lnTo>
                  <a:lnTo>
                    <a:pt x="746" y="3588"/>
                  </a:lnTo>
                  <a:lnTo>
                    <a:pt x="752" y="3588"/>
                  </a:lnTo>
                  <a:lnTo>
                    <a:pt x="762" y="3590"/>
                  </a:lnTo>
                  <a:lnTo>
                    <a:pt x="770" y="3594"/>
                  </a:lnTo>
                  <a:lnTo>
                    <a:pt x="774" y="3594"/>
                  </a:lnTo>
                  <a:lnTo>
                    <a:pt x="776" y="3592"/>
                  </a:lnTo>
                  <a:lnTo>
                    <a:pt x="778" y="3590"/>
                  </a:lnTo>
                  <a:lnTo>
                    <a:pt x="780" y="3588"/>
                  </a:lnTo>
                  <a:lnTo>
                    <a:pt x="782" y="3586"/>
                  </a:lnTo>
                  <a:lnTo>
                    <a:pt x="786" y="3586"/>
                  </a:lnTo>
                  <a:lnTo>
                    <a:pt x="794" y="3586"/>
                  </a:lnTo>
                  <a:lnTo>
                    <a:pt x="810" y="3590"/>
                  </a:lnTo>
                  <a:lnTo>
                    <a:pt x="820" y="3594"/>
                  </a:lnTo>
                  <a:lnTo>
                    <a:pt x="824" y="3594"/>
                  </a:lnTo>
                  <a:lnTo>
                    <a:pt x="828" y="3590"/>
                  </a:lnTo>
                  <a:lnTo>
                    <a:pt x="832" y="3588"/>
                  </a:lnTo>
                  <a:lnTo>
                    <a:pt x="840" y="3586"/>
                  </a:lnTo>
                  <a:lnTo>
                    <a:pt x="866" y="3582"/>
                  </a:lnTo>
                  <a:lnTo>
                    <a:pt x="892" y="3582"/>
                  </a:lnTo>
                  <a:lnTo>
                    <a:pt x="900" y="3584"/>
                  </a:lnTo>
                  <a:lnTo>
                    <a:pt x="904" y="3586"/>
                  </a:lnTo>
                  <a:lnTo>
                    <a:pt x="904" y="3588"/>
                  </a:lnTo>
                  <a:lnTo>
                    <a:pt x="904" y="3598"/>
                  </a:lnTo>
                  <a:lnTo>
                    <a:pt x="904" y="3606"/>
                  </a:lnTo>
                  <a:lnTo>
                    <a:pt x="904" y="3608"/>
                  </a:lnTo>
                  <a:lnTo>
                    <a:pt x="906" y="3610"/>
                  </a:lnTo>
                  <a:lnTo>
                    <a:pt x="916" y="3612"/>
                  </a:lnTo>
                  <a:lnTo>
                    <a:pt x="920" y="3612"/>
                  </a:lnTo>
                  <a:lnTo>
                    <a:pt x="924" y="3614"/>
                  </a:lnTo>
                  <a:lnTo>
                    <a:pt x="926" y="3616"/>
                  </a:lnTo>
                  <a:lnTo>
                    <a:pt x="926" y="3620"/>
                  </a:lnTo>
                  <a:lnTo>
                    <a:pt x="926" y="3626"/>
                  </a:lnTo>
                  <a:lnTo>
                    <a:pt x="926" y="3630"/>
                  </a:lnTo>
                  <a:lnTo>
                    <a:pt x="928" y="3634"/>
                  </a:lnTo>
                  <a:lnTo>
                    <a:pt x="932" y="3638"/>
                  </a:lnTo>
                  <a:lnTo>
                    <a:pt x="932" y="3642"/>
                  </a:lnTo>
                  <a:lnTo>
                    <a:pt x="932" y="3646"/>
                  </a:lnTo>
                  <a:lnTo>
                    <a:pt x="934" y="3652"/>
                  </a:lnTo>
                  <a:lnTo>
                    <a:pt x="938" y="3654"/>
                  </a:lnTo>
                  <a:lnTo>
                    <a:pt x="936" y="3656"/>
                  </a:lnTo>
                  <a:lnTo>
                    <a:pt x="936" y="3658"/>
                  </a:lnTo>
                  <a:lnTo>
                    <a:pt x="940" y="3662"/>
                  </a:lnTo>
                  <a:lnTo>
                    <a:pt x="944" y="3664"/>
                  </a:lnTo>
                  <a:lnTo>
                    <a:pt x="946" y="3664"/>
                  </a:lnTo>
                  <a:lnTo>
                    <a:pt x="950" y="3664"/>
                  </a:lnTo>
                  <a:lnTo>
                    <a:pt x="952" y="3662"/>
                  </a:lnTo>
                  <a:lnTo>
                    <a:pt x="956" y="3664"/>
                  </a:lnTo>
                  <a:lnTo>
                    <a:pt x="958" y="3666"/>
                  </a:lnTo>
                  <a:lnTo>
                    <a:pt x="962" y="3670"/>
                  </a:lnTo>
                  <a:lnTo>
                    <a:pt x="966" y="3674"/>
                  </a:lnTo>
                  <a:lnTo>
                    <a:pt x="972" y="3676"/>
                  </a:lnTo>
                  <a:lnTo>
                    <a:pt x="976" y="3680"/>
                  </a:lnTo>
                  <a:lnTo>
                    <a:pt x="982" y="3690"/>
                  </a:lnTo>
                  <a:lnTo>
                    <a:pt x="986" y="3696"/>
                  </a:lnTo>
                  <a:lnTo>
                    <a:pt x="992" y="3702"/>
                  </a:lnTo>
                  <a:lnTo>
                    <a:pt x="1000" y="3708"/>
                  </a:lnTo>
                  <a:lnTo>
                    <a:pt x="1008" y="3712"/>
                  </a:lnTo>
                  <a:lnTo>
                    <a:pt x="1016" y="3716"/>
                  </a:lnTo>
                  <a:lnTo>
                    <a:pt x="1024" y="3716"/>
                  </a:lnTo>
                  <a:lnTo>
                    <a:pt x="1032" y="3716"/>
                  </a:lnTo>
                  <a:lnTo>
                    <a:pt x="1038" y="3712"/>
                  </a:lnTo>
                  <a:lnTo>
                    <a:pt x="1044" y="3708"/>
                  </a:lnTo>
                  <a:lnTo>
                    <a:pt x="1048" y="3708"/>
                  </a:lnTo>
                  <a:lnTo>
                    <a:pt x="1052" y="3710"/>
                  </a:lnTo>
                  <a:lnTo>
                    <a:pt x="1052" y="3714"/>
                  </a:lnTo>
                  <a:lnTo>
                    <a:pt x="1050" y="3720"/>
                  </a:lnTo>
                  <a:lnTo>
                    <a:pt x="1046" y="3726"/>
                  </a:lnTo>
                  <a:lnTo>
                    <a:pt x="1040" y="3730"/>
                  </a:lnTo>
                  <a:lnTo>
                    <a:pt x="1028" y="3734"/>
                  </a:lnTo>
                  <a:lnTo>
                    <a:pt x="1016" y="3736"/>
                  </a:lnTo>
                  <a:lnTo>
                    <a:pt x="1006" y="3734"/>
                  </a:lnTo>
                  <a:lnTo>
                    <a:pt x="992" y="3732"/>
                  </a:lnTo>
                  <a:lnTo>
                    <a:pt x="992" y="3734"/>
                  </a:lnTo>
                  <a:lnTo>
                    <a:pt x="994" y="3740"/>
                  </a:lnTo>
                  <a:lnTo>
                    <a:pt x="1018" y="3770"/>
                  </a:lnTo>
                  <a:lnTo>
                    <a:pt x="1048" y="3804"/>
                  </a:lnTo>
                  <a:lnTo>
                    <a:pt x="1060" y="3814"/>
                  </a:lnTo>
                  <a:lnTo>
                    <a:pt x="1070" y="3820"/>
                  </a:lnTo>
                  <a:lnTo>
                    <a:pt x="1078" y="3822"/>
                  </a:lnTo>
                  <a:lnTo>
                    <a:pt x="1090" y="3818"/>
                  </a:lnTo>
                  <a:lnTo>
                    <a:pt x="1102" y="3810"/>
                  </a:lnTo>
                  <a:lnTo>
                    <a:pt x="1116" y="3798"/>
                  </a:lnTo>
                  <a:lnTo>
                    <a:pt x="1124" y="3790"/>
                  </a:lnTo>
                  <a:lnTo>
                    <a:pt x="1128" y="3782"/>
                  </a:lnTo>
                  <a:lnTo>
                    <a:pt x="1128" y="3772"/>
                  </a:lnTo>
                  <a:lnTo>
                    <a:pt x="1128" y="3764"/>
                  </a:lnTo>
                  <a:lnTo>
                    <a:pt x="1128" y="3756"/>
                  </a:lnTo>
                  <a:lnTo>
                    <a:pt x="1128" y="3750"/>
                  </a:lnTo>
                  <a:lnTo>
                    <a:pt x="1132" y="3744"/>
                  </a:lnTo>
                  <a:lnTo>
                    <a:pt x="1138" y="3742"/>
                  </a:lnTo>
                  <a:lnTo>
                    <a:pt x="1144" y="3740"/>
                  </a:lnTo>
                  <a:lnTo>
                    <a:pt x="1148" y="3740"/>
                  </a:lnTo>
                  <a:lnTo>
                    <a:pt x="1148" y="3742"/>
                  </a:lnTo>
                  <a:lnTo>
                    <a:pt x="1146" y="3746"/>
                  </a:lnTo>
                  <a:lnTo>
                    <a:pt x="1142" y="3754"/>
                  </a:lnTo>
                  <a:lnTo>
                    <a:pt x="1142" y="3760"/>
                  </a:lnTo>
                  <a:lnTo>
                    <a:pt x="1144" y="3764"/>
                  </a:lnTo>
                  <a:lnTo>
                    <a:pt x="1146" y="3770"/>
                  </a:lnTo>
                  <a:lnTo>
                    <a:pt x="1146" y="3774"/>
                  </a:lnTo>
                  <a:lnTo>
                    <a:pt x="1144" y="3778"/>
                  </a:lnTo>
                  <a:lnTo>
                    <a:pt x="1144" y="3782"/>
                  </a:lnTo>
                  <a:lnTo>
                    <a:pt x="1144" y="3788"/>
                  </a:lnTo>
                  <a:lnTo>
                    <a:pt x="1146" y="3794"/>
                  </a:lnTo>
                  <a:lnTo>
                    <a:pt x="1150" y="3804"/>
                  </a:lnTo>
                  <a:lnTo>
                    <a:pt x="1154" y="3814"/>
                  </a:lnTo>
                  <a:lnTo>
                    <a:pt x="1154" y="3822"/>
                  </a:lnTo>
                  <a:lnTo>
                    <a:pt x="1150" y="3838"/>
                  </a:lnTo>
                  <a:lnTo>
                    <a:pt x="1148" y="3848"/>
                  </a:lnTo>
                  <a:lnTo>
                    <a:pt x="1148" y="3864"/>
                  </a:lnTo>
                  <a:lnTo>
                    <a:pt x="1148" y="3884"/>
                  </a:lnTo>
                  <a:lnTo>
                    <a:pt x="1152" y="3912"/>
                  </a:lnTo>
                  <a:lnTo>
                    <a:pt x="1170" y="4010"/>
                  </a:lnTo>
                  <a:lnTo>
                    <a:pt x="1176" y="4042"/>
                  </a:lnTo>
                  <a:lnTo>
                    <a:pt x="1184" y="4060"/>
                  </a:lnTo>
                  <a:lnTo>
                    <a:pt x="1194" y="4084"/>
                  </a:lnTo>
                  <a:lnTo>
                    <a:pt x="1210" y="4122"/>
                  </a:lnTo>
                  <a:lnTo>
                    <a:pt x="1224" y="4164"/>
                  </a:lnTo>
                  <a:lnTo>
                    <a:pt x="1230" y="4184"/>
                  </a:lnTo>
                  <a:lnTo>
                    <a:pt x="1232" y="4204"/>
                  </a:lnTo>
                  <a:lnTo>
                    <a:pt x="1236" y="4220"/>
                  </a:lnTo>
                  <a:lnTo>
                    <a:pt x="1240" y="4232"/>
                  </a:lnTo>
                  <a:lnTo>
                    <a:pt x="1254" y="4256"/>
                  </a:lnTo>
                  <a:lnTo>
                    <a:pt x="1262" y="4268"/>
                  </a:lnTo>
                  <a:lnTo>
                    <a:pt x="1268" y="4284"/>
                  </a:lnTo>
                  <a:lnTo>
                    <a:pt x="1276" y="4304"/>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62" y="4432"/>
                  </a:lnTo>
                  <a:lnTo>
                    <a:pt x="1366" y="4424"/>
                  </a:lnTo>
                  <a:lnTo>
                    <a:pt x="1368" y="4416"/>
                  </a:lnTo>
                  <a:lnTo>
                    <a:pt x="1368" y="4410"/>
                  </a:lnTo>
                  <a:lnTo>
                    <a:pt x="1368" y="4406"/>
                  </a:lnTo>
                  <a:lnTo>
                    <a:pt x="1372" y="4400"/>
                  </a:lnTo>
                  <a:lnTo>
                    <a:pt x="1376" y="4396"/>
                  </a:lnTo>
                  <a:lnTo>
                    <a:pt x="1384" y="4394"/>
                  </a:lnTo>
                  <a:lnTo>
                    <a:pt x="1402" y="4390"/>
                  </a:lnTo>
                  <a:lnTo>
                    <a:pt x="1412" y="4390"/>
                  </a:lnTo>
                  <a:lnTo>
                    <a:pt x="1418" y="4390"/>
                  </a:lnTo>
                  <a:lnTo>
                    <a:pt x="1420" y="4390"/>
                  </a:lnTo>
                  <a:lnTo>
                    <a:pt x="1420" y="4388"/>
                  </a:lnTo>
                  <a:lnTo>
                    <a:pt x="1420" y="4386"/>
                  </a:lnTo>
                  <a:lnTo>
                    <a:pt x="1416" y="4384"/>
                  </a:lnTo>
                  <a:lnTo>
                    <a:pt x="1408" y="4382"/>
                  </a:lnTo>
                  <a:lnTo>
                    <a:pt x="1404" y="4380"/>
                  </a:lnTo>
                  <a:lnTo>
                    <a:pt x="1400" y="4376"/>
                  </a:lnTo>
                  <a:lnTo>
                    <a:pt x="1402" y="4370"/>
                  </a:lnTo>
                  <a:lnTo>
                    <a:pt x="1406" y="4362"/>
                  </a:lnTo>
                  <a:lnTo>
                    <a:pt x="1410" y="4354"/>
                  </a:lnTo>
                  <a:lnTo>
                    <a:pt x="1412" y="4348"/>
                  </a:lnTo>
                  <a:lnTo>
                    <a:pt x="1412" y="4342"/>
                  </a:lnTo>
                  <a:lnTo>
                    <a:pt x="1414" y="4340"/>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8" y="4226"/>
                  </a:lnTo>
                  <a:lnTo>
                    <a:pt x="1454" y="4206"/>
                  </a:lnTo>
                  <a:lnTo>
                    <a:pt x="1456" y="4196"/>
                  </a:lnTo>
                  <a:lnTo>
                    <a:pt x="1454" y="4186"/>
                  </a:lnTo>
                  <a:lnTo>
                    <a:pt x="1452" y="4172"/>
                  </a:lnTo>
                  <a:lnTo>
                    <a:pt x="1448" y="4154"/>
                  </a:lnTo>
                  <a:lnTo>
                    <a:pt x="1448" y="4144"/>
                  </a:lnTo>
                  <a:lnTo>
                    <a:pt x="1450" y="4138"/>
                  </a:lnTo>
                  <a:lnTo>
                    <a:pt x="1450" y="412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4" y="4040"/>
                  </a:lnTo>
                  <a:lnTo>
                    <a:pt x="1496" y="4038"/>
                  </a:lnTo>
                  <a:lnTo>
                    <a:pt x="1498" y="4038"/>
                  </a:lnTo>
                  <a:lnTo>
                    <a:pt x="1502" y="4040"/>
                  </a:lnTo>
                  <a:lnTo>
                    <a:pt x="1506" y="4042"/>
                  </a:lnTo>
                  <a:lnTo>
                    <a:pt x="1512" y="4042"/>
                  </a:lnTo>
                  <a:lnTo>
                    <a:pt x="1520" y="4040"/>
                  </a:lnTo>
                  <a:lnTo>
                    <a:pt x="1530" y="4032"/>
                  </a:lnTo>
                  <a:lnTo>
                    <a:pt x="1536" y="4024"/>
                  </a:lnTo>
                  <a:lnTo>
                    <a:pt x="1538" y="4020"/>
                  </a:lnTo>
                  <a:lnTo>
                    <a:pt x="1538" y="4016"/>
                  </a:lnTo>
                  <a:lnTo>
                    <a:pt x="1538" y="4014"/>
                  </a:lnTo>
                  <a:lnTo>
                    <a:pt x="1538" y="4010"/>
                  </a:lnTo>
                  <a:lnTo>
                    <a:pt x="1542" y="4004"/>
                  </a:lnTo>
                  <a:lnTo>
                    <a:pt x="1550" y="3996"/>
                  </a:lnTo>
                  <a:lnTo>
                    <a:pt x="1566" y="3982"/>
                  </a:lnTo>
                  <a:lnTo>
                    <a:pt x="1584" y="3966"/>
                  </a:lnTo>
                  <a:lnTo>
                    <a:pt x="1600" y="3950"/>
                  </a:lnTo>
                  <a:lnTo>
                    <a:pt x="1624" y="3918"/>
                  </a:lnTo>
                  <a:lnTo>
                    <a:pt x="1644" y="3892"/>
                  </a:lnTo>
                  <a:lnTo>
                    <a:pt x="1654" y="3880"/>
                  </a:lnTo>
                  <a:lnTo>
                    <a:pt x="1666" y="3870"/>
                  </a:lnTo>
                  <a:lnTo>
                    <a:pt x="1674" y="3866"/>
                  </a:lnTo>
                  <a:lnTo>
                    <a:pt x="1680" y="3864"/>
                  </a:lnTo>
                  <a:lnTo>
                    <a:pt x="1688" y="3864"/>
                  </a:lnTo>
                  <a:lnTo>
                    <a:pt x="1692" y="3864"/>
                  </a:lnTo>
                  <a:lnTo>
                    <a:pt x="1696" y="3860"/>
                  </a:lnTo>
                  <a:lnTo>
                    <a:pt x="1704" y="3852"/>
                  </a:lnTo>
                  <a:lnTo>
                    <a:pt x="1714" y="3840"/>
                  </a:lnTo>
                  <a:lnTo>
                    <a:pt x="1722" y="3828"/>
                  </a:lnTo>
                  <a:lnTo>
                    <a:pt x="1724" y="3816"/>
                  </a:lnTo>
                  <a:lnTo>
                    <a:pt x="1724" y="3808"/>
                  </a:lnTo>
                  <a:lnTo>
                    <a:pt x="1722" y="3802"/>
                  </a:lnTo>
                  <a:lnTo>
                    <a:pt x="1720" y="3796"/>
                  </a:lnTo>
                  <a:lnTo>
                    <a:pt x="1720" y="3790"/>
                  </a:lnTo>
                  <a:lnTo>
                    <a:pt x="1724" y="3784"/>
                  </a:lnTo>
                  <a:lnTo>
                    <a:pt x="1736" y="3778"/>
                  </a:lnTo>
                  <a:lnTo>
                    <a:pt x="1748" y="3772"/>
                  </a:lnTo>
                  <a:lnTo>
                    <a:pt x="1756" y="3766"/>
                  </a:lnTo>
                  <a:lnTo>
                    <a:pt x="1768" y="3758"/>
                  </a:lnTo>
                  <a:lnTo>
                    <a:pt x="1770" y="3756"/>
                  </a:lnTo>
                  <a:lnTo>
                    <a:pt x="1772" y="3756"/>
                  </a:lnTo>
                  <a:lnTo>
                    <a:pt x="1774" y="3766"/>
                  </a:lnTo>
                  <a:lnTo>
                    <a:pt x="1774" y="3772"/>
                  </a:lnTo>
                  <a:lnTo>
                    <a:pt x="1778" y="3776"/>
                  </a:lnTo>
                  <a:lnTo>
                    <a:pt x="1780" y="3778"/>
                  </a:lnTo>
                  <a:lnTo>
                    <a:pt x="1784" y="3778"/>
                  </a:lnTo>
                  <a:lnTo>
                    <a:pt x="1790" y="3774"/>
                  </a:lnTo>
                  <a:lnTo>
                    <a:pt x="1794" y="3774"/>
                  </a:lnTo>
                  <a:lnTo>
                    <a:pt x="1798" y="3774"/>
                  </a:lnTo>
                  <a:lnTo>
                    <a:pt x="1804" y="3776"/>
                  </a:lnTo>
                  <a:lnTo>
                    <a:pt x="1808" y="3776"/>
                  </a:lnTo>
                  <a:lnTo>
                    <a:pt x="1810" y="3774"/>
                  </a:lnTo>
                  <a:lnTo>
                    <a:pt x="1808" y="3768"/>
                  </a:lnTo>
                  <a:lnTo>
                    <a:pt x="1806" y="3760"/>
                  </a:lnTo>
                  <a:lnTo>
                    <a:pt x="1806" y="3758"/>
                  </a:lnTo>
                  <a:lnTo>
                    <a:pt x="1810" y="3756"/>
                  </a:lnTo>
                  <a:lnTo>
                    <a:pt x="1812" y="3762"/>
                  </a:lnTo>
                  <a:lnTo>
                    <a:pt x="1816" y="3766"/>
                  </a:lnTo>
                  <a:lnTo>
                    <a:pt x="1818" y="3766"/>
                  </a:lnTo>
                  <a:lnTo>
                    <a:pt x="1820" y="3766"/>
                  </a:lnTo>
                  <a:lnTo>
                    <a:pt x="1824" y="3766"/>
                  </a:lnTo>
                  <a:lnTo>
                    <a:pt x="1826" y="3766"/>
                  </a:lnTo>
                  <a:lnTo>
                    <a:pt x="1828" y="3768"/>
                  </a:lnTo>
                  <a:lnTo>
                    <a:pt x="1830" y="3770"/>
                  </a:lnTo>
                  <a:lnTo>
                    <a:pt x="1832" y="3770"/>
                  </a:lnTo>
                  <a:lnTo>
                    <a:pt x="1836" y="3764"/>
                  </a:lnTo>
                  <a:lnTo>
                    <a:pt x="1842" y="3760"/>
                  </a:lnTo>
                  <a:lnTo>
                    <a:pt x="1844" y="3760"/>
                  </a:lnTo>
                  <a:lnTo>
                    <a:pt x="1848" y="3762"/>
                  </a:lnTo>
                  <a:lnTo>
                    <a:pt x="1852" y="3766"/>
                  </a:lnTo>
                  <a:lnTo>
                    <a:pt x="1856" y="3764"/>
                  </a:lnTo>
                  <a:lnTo>
                    <a:pt x="1860" y="3762"/>
                  </a:lnTo>
                  <a:lnTo>
                    <a:pt x="1864" y="3756"/>
                  </a:lnTo>
                  <a:lnTo>
                    <a:pt x="1866" y="3748"/>
                  </a:lnTo>
                  <a:lnTo>
                    <a:pt x="1868" y="3740"/>
                  </a:lnTo>
                  <a:lnTo>
                    <a:pt x="1868" y="3734"/>
                  </a:lnTo>
                  <a:lnTo>
                    <a:pt x="1866" y="3726"/>
                  </a:lnTo>
                  <a:lnTo>
                    <a:pt x="1864" y="3716"/>
                  </a:lnTo>
                  <a:lnTo>
                    <a:pt x="1866" y="3706"/>
                  </a:lnTo>
                  <a:lnTo>
                    <a:pt x="1866" y="3698"/>
                  </a:lnTo>
                  <a:lnTo>
                    <a:pt x="1866" y="3690"/>
                  </a:lnTo>
                  <a:lnTo>
                    <a:pt x="1864" y="3686"/>
                  </a:lnTo>
                  <a:lnTo>
                    <a:pt x="1866" y="3684"/>
                  </a:lnTo>
                  <a:lnTo>
                    <a:pt x="1868" y="3680"/>
                  </a:lnTo>
                  <a:lnTo>
                    <a:pt x="1870" y="3676"/>
                  </a:lnTo>
                  <a:lnTo>
                    <a:pt x="1872" y="3678"/>
                  </a:lnTo>
                  <a:lnTo>
                    <a:pt x="1872" y="3684"/>
                  </a:lnTo>
                  <a:lnTo>
                    <a:pt x="1876" y="3710"/>
                  </a:lnTo>
                  <a:lnTo>
                    <a:pt x="1880" y="3720"/>
                  </a:lnTo>
                  <a:lnTo>
                    <a:pt x="1882" y="3724"/>
                  </a:lnTo>
                  <a:lnTo>
                    <a:pt x="1884" y="3726"/>
                  </a:lnTo>
                  <a:lnTo>
                    <a:pt x="1888" y="3726"/>
                  </a:lnTo>
                  <a:lnTo>
                    <a:pt x="1890" y="3726"/>
                  </a:lnTo>
                  <a:lnTo>
                    <a:pt x="1898" y="3722"/>
                  </a:lnTo>
                  <a:lnTo>
                    <a:pt x="1900" y="3720"/>
                  </a:lnTo>
                  <a:lnTo>
                    <a:pt x="1904" y="3720"/>
                  </a:lnTo>
                  <a:lnTo>
                    <a:pt x="1906" y="3722"/>
                  </a:lnTo>
                  <a:lnTo>
                    <a:pt x="1910" y="3726"/>
                  </a:lnTo>
                  <a:lnTo>
                    <a:pt x="1916" y="3738"/>
                  </a:lnTo>
                  <a:lnTo>
                    <a:pt x="1922" y="3760"/>
                  </a:lnTo>
                  <a:lnTo>
                    <a:pt x="1926" y="3768"/>
                  </a:lnTo>
                  <a:lnTo>
                    <a:pt x="1928" y="3772"/>
                  </a:lnTo>
                  <a:lnTo>
                    <a:pt x="1928" y="3774"/>
                  </a:lnTo>
                  <a:lnTo>
                    <a:pt x="1928" y="3780"/>
                  </a:lnTo>
                  <a:lnTo>
                    <a:pt x="1926" y="3786"/>
                  </a:lnTo>
                  <a:lnTo>
                    <a:pt x="1926" y="3792"/>
                  </a:lnTo>
                  <a:lnTo>
                    <a:pt x="1930" y="3804"/>
                  </a:lnTo>
                  <a:lnTo>
                    <a:pt x="1934" y="3814"/>
                  </a:lnTo>
                  <a:lnTo>
                    <a:pt x="1936" y="3810"/>
                  </a:lnTo>
                  <a:lnTo>
                    <a:pt x="1936" y="3800"/>
                  </a:lnTo>
                  <a:lnTo>
                    <a:pt x="1938" y="3806"/>
                  </a:lnTo>
                  <a:lnTo>
                    <a:pt x="1942" y="3816"/>
                  </a:lnTo>
                  <a:lnTo>
                    <a:pt x="1946" y="3828"/>
                  </a:lnTo>
                  <a:lnTo>
                    <a:pt x="1952" y="3838"/>
                  </a:lnTo>
                  <a:lnTo>
                    <a:pt x="1968" y="3862"/>
                  </a:lnTo>
                  <a:lnTo>
                    <a:pt x="1972" y="3864"/>
                  </a:lnTo>
                  <a:lnTo>
                    <a:pt x="1974" y="3860"/>
                  </a:lnTo>
                  <a:lnTo>
                    <a:pt x="1976" y="3856"/>
                  </a:lnTo>
                  <a:lnTo>
                    <a:pt x="1978" y="3854"/>
                  </a:lnTo>
                  <a:lnTo>
                    <a:pt x="1980" y="3854"/>
                  </a:lnTo>
                  <a:lnTo>
                    <a:pt x="1982" y="3854"/>
                  </a:lnTo>
                  <a:lnTo>
                    <a:pt x="1990" y="3862"/>
                  </a:lnTo>
                  <a:lnTo>
                    <a:pt x="1994" y="3870"/>
                  </a:lnTo>
                  <a:lnTo>
                    <a:pt x="1998" y="3876"/>
                  </a:lnTo>
                  <a:lnTo>
                    <a:pt x="2004" y="3882"/>
                  </a:lnTo>
                  <a:lnTo>
                    <a:pt x="2008" y="3886"/>
                  </a:lnTo>
                  <a:lnTo>
                    <a:pt x="2008" y="3888"/>
                  </a:lnTo>
                  <a:lnTo>
                    <a:pt x="2006" y="3890"/>
                  </a:lnTo>
                  <a:lnTo>
                    <a:pt x="2002" y="3892"/>
                  </a:lnTo>
                  <a:lnTo>
                    <a:pt x="2000" y="3892"/>
                  </a:lnTo>
                  <a:lnTo>
                    <a:pt x="1996" y="3890"/>
                  </a:lnTo>
                  <a:lnTo>
                    <a:pt x="1992" y="3886"/>
                  </a:lnTo>
                  <a:lnTo>
                    <a:pt x="1990" y="3886"/>
                  </a:lnTo>
                  <a:lnTo>
                    <a:pt x="1988" y="3888"/>
                  </a:lnTo>
                  <a:lnTo>
                    <a:pt x="1986" y="3890"/>
                  </a:lnTo>
                  <a:lnTo>
                    <a:pt x="1986" y="3894"/>
                  </a:lnTo>
                  <a:lnTo>
                    <a:pt x="1992" y="3904"/>
                  </a:lnTo>
                  <a:lnTo>
                    <a:pt x="1998" y="3910"/>
                  </a:lnTo>
                  <a:lnTo>
                    <a:pt x="2000" y="3912"/>
                  </a:lnTo>
                  <a:lnTo>
                    <a:pt x="2000" y="3910"/>
                  </a:lnTo>
                  <a:lnTo>
                    <a:pt x="2002" y="3904"/>
                  </a:lnTo>
                  <a:lnTo>
                    <a:pt x="2004" y="3900"/>
                  </a:lnTo>
                  <a:lnTo>
                    <a:pt x="2006" y="3900"/>
                  </a:lnTo>
                  <a:lnTo>
                    <a:pt x="2010" y="3912"/>
                  </a:lnTo>
                  <a:lnTo>
                    <a:pt x="2016" y="3930"/>
                  </a:lnTo>
                  <a:lnTo>
                    <a:pt x="2024" y="3950"/>
                  </a:lnTo>
                  <a:lnTo>
                    <a:pt x="2028" y="3960"/>
                  </a:lnTo>
                  <a:lnTo>
                    <a:pt x="2032" y="3972"/>
                  </a:lnTo>
                  <a:lnTo>
                    <a:pt x="2032" y="3982"/>
                  </a:lnTo>
                  <a:lnTo>
                    <a:pt x="2030" y="3992"/>
                  </a:lnTo>
                  <a:lnTo>
                    <a:pt x="2016" y="4034"/>
                  </a:lnTo>
                  <a:lnTo>
                    <a:pt x="2014" y="4050"/>
                  </a:lnTo>
                  <a:lnTo>
                    <a:pt x="2014" y="4056"/>
                  </a:lnTo>
                  <a:lnTo>
                    <a:pt x="2016" y="4058"/>
                  </a:lnTo>
                  <a:lnTo>
                    <a:pt x="2020" y="4058"/>
                  </a:lnTo>
                  <a:lnTo>
                    <a:pt x="2022" y="4056"/>
                  </a:lnTo>
                  <a:lnTo>
                    <a:pt x="2026" y="4050"/>
                  </a:lnTo>
                  <a:lnTo>
                    <a:pt x="2028" y="4044"/>
                  </a:lnTo>
                  <a:lnTo>
                    <a:pt x="2030" y="4042"/>
                  </a:lnTo>
                  <a:lnTo>
                    <a:pt x="2034" y="4042"/>
                  </a:lnTo>
                  <a:lnTo>
                    <a:pt x="2036" y="4042"/>
                  </a:lnTo>
                  <a:lnTo>
                    <a:pt x="2036" y="4044"/>
                  </a:lnTo>
                  <a:lnTo>
                    <a:pt x="2032" y="4048"/>
                  </a:lnTo>
                  <a:lnTo>
                    <a:pt x="2032" y="4054"/>
                  </a:lnTo>
                  <a:lnTo>
                    <a:pt x="2032" y="4056"/>
                  </a:lnTo>
                  <a:lnTo>
                    <a:pt x="2036" y="4060"/>
                  </a:lnTo>
                  <a:lnTo>
                    <a:pt x="2040" y="4064"/>
                  </a:lnTo>
                  <a:lnTo>
                    <a:pt x="2042" y="4064"/>
                  </a:lnTo>
                  <a:lnTo>
                    <a:pt x="2046" y="4062"/>
                  </a:lnTo>
                  <a:lnTo>
                    <a:pt x="2048" y="4060"/>
                  </a:lnTo>
                  <a:lnTo>
                    <a:pt x="2050" y="4060"/>
                  </a:lnTo>
                  <a:lnTo>
                    <a:pt x="2052" y="4062"/>
                  </a:lnTo>
                  <a:lnTo>
                    <a:pt x="2056" y="4066"/>
                  </a:lnTo>
                  <a:lnTo>
                    <a:pt x="2062" y="4070"/>
                  </a:lnTo>
                  <a:lnTo>
                    <a:pt x="2066" y="4068"/>
                  </a:lnTo>
                  <a:lnTo>
                    <a:pt x="2068" y="4066"/>
                  </a:lnTo>
                  <a:lnTo>
                    <a:pt x="2072" y="4060"/>
                  </a:lnTo>
                  <a:lnTo>
                    <a:pt x="2080" y="4048"/>
                  </a:lnTo>
                  <a:lnTo>
                    <a:pt x="2086" y="4042"/>
                  </a:lnTo>
                  <a:lnTo>
                    <a:pt x="2092" y="4038"/>
                  </a:lnTo>
                  <a:lnTo>
                    <a:pt x="2106" y="4032"/>
                  </a:lnTo>
                  <a:lnTo>
                    <a:pt x="2112" y="4028"/>
                  </a:lnTo>
                  <a:lnTo>
                    <a:pt x="2118" y="4024"/>
                  </a:lnTo>
                  <a:lnTo>
                    <a:pt x="2122" y="4016"/>
                  </a:lnTo>
                  <a:lnTo>
                    <a:pt x="2124" y="4008"/>
                  </a:lnTo>
                  <a:lnTo>
                    <a:pt x="2126" y="3998"/>
                  </a:lnTo>
                  <a:lnTo>
                    <a:pt x="2122" y="3986"/>
                  </a:lnTo>
                  <a:lnTo>
                    <a:pt x="2128" y="3990"/>
                  </a:lnTo>
                  <a:lnTo>
                    <a:pt x="2130" y="3992"/>
                  </a:lnTo>
                  <a:lnTo>
                    <a:pt x="2132" y="3998"/>
                  </a:lnTo>
                  <a:lnTo>
                    <a:pt x="2132" y="4002"/>
                  </a:lnTo>
                  <a:lnTo>
                    <a:pt x="2136" y="4004"/>
                  </a:lnTo>
                  <a:lnTo>
                    <a:pt x="2138" y="4008"/>
                  </a:lnTo>
                  <a:lnTo>
                    <a:pt x="2140" y="4020"/>
                  </a:lnTo>
                  <a:lnTo>
                    <a:pt x="2144" y="4028"/>
                  </a:lnTo>
                  <a:lnTo>
                    <a:pt x="2146" y="4030"/>
                  </a:lnTo>
                  <a:lnTo>
                    <a:pt x="2148" y="4032"/>
                  </a:lnTo>
                  <a:lnTo>
                    <a:pt x="2152" y="4030"/>
                  </a:lnTo>
                  <a:lnTo>
                    <a:pt x="2156" y="4028"/>
                  </a:lnTo>
                  <a:lnTo>
                    <a:pt x="2158" y="4028"/>
                  </a:lnTo>
                  <a:lnTo>
                    <a:pt x="2156" y="4032"/>
                  </a:lnTo>
                  <a:lnTo>
                    <a:pt x="2152" y="4040"/>
                  </a:lnTo>
                  <a:lnTo>
                    <a:pt x="2150" y="4046"/>
                  </a:lnTo>
                  <a:lnTo>
                    <a:pt x="2150" y="4052"/>
                  </a:lnTo>
                  <a:lnTo>
                    <a:pt x="2154" y="4060"/>
                  </a:lnTo>
                  <a:lnTo>
                    <a:pt x="2156" y="4070"/>
                  </a:lnTo>
                  <a:lnTo>
                    <a:pt x="2158" y="4092"/>
                  </a:lnTo>
                  <a:lnTo>
                    <a:pt x="2160" y="4114"/>
                  </a:lnTo>
                  <a:lnTo>
                    <a:pt x="2164" y="4128"/>
                  </a:lnTo>
                  <a:lnTo>
                    <a:pt x="2168" y="4140"/>
                  </a:lnTo>
                  <a:lnTo>
                    <a:pt x="2172" y="4154"/>
                  </a:lnTo>
                  <a:lnTo>
                    <a:pt x="2172" y="4172"/>
                  </a:lnTo>
                  <a:lnTo>
                    <a:pt x="2174" y="4172"/>
                  </a:lnTo>
                  <a:lnTo>
                    <a:pt x="2176" y="4166"/>
                  </a:lnTo>
                  <a:lnTo>
                    <a:pt x="2178" y="4168"/>
                  </a:lnTo>
                  <a:lnTo>
                    <a:pt x="2180" y="4172"/>
                  </a:lnTo>
                  <a:lnTo>
                    <a:pt x="2184" y="4186"/>
                  </a:lnTo>
                  <a:lnTo>
                    <a:pt x="2188" y="4198"/>
                  </a:lnTo>
                  <a:lnTo>
                    <a:pt x="2190" y="4208"/>
                  </a:lnTo>
                  <a:lnTo>
                    <a:pt x="2192" y="4216"/>
                  </a:lnTo>
                  <a:lnTo>
                    <a:pt x="2194" y="4224"/>
                  </a:lnTo>
                  <a:lnTo>
                    <a:pt x="2192" y="4232"/>
                  </a:lnTo>
                  <a:lnTo>
                    <a:pt x="2192" y="4240"/>
                  </a:lnTo>
                  <a:lnTo>
                    <a:pt x="2192" y="4242"/>
                  </a:lnTo>
                  <a:lnTo>
                    <a:pt x="2194" y="4246"/>
                  </a:lnTo>
                  <a:lnTo>
                    <a:pt x="2194" y="4248"/>
                  </a:lnTo>
                  <a:lnTo>
                    <a:pt x="2194" y="4250"/>
                  </a:lnTo>
                  <a:lnTo>
                    <a:pt x="2192" y="4258"/>
                  </a:lnTo>
                  <a:lnTo>
                    <a:pt x="2190" y="4266"/>
                  </a:lnTo>
                  <a:lnTo>
                    <a:pt x="2192" y="4268"/>
                  </a:lnTo>
                  <a:lnTo>
                    <a:pt x="2196" y="4268"/>
                  </a:lnTo>
                  <a:lnTo>
                    <a:pt x="2198" y="4268"/>
                  </a:lnTo>
                  <a:lnTo>
                    <a:pt x="2200" y="4270"/>
                  </a:lnTo>
                  <a:lnTo>
                    <a:pt x="2200" y="4276"/>
                  </a:lnTo>
                  <a:lnTo>
                    <a:pt x="2196" y="4286"/>
                  </a:lnTo>
                  <a:lnTo>
                    <a:pt x="2196" y="4298"/>
                  </a:lnTo>
                  <a:lnTo>
                    <a:pt x="2194" y="4306"/>
                  </a:lnTo>
                  <a:lnTo>
                    <a:pt x="2192" y="4310"/>
                  </a:lnTo>
                  <a:lnTo>
                    <a:pt x="2190" y="4320"/>
                  </a:lnTo>
                  <a:lnTo>
                    <a:pt x="2188" y="4344"/>
                  </a:lnTo>
                  <a:lnTo>
                    <a:pt x="2188" y="4352"/>
                  </a:lnTo>
                  <a:lnTo>
                    <a:pt x="2190" y="4352"/>
                  </a:lnTo>
                  <a:lnTo>
                    <a:pt x="2198" y="4336"/>
                  </a:lnTo>
                  <a:lnTo>
                    <a:pt x="2198" y="4340"/>
                  </a:lnTo>
                  <a:lnTo>
                    <a:pt x="2198" y="4346"/>
                  </a:lnTo>
                  <a:lnTo>
                    <a:pt x="2190" y="4360"/>
                  </a:lnTo>
                  <a:lnTo>
                    <a:pt x="2186" y="4368"/>
                  </a:lnTo>
                  <a:lnTo>
                    <a:pt x="2188" y="4372"/>
                  </a:lnTo>
                  <a:lnTo>
                    <a:pt x="2188" y="4374"/>
                  </a:lnTo>
                  <a:lnTo>
                    <a:pt x="2186" y="4380"/>
                  </a:lnTo>
                  <a:lnTo>
                    <a:pt x="2182" y="4390"/>
                  </a:lnTo>
                  <a:lnTo>
                    <a:pt x="2182" y="4396"/>
                  </a:lnTo>
                  <a:lnTo>
                    <a:pt x="2182" y="4400"/>
                  </a:lnTo>
                  <a:lnTo>
                    <a:pt x="2180" y="4406"/>
                  </a:lnTo>
                  <a:lnTo>
                    <a:pt x="2178" y="4416"/>
                  </a:lnTo>
                  <a:lnTo>
                    <a:pt x="2176" y="4426"/>
                  </a:lnTo>
                  <a:lnTo>
                    <a:pt x="2178" y="4434"/>
                  </a:lnTo>
                  <a:lnTo>
                    <a:pt x="2180" y="4440"/>
                  </a:lnTo>
                  <a:lnTo>
                    <a:pt x="2182" y="4442"/>
                  </a:lnTo>
                  <a:lnTo>
                    <a:pt x="2184" y="4442"/>
                  </a:lnTo>
                  <a:lnTo>
                    <a:pt x="2186" y="4438"/>
                  </a:lnTo>
                  <a:lnTo>
                    <a:pt x="2190" y="4432"/>
                  </a:lnTo>
                  <a:lnTo>
                    <a:pt x="2190" y="4430"/>
                  </a:lnTo>
                  <a:lnTo>
                    <a:pt x="2192" y="4430"/>
                  </a:lnTo>
                  <a:lnTo>
                    <a:pt x="2198" y="4438"/>
                  </a:lnTo>
                  <a:lnTo>
                    <a:pt x="2204" y="4450"/>
                  </a:lnTo>
                  <a:lnTo>
                    <a:pt x="2210" y="4464"/>
                  </a:lnTo>
                  <a:lnTo>
                    <a:pt x="2220" y="4480"/>
                  </a:lnTo>
                  <a:lnTo>
                    <a:pt x="2224" y="4484"/>
                  </a:lnTo>
                  <a:lnTo>
                    <a:pt x="2228" y="4484"/>
                  </a:lnTo>
                  <a:lnTo>
                    <a:pt x="2232" y="4486"/>
                  </a:lnTo>
                  <a:lnTo>
                    <a:pt x="2234" y="4488"/>
                  </a:lnTo>
                  <a:lnTo>
                    <a:pt x="2234" y="4494"/>
                  </a:lnTo>
                  <a:lnTo>
                    <a:pt x="2234" y="4498"/>
                  </a:lnTo>
                  <a:lnTo>
                    <a:pt x="2236" y="4502"/>
                  </a:lnTo>
                  <a:lnTo>
                    <a:pt x="2238" y="4508"/>
                  </a:lnTo>
                  <a:lnTo>
                    <a:pt x="2248" y="4516"/>
                  </a:lnTo>
                  <a:lnTo>
                    <a:pt x="2254" y="4526"/>
                  </a:lnTo>
                  <a:lnTo>
                    <a:pt x="2258" y="4536"/>
                  </a:lnTo>
                  <a:lnTo>
                    <a:pt x="2262" y="4544"/>
                  </a:lnTo>
                  <a:lnTo>
                    <a:pt x="2266" y="4562"/>
                  </a:lnTo>
                  <a:lnTo>
                    <a:pt x="2266" y="4578"/>
                  </a:lnTo>
                  <a:lnTo>
                    <a:pt x="2266" y="4588"/>
                  </a:lnTo>
                  <a:lnTo>
                    <a:pt x="2264" y="4592"/>
                  </a:lnTo>
                  <a:lnTo>
                    <a:pt x="2264" y="4596"/>
                  </a:lnTo>
                  <a:lnTo>
                    <a:pt x="2268" y="4600"/>
                  </a:lnTo>
                  <a:lnTo>
                    <a:pt x="2270" y="4602"/>
                  </a:lnTo>
                  <a:lnTo>
                    <a:pt x="2272" y="4606"/>
                  </a:lnTo>
                  <a:lnTo>
                    <a:pt x="2274" y="4612"/>
                  </a:lnTo>
                  <a:lnTo>
                    <a:pt x="2272" y="4622"/>
                  </a:lnTo>
                  <a:lnTo>
                    <a:pt x="2272" y="4634"/>
                  </a:lnTo>
                  <a:lnTo>
                    <a:pt x="2276" y="4638"/>
                  </a:lnTo>
                  <a:lnTo>
                    <a:pt x="2278" y="4640"/>
                  </a:lnTo>
                  <a:lnTo>
                    <a:pt x="2278" y="4644"/>
                  </a:lnTo>
                  <a:lnTo>
                    <a:pt x="2278" y="4648"/>
                  </a:lnTo>
                  <a:lnTo>
                    <a:pt x="2282" y="4654"/>
                  </a:lnTo>
                  <a:lnTo>
                    <a:pt x="2292" y="4666"/>
                  </a:lnTo>
                  <a:lnTo>
                    <a:pt x="2296" y="4672"/>
                  </a:lnTo>
                  <a:lnTo>
                    <a:pt x="2300" y="4680"/>
                  </a:lnTo>
                  <a:lnTo>
                    <a:pt x="2302" y="4688"/>
                  </a:lnTo>
                  <a:lnTo>
                    <a:pt x="2302" y="4696"/>
                  </a:lnTo>
                  <a:lnTo>
                    <a:pt x="2302" y="4700"/>
                  </a:lnTo>
                  <a:lnTo>
                    <a:pt x="2302" y="4702"/>
                  </a:lnTo>
                  <a:lnTo>
                    <a:pt x="2308" y="4708"/>
                  </a:lnTo>
                  <a:lnTo>
                    <a:pt x="2320" y="4716"/>
                  </a:lnTo>
                  <a:lnTo>
                    <a:pt x="2330" y="4724"/>
                  </a:lnTo>
                  <a:lnTo>
                    <a:pt x="2344" y="4736"/>
                  </a:lnTo>
                  <a:lnTo>
                    <a:pt x="2354" y="4746"/>
                  </a:lnTo>
                  <a:lnTo>
                    <a:pt x="2364" y="4754"/>
                  </a:lnTo>
                  <a:lnTo>
                    <a:pt x="2376" y="4760"/>
                  </a:lnTo>
                  <a:lnTo>
                    <a:pt x="2382" y="4764"/>
                  </a:lnTo>
                  <a:lnTo>
                    <a:pt x="2384" y="4766"/>
                  </a:lnTo>
                  <a:lnTo>
                    <a:pt x="2386" y="4770"/>
                  </a:lnTo>
                  <a:lnTo>
                    <a:pt x="2390" y="4776"/>
                  </a:lnTo>
                  <a:lnTo>
                    <a:pt x="2392" y="4774"/>
                  </a:lnTo>
                  <a:lnTo>
                    <a:pt x="2396" y="4770"/>
                  </a:lnTo>
                  <a:lnTo>
                    <a:pt x="2400" y="4770"/>
                  </a:lnTo>
                  <a:lnTo>
                    <a:pt x="2404" y="4770"/>
                  </a:lnTo>
                  <a:lnTo>
                    <a:pt x="2408" y="4770"/>
                  </a:lnTo>
                  <a:lnTo>
                    <a:pt x="2410" y="4768"/>
                  </a:lnTo>
                  <a:lnTo>
                    <a:pt x="2410" y="4764"/>
                  </a:lnTo>
                  <a:lnTo>
                    <a:pt x="2414" y="4764"/>
                  </a:lnTo>
                  <a:lnTo>
                    <a:pt x="2416" y="4766"/>
                  </a:lnTo>
                  <a:lnTo>
                    <a:pt x="2414" y="4770"/>
                  </a:lnTo>
                  <a:lnTo>
                    <a:pt x="2414" y="4772"/>
                  </a:lnTo>
                  <a:lnTo>
                    <a:pt x="2418" y="4774"/>
                  </a:lnTo>
                  <a:lnTo>
                    <a:pt x="2420" y="4774"/>
                  </a:lnTo>
                  <a:lnTo>
                    <a:pt x="2422" y="4772"/>
                  </a:lnTo>
                  <a:lnTo>
                    <a:pt x="2422" y="4766"/>
                  </a:lnTo>
                  <a:lnTo>
                    <a:pt x="2420" y="4756"/>
                  </a:lnTo>
                  <a:lnTo>
                    <a:pt x="2416" y="4750"/>
                  </a:lnTo>
                  <a:lnTo>
                    <a:pt x="2414" y="4744"/>
                  </a:lnTo>
                  <a:lnTo>
                    <a:pt x="2412" y="4740"/>
                  </a:lnTo>
                  <a:lnTo>
                    <a:pt x="2410" y="4730"/>
                  </a:lnTo>
                  <a:lnTo>
                    <a:pt x="2406" y="4718"/>
                  </a:lnTo>
                  <a:lnTo>
                    <a:pt x="2402" y="4714"/>
                  </a:lnTo>
                  <a:lnTo>
                    <a:pt x="2398" y="4708"/>
                  </a:lnTo>
                  <a:lnTo>
                    <a:pt x="2392" y="4704"/>
                  </a:lnTo>
                  <a:lnTo>
                    <a:pt x="2388" y="4698"/>
                  </a:lnTo>
                  <a:lnTo>
                    <a:pt x="2388" y="4690"/>
                  </a:lnTo>
                  <a:lnTo>
                    <a:pt x="2388" y="4684"/>
                  </a:lnTo>
                  <a:lnTo>
                    <a:pt x="2390" y="4672"/>
                  </a:lnTo>
                  <a:lnTo>
                    <a:pt x="2390" y="4668"/>
                  </a:lnTo>
                  <a:lnTo>
                    <a:pt x="2386" y="4664"/>
                  </a:lnTo>
                  <a:lnTo>
                    <a:pt x="2384" y="4658"/>
                  </a:lnTo>
                  <a:lnTo>
                    <a:pt x="2386" y="4654"/>
                  </a:lnTo>
                  <a:lnTo>
                    <a:pt x="2386" y="4648"/>
                  </a:lnTo>
                  <a:lnTo>
                    <a:pt x="2388" y="4642"/>
                  </a:lnTo>
                  <a:lnTo>
                    <a:pt x="2388" y="4636"/>
                  </a:lnTo>
                  <a:lnTo>
                    <a:pt x="2388" y="4628"/>
                  </a:lnTo>
                  <a:lnTo>
                    <a:pt x="2390" y="4616"/>
                  </a:lnTo>
                  <a:lnTo>
                    <a:pt x="2386" y="4600"/>
                  </a:lnTo>
                  <a:lnTo>
                    <a:pt x="2384" y="4592"/>
                  </a:lnTo>
                  <a:lnTo>
                    <a:pt x="2378" y="4584"/>
                  </a:lnTo>
                  <a:lnTo>
                    <a:pt x="2366" y="4570"/>
                  </a:lnTo>
                  <a:lnTo>
                    <a:pt x="2354" y="4558"/>
                  </a:lnTo>
                  <a:lnTo>
                    <a:pt x="2350" y="4552"/>
                  </a:lnTo>
                  <a:lnTo>
                    <a:pt x="2348" y="4546"/>
                  </a:lnTo>
                  <a:lnTo>
                    <a:pt x="2344" y="4540"/>
                  </a:lnTo>
                  <a:lnTo>
                    <a:pt x="2342" y="4538"/>
                  </a:lnTo>
                  <a:lnTo>
                    <a:pt x="2334" y="4536"/>
                  </a:lnTo>
                  <a:lnTo>
                    <a:pt x="2324" y="4526"/>
                  </a:lnTo>
                  <a:lnTo>
                    <a:pt x="2310" y="4508"/>
                  </a:lnTo>
                  <a:lnTo>
                    <a:pt x="2306" y="4502"/>
                  </a:lnTo>
                  <a:lnTo>
                    <a:pt x="2304" y="4502"/>
                  </a:lnTo>
                  <a:lnTo>
                    <a:pt x="2300" y="4504"/>
                  </a:lnTo>
                  <a:lnTo>
                    <a:pt x="2296" y="4504"/>
                  </a:lnTo>
                  <a:lnTo>
                    <a:pt x="2292" y="4504"/>
                  </a:lnTo>
                  <a:lnTo>
                    <a:pt x="2286" y="4500"/>
                  </a:lnTo>
                  <a:lnTo>
                    <a:pt x="2276" y="4494"/>
                  </a:lnTo>
                  <a:lnTo>
                    <a:pt x="2272" y="4486"/>
                  </a:lnTo>
                  <a:lnTo>
                    <a:pt x="2270" y="4476"/>
                  </a:lnTo>
                  <a:lnTo>
                    <a:pt x="2264" y="4454"/>
                  </a:lnTo>
                  <a:lnTo>
                    <a:pt x="2262" y="4434"/>
                  </a:lnTo>
                  <a:lnTo>
                    <a:pt x="2260" y="4428"/>
                  </a:lnTo>
                  <a:lnTo>
                    <a:pt x="2258" y="4426"/>
                  </a:lnTo>
                  <a:lnTo>
                    <a:pt x="2254" y="4426"/>
                  </a:lnTo>
                  <a:lnTo>
                    <a:pt x="2252" y="4424"/>
                  </a:lnTo>
                  <a:lnTo>
                    <a:pt x="2248" y="4416"/>
                  </a:lnTo>
                  <a:lnTo>
                    <a:pt x="2244" y="4402"/>
                  </a:lnTo>
                  <a:lnTo>
                    <a:pt x="2244" y="4388"/>
                  </a:lnTo>
                  <a:lnTo>
                    <a:pt x="2242" y="4386"/>
                  </a:lnTo>
                  <a:lnTo>
                    <a:pt x="2240" y="4384"/>
                  </a:lnTo>
                  <a:lnTo>
                    <a:pt x="2230" y="4388"/>
                  </a:lnTo>
                  <a:lnTo>
                    <a:pt x="2226" y="4390"/>
                  </a:lnTo>
                  <a:lnTo>
                    <a:pt x="2222" y="4390"/>
                  </a:lnTo>
                  <a:lnTo>
                    <a:pt x="2220" y="4388"/>
                  </a:lnTo>
                  <a:lnTo>
                    <a:pt x="2220" y="4382"/>
                  </a:lnTo>
                  <a:lnTo>
                    <a:pt x="2218" y="4352"/>
                  </a:lnTo>
                  <a:lnTo>
                    <a:pt x="2218" y="4330"/>
                  </a:lnTo>
                  <a:lnTo>
                    <a:pt x="2220" y="4320"/>
                  </a:lnTo>
                  <a:lnTo>
                    <a:pt x="2224" y="4316"/>
                  </a:lnTo>
                  <a:lnTo>
                    <a:pt x="2226" y="4310"/>
                  </a:lnTo>
                  <a:lnTo>
                    <a:pt x="2228" y="4306"/>
                  </a:lnTo>
                  <a:lnTo>
                    <a:pt x="2232" y="4296"/>
                  </a:lnTo>
                  <a:lnTo>
                    <a:pt x="2234" y="4284"/>
                  </a:lnTo>
                  <a:lnTo>
                    <a:pt x="2236" y="4274"/>
                  </a:lnTo>
                  <a:lnTo>
                    <a:pt x="2242" y="4258"/>
                  </a:lnTo>
                  <a:lnTo>
                    <a:pt x="2248" y="4232"/>
                  </a:lnTo>
                  <a:lnTo>
                    <a:pt x="2252" y="4208"/>
                  </a:lnTo>
                  <a:lnTo>
                    <a:pt x="2252" y="4200"/>
                  </a:lnTo>
                  <a:lnTo>
                    <a:pt x="2252" y="4196"/>
                  </a:lnTo>
                  <a:lnTo>
                    <a:pt x="2248" y="4192"/>
                  </a:lnTo>
                  <a:lnTo>
                    <a:pt x="2248" y="4190"/>
                  </a:lnTo>
                  <a:lnTo>
                    <a:pt x="2248" y="4186"/>
                  </a:lnTo>
                  <a:lnTo>
                    <a:pt x="2250" y="4184"/>
                  </a:lnTo>
                  <a:lnTo>
                    <a:pt x="2252" y="4180"/>
                  </a:lnTo>
                  <a:lnTo>
                    <a:pt x="2256" y="4178"/>
                  </a:lnTo>
                  <a:lnTo>
                    <a:pt x="2272" y="4176"/>
                  </a:lnTo>
                  <a:lnTo>
                    <a:pt x="2278" y="4178"/>
                  </a:lnTo>
                  <a:lnTo>
                    <a:pt x="2282" y="4180"/>
                  </a:lnTo>
                  <a:lnTo>
                    <a:pt x="2286" y="4182"/>
                  </a:lnTo>
                  <a:lnTo>
                    <a:pt x="2286" y="4184"/>
                  </a:lnTo>
                  <a:lnTo>
                    <a:pt x="2284" y="4194"/>
                  </a:lnTo>
                  <a:lnTo>
                    <a:pt x="2282" y="4210"/>
                  </a:lnTo>
                  <a:lnTo>
                    <a:pt x="2282" y="4220"/>
                  </a:lnTo>
                  <a:lnTo>
                    <a:pt x="2284" y="4222"/>
                  </a:lnTo>
                  <a:lnTo>
                    <a:pt x="2286" y="4222"/>
                  </a:lnTo>
                  <a:lnTo>
                    <a:pt x="2292" y="4222"/>
                  </a:lnTo>
                  <a:lnTo>
                    <a:pt x="2296" y="4222"/>
                  </a:lnTo>
                  <a:lnTo>
                    <a:pt x="2300" y="4222"/>
                  </a:lnTo>
                  <a:lnTo>
                    <a:pt x="2304" y="4224"/>
                  </a:lnTo>
                  <a:lnTo>
                    <a:pt x="2306" y="4224"/>
                  </a:lnTo>
                  <a:lnTo>
                    <a:pt x="2310" y="4220"/>
                  </a:lnTo>
                  <a:lnTo>
                    <a:pt x="2316" y="4218"/>
                  </a:lnTo>
                  <a:lnTo>
                    <a:pt x="2318" y="4218"/>
                  </a:lnTo>
                  <a:lnTo>
                    <a:pt x="2322" y="4220"/>
                  </a:lnTo>
                  <a:lnTo>
                    <a:pt x="2330" y="4228"/>
                  </a:lnTo>
                  <a:lnTo>
                    <a:pt x="2336" y="4236"/>
                  </a:lnTo>
                  <a:lnTo>
                    <a:pt x="2342" y="4244"/>
                  </a:lnTo>
                  <a:lnTo>
                    <a:pt x="2346" y="4246"/>
                  </a:lnTo>
                  <a:lnTo>
                    <a:pt x="2350" y="4248"/>
                  </a:lnTo>
                  <a:lnTo>
                    <a:pt x="2354" y="4250"/>
                  </a:lnTo>
                  <a:lnTo>
                    <a:pt x="2356" y="4252"/>
                  </a:lnTo>
                  <a:lnTo>
                    <a:pt x="2360" y="4258"/>
                  </a:lnTo>
                  <a:lnTo>
                    <a:pt x="2362" y="4266"/>
                  </a:lnTo>
                  <a:lnTo>
                    <a:pt x="2364" y="4268"/>
                  </a:lnTo>
                  <a:lnTo>
                    <a:pt x="2368" y="4268"/>
                  </a:lnTo>
                  <a:lnTo>
                    <a:pt x="2362" y="4256"/>
                  </a:lnTo>
                  <a:lnTo>
                    <a:pt x="2362" y="4246"/>
                  </a:lnTo>
                  <a:lnTo>
                    <a:pt x="2362" y="4256"/>
                  </a:lnTo>
                  <a:lnTo>
                    <a:pt x="2368" y="4268"/>
                  </a:lnTo>
                  <a:lnTo>
                    <a:pt x="2374" y="4280"/>
                  </a:lnTo>
                  <a:lnTo>
                    <a:pt x="2376" y="4286"/>
                  </a:lnTo>
                  <a:lnTo>
                    <a:pt x="2374" y="4292"/>
                  </a:lnTo>
                  <a:lnTo>
                    <a:pt x="2374" y="4300"/>
                  </a:lnTo>
                  <a:lnTo>
                    <a:pt x="2376" y="4310"/>
                  </a:lnTo>
                  <a:lnTo>
                    <a:pt x="2378" y="4310"/>
                  </a:lnTo>
                  <a:lnTo>
                    <a:pt x="2380" y="4308"/>
                  </a:lnTo>
                  <a:lnTo>
                    <a:pt x="2386" y="4308"/>
                  </a:lnTo>
                  <a:lnTo>
                    <a:pt x="2388" y="4308"/>
                  </a:lnTo>
                  <a:lnTo>
                    <a:pt x="2388" y="4304"/>
                  </a:lnTo>
                  <a:lnTo>
                    <a:pt x="2388" y="4298"/>
                  </a:lnTo>
                  <a:lnTo>
                    <a:pt x="2388" y="4296"/>
                  </a:lnTo>
                  <a:lnTo>
                    <a:pt x="2390" y="4294"/>
                  </a:lnTo>
                  <a:lnTo>
                    <a:pt x="2392" y="4296"/>
                  </a:lnTo>
                  <a:lnTo>
                    <a:pt x="2396" y="4300"/>
                  </a:lnTo>
                  <a:lnTo>
                    <a:pt x="2398" y="4304"/>
                  </a:lnTo>
                  <a:lnTo>
                    <a:pt x="2398" y="4308"/>
                  </a:lnTo>
                  <a:lnTo>
                    <a:pt x="2394" y="4314"/>
                  </a:lnTo>
                  <a:lnTo>
                    <a:pt x="2390" y="4320"/>
                  </a:lnTo>
                  <a:lnTo>
                    <a:pt x="2390" y="4322"/>
                  </a:lnTo>
                  <a:lnTo>
                    <a:pt x="2392" y="4324"/>
                  </a:lnTo>
                  <a:lnTo>
                    <a:pt x="2396" y="4326"/>
                  </a:lnTo>
                  <a:lnTo>
                    <a:pt x="2398" y="4326"/>
                  </a:lnTo>
                  <a:lnTo>
                    <a:pt x="2402" y="4324"/>
                  </a:lnTo>
                  <a:lnTo>
                    <a:pt x="2404" y="4322"/>
                  </a:lnTo>
                  <a:lnTo>
                    <a:pt x="2406" y="4320"/>
                  </a:lnTo>
                  <a:lnTo>
                    <a:pt x="2406" y="4322"/>
                  </a:lnTo>
                  <a:lnTo>
                    <a:pt x="2412" y="4324"/>
                  </a:lnTo>
                  <a:lnTo>
                    <a:pt x="2416" y="4324"/>
                  </a:lnTo>
                  <a:lnTo>
                    <a:pt x="2422" y="4326"/>
                  </a:lnTo>
                  <a:lnTo>
                    <a:pt x="2424" y="4328"/>
                  </a:lnTo>
                  <a:lnTo>
                    <a:pt x="2428" y="4334"/>
                  </a:lnTo>
                  <a:lnTo>
                    <a:pt x="2430" y="4340"/>
                  </a:lnTo>
                  <a:lnTo>
                    <a:pt x="2434" y="4344"/>
                  </a:lnTo>
                  <a:lnTo>
                    <a:pt x="2436" y="4344"/>
                  </a:lnTo>
                  <a:lnTo>
                    <a:pt x="2438" y="4344"/>
                  </a:lnTo>
                  <a:lnTo>
                    <a:pt x="2444" y="4342"/>
                  </a:lnTo>
                  <a:lnTo>
                    <a:pt x="2446" y="4342"/>
                  </a:lnTo>
                  <a:lnTo>
                    <a:pt x="2450" y="4346"/>
                  </a:lnTo>
                  <a:lnTo>
                    <a:pt x="2452" y="4350"/>
                  </a:lnTo>
                  <a:lnTo>
                    <a:pt x="2452" y="4352"/>
                  </a:lnTo>
                  <a:lnTo>
                    <a:pt x="2448" y="4360"/>
                  </a:lnTo>
                  <a:lnTo>
                    <a:pt x="2444" y="4370"/>
                  </a:lnTo>
                  <a:lnTo>
                    <a:pt x="2442" y="4378"/>
                  </a:lnTo>
                  <a:lnTo>
                    <a:pt x="2440" y="4388"/>
                  </a:lnTo>
                  <a:lnTo>
                    <a:pt x="2440" y="4410"/>
                  </a:lnTo>
                  <a:lnTo>
                    <a:pt x="2442" y="4422"/>
                  </a:lnTo>
                  <a:lnTo>
                    <a:pt x="2444" y="4424"/>
                  </a:lnTo>
                  <a:lnTo>
                    <a:pt x="2446" y="4424"/>
                  </a:lnTo>
                  <a:lnTo>
                    <a:pt x="2450" y="4422"/>
                  </a:lnTo>
                  <a:lnTo>
                    <a:pt x="2456" y="4416"/>
                  </a:lnTo>
                  <a:lnTo>
                    <a:pt x="2478" y="4396"/>
                  </a:lnTo>
                  <a:lnTo>
                    <a:pt x="2488" y="4388"/>
                  </a:lnTo>
                  <a:lnTo>
                    <a:pt x="2496" y="4384"/>
                  </a:lnTo>
                  <a:lnTo>
                    <a:pt x="2500" y="4382"/>
                  </a:lnTo>
                  <a:lnTo>
                    <a:pt x="2502" y="4380"/>
                  </a:lnTo>
                  <a:lnTo>
                    <a:pt x="2502" y="4376"/>
                  </a:lnTo>
                  <a:lnTo>
                    <a:pt x="2502" y="4374"/>
                  </a:lnTo>
                  <a:lnTo>
                    <a:pt x="2508" y="4372"/>
                  </a:lnTo>
                  <a:lnTo>
                    <a:pt x="2512" y="4370"/>
                  </a:lnTo>
                  <a:lnTo>
                    <a:pt x="2516" y="4364"/>
                  </a:lnTo>
                  <a:lnTo>
                    <a:pt x="2520" y="4346"/>
                  </a:lnTo>
                  <a:lnTo>
                    <a:pt x="2524" y="4328"/>
                  </a:lnTo>
                  <a:lnTo>
                    <a:pt x="2526" y="4324"/>
                  </a:lnTo>
                  <a:lnTo>
                    <a:pt x="2526" y="4322"/>
                  </a:lnTo>
                  <a:lnTo>
                    <a:pt x="2528" y="4324"/>
                  </a:lnTo>
                  <a:lnTo>
                    <a:pt x="2534" y="4328"/>
                  </a:lnTo>
                  <a:lnTo>
                    <a:pt x="2536" y="4330"/>
                  </a:lnTo>
                  <a:lnTo>
                    <a:pt x="2538" y="4332"/>
                  </a:lnTo>
                  <a:lnTo>
                    <a:pt x="2544" y="4332"/>
                  </a:lnTo>
                  <a:lnTo>
                    <a:pt x="2548" y="4330"/>
                  </a:lnTo>
                  <a:lnTo>
                    <a:pt x="2556" y="4326"/>
                  </a:lnTo>
                  <a:lnTo>
                    <a:pt x="2566" y="4318"/>
                  </a:lnTo>
                  <a:lnTo>
                    <a:pt x="2576" y="4310"/>
                  </a:lnTo>
                  <a:lnTo>
                    <a:pt x="2584" y="4304"/>
                  </a:lnTo>
                  <a:lnTo>
                    <a:pt x="2598" y="4296"/>
                  </a:lnTo>
                  <a:lnTo>
                    <a:pt x="2604" y="4292"/>
                  </a:lnTo>
                  <a:lnTo>
                    <a:pt x="2610" y="4286"/>
                  </a:lnTo>
                  <a:lnTo>
                    <a:pt x="2614" y="4280"/>
                  </a:lnTo>
                  <a:lnTo>
                    <a:pt x="2618" y="4272"/>
                  </a:lnTo>
                  <a:lnTo>
                    <a:pt x="2622" y="4252"/>
                  </a:lnTo>
                  <a:lnTo>
                    <a:pt x="2622" y="4238"/>
                  </a:lnTo>
                  <a:lnTo>
                    <a:pt x="2624" y="4228"/>
                  </a:lnTo>
                  <a:lnTo>
                    <a:pt x="2624" y="4224"/>
                  </a:lnTo>
                  <a:lnTo>
                    <a:pt x="2626" y="4222"/>
                  </a:lnTo>
                  <a:lnTo>
                    <a:pt x="2628" y="4222"/>
                  </a:lnTo>
                  <a:lnTo>
                    <a:pt x="2630" y="4220"/>
                  </a:lnTo>
                  <a:lnTo>
                    <a:pt x="2630" y="4214"/>
                  </a:lnTo>
                  <a:lnTo>
                    <a:pt x="2628" y="4206"/>
                  </a:lnTo>
                  <a:lnTo>
                    <a:pt x="2624" y="4198"/>
                  </a:lnTo>
                  <a:lnTo>
                    <a:pt x="2622" y="4194"/>
                  </a:lnTo>
                  <a:lnTo>
                    <a:pt x="2622" y="4190"/>
                  </a:lnTo>
                  <a:lnTo>
                    <a:pt x="2624" y="4174"/>
                  </a:lnTo>
                  <a:lnTo>
                    <a:pt x="2624" y="4152"/>
                  </a:lnTo>
                  <a:lnTo>
                    <a:pt x="2622" y="4138"/>
                  </a:lnTo>
                  <a:lnTo>
                    <a:pt x="2616" y="4122"/>
                  </a:lnTo>
                  <a:lnTo>
                    <a:pt x="2606" y="4096"/>
                  </a:lnTo>
                  <a:lnTo>
                    <a:pt x="2598" y="4080"/>
                  </a:lnTo>
                  <a:lnTo>
                    <a:pt x="2590" y="4068"/>
                  </a:lnTo>
                  <a:lnTo>
                    <a:pt x="2584" y="4056"/>
                  </a:lnTo>
                  <a:lnTo>
                    <a:pt x="2580" y="4046"/>
                  </a:lnTo>
                  <a:lnTo>
                    <a:pt x="2572" y="4042"/>
                  </a:lnTo>
                  <a:lnTo>
                    <a:pt x="2562" y="4034"/>
                  </a:lnTo>
                  <a:lnTo>
                    <a:pt x="2548" y="4020"/>
                  </a:lnTo>
                  <a:lnTo>
                    <a:pt x="2534" y="4002"/>
                  </a:lnTo>
                  <a:lnTo>
                    <a:pt x="2522" y="3986"/>
                  </a:lnTo>
                  <a:lnTo>
                    <a:pt x="2514" y="3972"/>
                  </a:lnTo>
                  <a:lnTo>
                    <a:pt x="2510" y="3966"/>
                  </a:lnTo>
                  <a:lnTo>
                    <a:pt x="2510" y="3960"/>
                  </a:lnTo>
                  <a:lnTo>
                    <a:pt x="2508" y="3954"/>
                  </a:lnTo>
                  <a:lnTo>
                    <a:pt x="2506" y="3950"/>
                  </a:lnTo>
                  <a:lnTo>
                    <a:pt x="2500" y="3946"/>
                  </a:lnTo>
                  <a:lnTo>
                    <a:pt x="2492" y="3940"/>
                  </a:lnTo>
                  <a:lnTo>
                    <a:pt x="2486" y="3934"/>
                  </a:lnTo>
                  <a:lnTo>
                    <a:pt x="2482" y="3926"/>
                  </a:lnTo>
                  <a:lnTo>
                    <a:pt x="2478" y="3916"/>
                  </a:lnTo>
                  <a:lnTo>
                    <a:pt x="2478" y="3904"/>
                  </a:lnTo>
                  <a:lnTo>
                    <a:pt x="2480" y="3894"/>
                  </a:lnTo>
                  <a:lnTo>
                    <a:pt x="2482" y="3884"/>
                  </a:lnTo>
                  <a:lnTo>
                    <a:pt x="2486" y="3874"/>
                  </a:lnTo>
                  <a:lnTo>
                    <a:pt x="2492" y="3864"/>
                  </a:lnTo>
                  <a:lnTo>
                    <a:pt x="2498" y="3856"/>
                  </a:lnTo>
                  <a:lnTo>
                    <a:pt x="2506" y="3848"/>
                  </a:lnTo>
                  <a:lnTo>
                    <a:pt x="2512" y="3842"/>
                  </a:lnTo>
                  <a:lnTo>
                    <a:pt x="2516" y="3836"/>
                  </a:lnTo>
                  <a:lnTo>
                    <a:pt x="2518" y="3826"/>
                  </a:lnTo>
                  <a:lnTo>
                    <a:pt x="2520" y="3816"/>
                  </a:lnTo>
                  <a:lnTo>
                    <a:pt x="2522" y="3812"/>
                  </a:lnTo>
                  <a:lnTo>
                    <a:pt x="2526" y="3808"/>
                  </a:lnTo>
                  <a:lnTo>
                    <a:pt x="2532" y="3806"/>
                  </a:lnTo>
                  <a:lnTo>
                    <a:pt x="2534" y="3806"/>
                  </a:lnTo>
                  <a:lnTo>
                    <a:pt x="2536" y="3808"/>
                  </a:lnTo>
                  <a:lnTo>
                    <a:pt x="2540" y="3808"/>
                  </a:lnTo>
                  <a:lnTo>
                    <a:pt x="2544" y="3804"/>
                  </a:lnTo>
                  <a:lnTo>
                    <a:pt x="2546" y="3800"/>
                  </a:lnTo>
                  <a:lnTo>
                    <a:pt x="2548" y="3794"/>
                  </a:lnTo>
                  <a:lnTo>
                    <a:pt x="2554" y="3790"/>
                  </a:lnTo>
                  <a:lnTo>
                    <a:pt x="2562" y="3784"/>
                  </a:lnTo>
                  <a:lnTo>
                    <a:pt x="2568" y="3782"/>
                  </a:lnTo>
                  <a:lnTo>
                    <a:pt x="2572" y="3782"/>
                  </a:lnTo>
                  <a:lnTo>
                    <a:pt x="2574" y="3778"/>
                  </a:lnTo>
                  <a:lnTo>
                    <a:pt x="2576" y="3780"/>
                  </a:lnTo>
                  <a:lnTo>
                    <a:pt x="2578" y="3780"/>
                  </a:lnTo>
                  <a:lnTo>
                    <a:pt x="2582" y="3780"/>
                  </a:lnTo>
                  <a:lnTo>
                    <a:pt x="2584" y="3776"/>
                  </a:lnTo>
                  <a:lnTo>
                    <a:pt x="2584" y="3774"/>
                  </a:lnTo>
                  <a:lnTo>
                    <a:pt x="2586" y="3776"/>
                  </a:lnTo>
                  <a:lnTo>
                    <a:pt x="2590" y="3778"/>
                  </a:lnTo>
                  <a:lnTo>
                    <a:pt x="2592" y="3778"/>
                  </a:lnTo>
                  <a:lnTo>
                    <a:pt x="2594" y="3774"/>
                  </a:lnTo>
                  <a:lnTo>
                    <a:pt x="2592" y="3772"/>
                  </a:lnTo>
                  <a:lnTo>
                    <a:pt x="2592" y="3768"/>
                  </a:lnTo>
                  <a:lnTo>
                    <a:pt x="2592" y="3762"/>
                  </a:lnTo>
                  <a:lnTo>
                    <a:pt x="2592" y="3760"/>
                  </a:lnTo>
                  <a:lnTo>
                    <a:pt x="2594" y="3762"/>
                  </a:lnTo>
                  <a:lnTo>
                    <a:pt x="2596" y="3766"/>
                  </a:lnTo>
                  <a:lnTo>
                    <a:pt x="2602" y="3772"/>
                  </a:lnTo>
                  <a:lnTo>
                    <a:pt x="2604" y="3774"/>
                  </a:lnTo>
                  <a:lnTo>
                    <a:pt x="2610" y="3776"/>
                  </a:lnTo>
                  <a:lnTo>
                    <a:pt x="2614" y="3776"/>
                  </a:lnTo>
                  <a:lnTo>
                    <a:pt x="2616" y="3778"/>
                  </a:lnTo>
                  <a:lnTo>
                    <a:pt x="2614" y="3782"/>
                  </a:lnTo>
                  <a:lnTo>
                    <a:pt x="2614" y="3784"/>
                  </a:lnTo>
                  <a:lnTo>
                    <a:pt x="2616" y="3786"/>
                  </a:lnTo>
                  <a:lnTo>
                    <a:pt x="2620" y="3786"/>
                  </a:lnTo>
                  <a:lnTo>
                    <a:pt x="2630" y="3784"/>
                  </a:lnTo>
                  <a:lnTo>
                    <a:pt x="2632" y="3782"/>
                  </a:lnTo>
                  <a:lnTo>
                    <a:pt x="2634" y="3778"/>
                  </a:lnTo>
                  <a:lnTo>
                    <a:pt x="2632" y="3772"/>
                  </a:lnTo>
                  <a:lnTo>
                    <a:pt x="2634" y="3772"/>
                  </a:lnTo>
                  <a:lnTo>
                    <a:pt x="2636" y="3778"/>
                  </a:lnTo>
                  <a:lnTo>
                    <a:pt x="2640" y="3782"/>
                  </a:lnTo>
                  <a:lnTo>
                    <a:pt x="2642" y="3782"/>
                  </a:lnTo>
                  <a:lnTo>
                    <a:pt x="2644" y="3782"/>
                  </a:lnTo>
                  <a:lnTo>
                    <a:pt x="2648" y="3784"/>
                  </a:lnTo>
                  <a:lnTo>
                    <a:pt x="2648" y="3786"/>
                  </a:lnTo>
                  <a:lnTo>
                    <a:pt x="2646" y="3788"/>
                  </a:lnTo>
                  <a:lnTo>
                    <a:pt x="2642" y="3794"/>
                  </a:lnTo>
                  <a:lnTo>
                    <a:pt x="2640" y="3802"/>
                  </a:lnTo>
                  <a:lnTo>
                    <a:pt x="2638" y="3810"/>
                  </a:lnTo>
                  <a:lnTo>
                    <a:pt x="2640" y="3816"/>
                  </a:lnTo>
                  <a:lnTo>
                    <a:pt x="2642" y="3818"/>
                  </a:lnTo>
                  <a:lnTo>
                    <a:pt x="2642" y="3820"/>
                  </a:lnTo>
                  <a:lnTo>
                    <a:pt x="2642" y="3824"/>
                  </a:lnTo>
                  <a:lnTo>
                    <a:pt x="2644" y="3828"/>
                  </a:lnTo>
                  <a:lnTo>
                    <a:pt x="2646" y="3832"/>
                  </a:lnTo>
                  <a:lnTo>
                    <a:pt x="2648" y="3836"/>
                  </a:lnTo>
                  <a:lnTo>
                    <a:pt x="2648" y="3840"/>
                  </a:lnTo>
                  <a:lnTo>
                    <a:pt x="2648" y="3842"/>
                  </a:lnTo>
                  <a:lnTo>
                    <a:pt x="2652" y="3844"/>
                  </a:lnTo>
                  <a:lnTo>
                    <a:pt x="2664" y="3842"/>
                  </a:lnTo>
                  <a:lnTo>
                    <a:pt x="2672" y="3838"/>
                  </a:lnTo>
                  <a:lnTo>
                    <a:pt x="2674" y="3836"/>
                  </a:lnTo>
                  <a:lnTo>
                    <a:pt x="2674" y="3834"/>
                  </a:lnTo>
                  <a:lnTo>
                    <a:pt x="2670" y="3828"/>
                  </a:lnTo>
                  <a:lnTo>
                    <a:pt x="2668" y="3820"/>
                  </a:lnTo>
                  <a:lnTo>
                    <a:pt x="2666" y="3814"/>
                  </a:lnTo>
                  <a:lnTo>
                    <a:pt x="2662" y="3812"/>
                  </a:lnTo>
                  <a:lnTo>
                    <a:pt x="2660" y="3812"/>
                  </a:lnTo>
                  <a:lnTo>
                    <a:pt x="2658" y="3810"/>
                  </a:lnTo>
                  <a:lnTo>
                    <a:pt x="2660" y="3804"/>
                  </a:lnTo>
                  <a:lnTo>
                    <a:pt x="2666" y="3800"/>
                  </a:lnTo>
                  <a:lnTo>
                    <a:pt x="2684" y="3788"/>
                  </a:lnTo>
                  <a:lnTo>
                    <a:pt x="2692" y="3784"/>
                  </a:lnTo>
                  <a:lnTo>
                    <a:pt x="2698" y="3782"/>
                  </a:lnTo>
                  <a:lnTo>
                    <a:pt x="2704" y="3784"/>
                  </a:lnTo>
                  <a:lnTo>
                    <a:pt x="2716" y="3780"/>
                  </a:lnTo>
                  <a:lnTo>
                    <a:pt x="2722" y="3778"/>
                  </a:lnTo>
                  <a:lnTo>
                    <a:pt x="2726" y="3774"/>
                  </a:lnTo>
                  <a:lnTo>
                    <a:pt x="2730" y="3768"/>
                  </a:lnTo>
                  <a:lnTo>
                    <a:pt x="2730" y="3764"/>
                  </a:lnTo>
                  <a:lnTo>
                    <a:pt x="2736" y="3766"/>
                  </a:lnTo>
                  <a:lnTo>
                    <a:pt x="2740" y="3768"/>
                  </a:lnTo>
                  <a:lnTo>
                    <a:pt x="2742" y="3772"/>
                  </a:lnTo>
                  <a:lnTo>
                    <a:pt x="2746" y="3768"/>
                  </a:lnTo>
                  <a:lnTo>
                    <a:pt x="2750" y="3764"/>
                  </a:lnTo>
                  <a:lnTo>
                    <a:pt x="2752" y="3766"/>
                  </a:lnTo>
                  <a:lnTo>
                    <a:pt x="2754" y="3768"/>
                  </a:lnTo>
                  <a:lnTo>
                    <a:pt x="2758" y="3764"/>
                  </a:lnTo>
                  <a:lnTo>
                    <a:pt x="2762" y="3760"/>
                  </a:lnTo>
                  <a:lnTo>
                    <a:pt x="2764" y="3760"/>
                  </a:lnTo>
                  <a:lnTo>
                    <a:pt x="2768" y="3760"/>
                  </a:lnTo>
                  <a:lnTo>
                    <a:pt x="2772" y="3762"/>
                  </a:lnTo>
                  <a:lnTo>
                    <a:pt x="2774" y="3760"/>
                  </a:lnTo>
                  <a:lnTo>
                    <a:pt x="2774" y="3756"/>
                  </a:lnTo>
                  <a:lnTo>
                    <a:pt x="2776" y="3750"/>
                  </a:lnTo>
                  <a:lnTo>
                    <a:pt x="2778" y="3752"/>
                  </a:lnTo>
                  <a:lnTo>
                    <a:pt x="2780" y="3754"/>
                  </a:lnTo>
                  <a:lnTo>
                    <a:pt x="2782" y="3754"/>
                  </a:lnTo>
                  <a:lnTo>
                    <a:pt x="2784" y="3752"/>
                  </a:lnTo>
                  <a:lnTo>
                    <a:pt x="2788" y="3748"/>
                  </a:lnTo>
                  <a:lnTo>
                    <a:pt x="2790" y="3748"/>
                  </a:lnTo>
                  <a:lnTo>
                    <a:pt x="2792" y="3748"/>
                  </a:lnTo>
                  <a:lnTo>
                    <a:pt x="2796" y="3744"/>
                  </a:lnTo>
                  <a:lnTo>
                    <a:pt x="2798" y="3740"/>
                  </a:lnTo>
                  <a:lnTo>
                    <a:pt x="2798" y="3736"/>
                  </a:lnTo>
                  <a:lnTo>
                    <a:pt x="2794" y="3724"/>
                  </a:lnTo>
                  <a:lnTo>
                    <a:pt x="2792" y="3714"/>
                  </a:lnTo>
                  <a:lnTo>
                    <a:pt x="2790" y="3712"/>
                  </a:lnTo>
                  <a:lnTo>
                    <a:pt x="2792" y="3708"/>
                  </a:lnTo>
                  <a:lnTo>
                    <a:pt x="2794" y="3708"/>
                  </a:lnTo>
                  <a:lnTo>
                    <a:pt x="2796" y="3710"/>
                  </a:lnTo>
                  <a:lnTo>
                    <a:pt x="2804" y="3720"/>
                  </a:lnTo>
                  <a:lnTo>
                    <a:pt x="2808" y="3726"/>
                  </a:lnTo>
                  <a:lnTo>
                    <a:pt x="2812" y="3730"/>
                  </a:lnTo>
                  <a:lnTo>
                    <a:pt x="2810" y="3734"/>
                  </a:lnTo>
                  <a:lnTo>
                    <a:pt x="2810" y="3738"/>
                  </a:lnTo>
                  <a:lnTo>
                    <a:pt x="2812" y="3738"/>
                  </a:lnTo>
                  <a:lnTo>
                    <a:pt x="2818" y="3740"/>
                  </a:lnTo>
                  <a:lnTo>
                    <a:pt x="2820" y="3742"/>
                  </a:lnTo>
                  <a:lnTo>
                    <a:pt x="2824" y="3742"/>
                  </a:lnTo>
                  <a:lnTo>
                    <a:pt x="2826" y="3740"/>
                  </a:lnTo>
                  <a:lnTo>
                    <a:pt x="2828" y="3736"/>
                  </a:lnTo>
                  <a:lnTo>
                    <a:pt x="2828" y="3734"/>
                  </a:lnTo>
                  <a:lnTo>
                    <a:pt x="2826" y="3730"/>
                  </a:lnTo>
                  <a:lnTo>
                    <a:pt x="2826" y="3726"/>
                  </a:lnTo>
                  <a:lnTo>
                    <a:pt x="2826" y="3724"/>
                  </a:lnTo>
                  <a:lnTo>
                    <a:pt x="2828" y="3724"/>
                  </a:lnTo>
                  <a:lnTo>
                    <a:pt x="2830" y="3728"/>
                  </a:lnTo>
                  <a:lnTo>
                    <a:pt x="2834" y="3730"/>
                  </a:lnTo>
                  <a:lnTo>
                    <a:pt x="2836" y="3732"/>
                  </a:lnTo>
                  <a:lnTo>
                    <a:pt x="2838" y="3730"/>
                  </a:lnTo>
                  <a:lnTo>
                    <a:pt x="2840" y="3728"/>
                  </a:lnTo>
                  <a:lnTo>
                    <a:pt x="2838" y="3724"/>
                  </a:lnTo>
                  <a:lnTo>
                    <a:pt x="2836" y="3720"/>
                  </a:lnTo>
                  <a:lnTo>
                    <a:pt x="2838" y="3718"/>
                  </a:lnTo>
                  <a:lnTo>
                    <a:pt x="2840" y="3716"/>
                  </a:lnTo>
                  <a:lnTo>
                    <a:pt x="2842" y="3716"/>
                  </a:lnTo>
                  <a:lnTo>
                    <a:pt x="2844" y="3718"/>
                  </a:lnTo>
                  <a:lnTo>
                    <a:pt x="2846" y="3724"/>
                  </a:lnTo>
                  <a:lnTo>
                    <a:pt x="2846" y="3726"/>
                  </a:lnTo>
                  <a:lnTo>
                    <a:pt x="2848" y="3728"/>
                  </a:lnTo>
                  <a:lnTo>
                    <a:pt x="2850" y="3728"/>
                  </a:lnTo>
                  <a:lnTo>
                    <a:pt x="2854" y="3724"/>
                  </a:lnTo>
                  <a:lnTo>
                    <a:pt x="2860" y="3718"/>
                  </a:lnTo>
                  <a:lnTo>
                    <a:pt x="2864" y="3716"/>
                  </a:lnTo>
                  <a:lnTo>
                    <a:pt x="2874" y="3722"/>
                  </a:lnTo>
                  <a:lnTo>
                    <a:pt x="2876" y="3722"/>
                  </a:lnTo>
                  <a:lnTo>
                    <a:pt x="2878" y="3722"/>
                  </a:lnTo>
                  <a:lnTo>
                    <a:pt x="2878" y="3718"/>
                  </a:lnTo>
                  <a:lnTo>
                    <a:pt x="2878" y="3714"/>
                  </a:lnTo>
                  <a:lnTo>
                    <a:pt x="2878" y="3712"/>
                  </a:lnTo>
                  <a:lnTo>
                    <a:pt x="2880" y="3712"/>
                  </a:lnTo>
                  <a:lnTo>
                    <a:pt x="2882" y="3712"/>
                  </a:lnTo>
                  <a:lnTo>
                    <a:pt x="2884" y="3716"/>
                  </a:lnTo>
                  <a:lnTo>
                    <a:pt x="2886" y="3718"/>
                  </a:lnTo>
                  <a:lnTo>
                    <a:pt x="2894" y="3716"/>
                  </a:lnTo>
                  <a:lnTo>
                    <a:pt x="2902" y="3712"/>
                  </a:lnTo>
                  <a:lnTo>
                    <a:pt x="2910" y="3710"/>
                  </a:lnTo>
                  <a:lnTo>
                    <a:pt x="2914" y="3706"/>
                  </a:lnTo>
                  <a:lnTo>
                    <a:pt x="2916" y="3702"/>
                  </a:lnTo>
                  <a:lnTo>
                    <a:pt x="2918" y="3698"/>
                  </a:lnTo>
                  <a:lnTo>
                    <a:pt x="2918" y="3696"/>
                  </a:lnTo>
                  <a:lnTo>
                    <a:pt x="2922" y="3694"/>
                  </a:lnTo>
                  <a:lnTo>
                    <a:pt x="2926" y="3692"/>
                  </a:lnTo>
                  <a:lnTo>
                    <a:pt x="2924" y="3690"/>
                  </a:lnTo>
                  <a:lnTo>
                    <a:pt x="2922" y="3688"/>
                  </a:lnTo>
                  <a:lnTo>
                    <a:pt x="2924" y="3686"/>
                  </a:lnTo>
                  <a:lnTo>
                    <a:pt x="2926" y="3684"/>
                  </a:lnTo>
                  <a:lnTo>
                    <a:pt x="2930" y="3678"/>
                  </a:lnTo>
                  <a:lnTo>
                    <a:pt x="2932" y="3674"/>
                  </a:lnTo>
                  <a:lnTo>
                    <a:pt x="2936" y="3674"/>
                  </a:lnTo>
                  <a:lnTo>
                    <a:pt x="2940" y="3674"/>
                  </a:lnTo>
                  <a:lnTo>
                    <a:pt x="2944" y="3672"/>
                  </a:lnTo>
                  <a:lnTo>
                    <a:pt x="2948" y="3668"/>
                  </a:lnTo>
                  <a:lnTo>
                    <a:pt x="2954" y="3662"/>
                  </a:lnTo>
                  <a:lnTo>
                    <a:pt x="2956" y="3662"/>
                  </a:lnTo>
                  <a:lnTo>
                    <a:pt x="2956" y="3664"/>
                  </a:lnTo>
                  <a:lnTo>
                    <a:pt x="2958" y="3666"/>
                  </a:lnTo>
                  <a:lnTo>
                    <a:pt x="2960" y="3662"/>
                  </a:lnTo>
                  <a:lnTo>
                    <a:pt x="2974" y="3648"/>
                  </a:lnTo>
                  <a:lnTo>
                    <a:pt x="2980" y="3642"/>
                  </a:lnTo>
                  <a:lnTo>
                    <a:pt x="2980" y="3638"/>
                  </a:lnTo>
                  <a:lnTo>
                    <a:pt x="2978" y="3636"/>
                  </a:lnTo>
                  <a:lnTo>
                    <a:pt x="2976" y="3632"/>
                  </a:lnTo>
                  <a:lnTo>
                    <a:pt x="2978" y="3626"/>
                  </a:lnTo>
                  <a:lnTo>
                    <a:pt x="2980" y="3624"/>
                  </a:lnTo>
                  <a:lnTo>
                    <a:pt x="2982" y="3624"/>
                  </a:lnTo>
                  <a:lnTo>
                    <a:pt x="2984" y="3626"/>
                  </a:lnTo>
                  <a:lnTo>
                    <a:pt x="2986" y="3628"/>
                  </a:lnTo>
                  <a:lnTo>
                    <a:pt x="2988" y="3626"/>
                  </a:lnTo>
                  <a:lnTo>
                    <a:pt x="2990" y="3626"/>
                  </a:lnTo>
                  <a:lnTo>
                    <a:pt x="2994" y="3628"/>
                  </a:lnTo>
                  <a:lnTo>
                    <a:pt x="2998" y="3630"/>
                  </a:lnTo>
                  <a:lnTo>
                    <a:pt x="3000" y="3624"/>
                  </a:lnTo>
                  <a:lnTo>
                    <a:pt x="3004" y="3616"/>
                  </a:lnTo>
                  <a:lnTo>
                    <a:pt x="3008" y="3614"/>
                  </a:lnTo>
                  <a:lnTo>
                    <a:pt x="3012" y="3610"/>
                  </a:lnTo>
                  <a:lnTo>
                    <a:pt x="3016" y="3608"/>
                  </a:lnTo>
                  <a:lnTo>
                    <a:pt x="3016" y="3606"/>
                  </a:lnTo>
                  <a:lnTo>
                    <a:pt x="3012" y="3602"/>
                  </a:lnTo>
                  <a:lnTo>
                    <a:pt x="3010" y="3598"/>
                  </a:lnTo>
                  <a:lnTo>
                    <a:pt x="3010" y="3594"/>
                  </a:lnTo>
                  <a:lnTo>
                    <a:pt x="3012" y="3590"/>
                  </a:lnTo>
                  <a:lnTo>
                    <a:pt x="3014" y="3594"/>
                  </a:lnTo>
                  <a:lnTo>
                    <a:pt x="3018" y="3596"/>
                  </a:lnTo>
                  <a:lnTo>
                    <a:pt x="3022" y="3596"/>
                  </a:lnTo>
                  <a:lnTo>
                    <a:pt x="3026" y="3594"/>
                  </a:lnTo>
                  <a:lnTo>
                    <a:pt x="3030" y="3590"/>
                  </a:lnTo>
                  <a:lnTo>
                    <a:pt x="3030" y="3588"/>
                  </a:lnTo>
                  <a:lnTo>
                    <a:pt x="3028" y="3588"/>
                  </a:lnTo>
                  <a:lnTo>
                    <a:pt x="3024" y="3588"/>
                  </a:lnTo>
                  <a:lnTo>
                    <a:pt x="3020" y="3586"/>
                  </a:lnTo>
                  <a:lnTo>
                    <a:pt x="3020" y="3582"/>
                  </a:lnTo>
                  <a:lnTo>
                    <a:pt x="3022" y="3578"/>
                  </a:lnTo>
                  <a:lnTo>
                    <a:pt x="3024" y="3576"/>
                  </a:lnTo>
                  <a:lnTo>
                    <a:pt x="3026" y="3576"/>
                  </a:lnTo>
                  <a:lnTo>
                    <a:pt x="3030" y="3578"/>
                  </a:lnTo>
                  <a:lnTo>
                    <a:pt x="3032" y="3580"/>
                  </a:lnTo>
                  <a:lnTo>
                    <a:pt x="3038" y="3586"/>
                  </a:lnTo>
                  <a:lnTo>
                    <a:pt x="3040" y="3586"/>
                  </a:lnTo>
                  <a:lnTo>
                    <a:pt x="3042" y="3582"/>
                  </a:lnTo>
                  <a:lnTo>
                    <a:pt x="3038" y="3576"/>
                  </a:lnTo>
                  <a:lnTo>
                    <a:pt x="3036" y="3572"/>
                  </a:lnTo>
                  <a:lnTo>
                    <a:pt x="3038" y="3568"/>
                  </a:lnTo>
                  <a:lnTo>
                    <a:pt x="3042" y="3558"/>
                  </a:lnTo>
                  <a:lnTo>
                    <a:pt x="3044" y="3552"/>
                  </a:lnTo>
                  <a:lnTo>
                    <a:pt x="3040" y="3552"/>
                  </a:lnTo>
                  <a:lnTo>
                    <a:pt x="3038" y="3552"/>
                  </a:lnTo>
                  <a:lnTo>
                    <a:pt x="3036" y="3550"/>
                  </a:lnTo>
                  <a:lnTo>
                    <a:pt x="3038" y="3546"/>
                  </a:lnTo>
                  <a:lnTo>
                    <a:pt x="3042" y="3540"/>
                  </a:lnTo>
                  <a:lnTo>
                    <a:pt x="3048" y="3536"/>
                  </a:lnTo>
                  <a:lnTo>
                    <a:pt x="3052" y="3534"/>
                  </a:lnTo>
                  <a:lnTo>
                    <a:pt x="3052" y="3532"/>
                  </a:lnTo>
                  <a:lnTo>
                    <a:pt x="3050" y="3532"/>
                  </a:lnTo>
                  <a:lnTo>
                    <a:pt x="3046" y="3526"/>
                  </a:lnTo>
                  <a:lnTo>
                    <a:pt x="3042" y="3522"/>
                  </a:lnTo>
                  <a:lnTo>
                    <a:pt x="3040" y="3518"/>
                  </a:lnTo>
                  <a:lnTo>
                    <a:pt x="3038" y="3518"/>
                  </a:lnTo>
                  <a:lnTo>
                    <a:pt x="3042" y="3516"/>
                  </a:lnTo>
                  <a:lnTo>
                    <a:pt x="3046" y="3514"/>
                  </a:lnTo>
                  <a:lnTo>
                    <a:pt x="3046" y="3516"/>
                  </a:lnTo>
                  <a:lnTo>
                    <a:pt x="3048" y="3520"/>
                  </a:lnTo>
                  <a:lnTo>
                    <a:pt x="3050" y="3524"/>
                  </a:lnTo>
                  <a:lnTo>
                    <a:pt x="3054" y="3524"/>
                  </a:lnTo>
                  <a:lnTo>
                    <a:pt x="3058" y="3522"/>
                  </a:lnTo>
                  <a:lnTo>
                    <a:pt x="3060" y="3520"/>
                  </a:lnTo>
                  <a:lnTo>
                    <a:pt x="3062" y="3518"/>
                  </a:lnTo>
                  <a:lnTo>
                    <a:pt x="3062" y="3512"/>
                  </a:lnTo>
                  <a:lnTo>
                    <a:pt x="3060" y="3510"/>
                  </a:lnTo>
                  <a:lnTo>
                    <a:pt x="3060" y="3508"/>
                  </a:lnTo>
                  <a:lnTo>
                    <a:pt x="3062" y="3506"/>
                  </a:lnTo>
                  <a:lnTo>
                    <a:pt x="3068" y="3502"/>
                  </a:lnTo>
                  <a:lnTo>
                    <a:pt x="3074" y="3492"/>
                  </a:lnTo>
                  <a:lnTo>
                    <a:pt x="3080" y="3482"/>
                  </a:lnTo>
                  <a:lnTo>
                    <a:pt x="3080" y="3478"/>
                  </a:lnTo>
                  <a:lnTo>
                    <a:pt x="3080" y="3474"/>
                  </a:lnTo>
                  <a:lnTo>
                    <a:pt x="3080" y="3470"/>
                  </a:lnTo>
                  <a:lnTo>
                    <a:pt x="3080" y="3468"/>
                  </a:lnTo>
                  <a:lnTo>
                    <a:pt x="3084" y="3462"/>
                  </a:lnTo>
                  <a:lnTo>
                    <a:pt x="3090" y="3454"/>
                  </a:lnTo>
                  <a:lnTo>
                    <a:pt x="3098" y="3440"/>
                  </a:lnTo>
                  <a:lnTo>
                    <a:pt x="3100" y="3436"/>
                  </a:lnTo>
                  <a:lnTo>
                    <a:pt x="3102" y="3432"/>
                  </a:lnTo>
                  <a:lnTo>
                    <a:pt x="3104" y="3434"/>
                  </a:lnTo>
                  <a:lnTo>
                    <a:pt x="3106" y="3436"/>
                  </a:lnTo>
                  <a:lnTo>
                    <a:pt x="3108" y="3440"/>
                  </a:lnTo>
                  <a:lnTo>
                    <a:pt x="3110" y="3440"/>
                  </a:lnTo>
                  <a:lnTo>
                    <a:pt x="3112" y="3440"/>
                  </a:lnTo>
                  <a:lnTo>
                    <a:pt x="3116" y="3436"/>
                  </a:lnTo>
                  <a:lnTo>
                    <a:pt x="3120" y="3434"/>
                  </a:lnTo>
                  <a:lnTo>
                    <a:pt x="3122" y="3432"/>
                  </a:lnTo>
                  <a:lnTo>
                    <a:pt x="3118" y="3424"/>
                  </a:lnTo>
                  <a:lnTo>
                    <a:pt x="3116" y="3420"/>
                  </a:lnTo>
                  <a:lnTo>
                    <a:pt x="3116" y="3416"/>
                  </a:lnTo>
                  <a:lnTo>
                    <a:pt x="3118" y="3414"/>
                  </a:lnTo>
                  <a:lnTo>
                    <a:pt x="3122" y="3412"/>
                  </a:lnTo>
                  <a:lnTo>
                    <a:pt x="3122" y="3410"/>
                  </a:lnTo>
                  <a:lnTo>
                    <a:pt x="3122" y="3408"/>
                  </a:lnTo>
                  <a:lnTo>
                    <a:pt x="3122" y="3402"/>
                  </a:lnTo>
                  <a:lnTo>
                    <a:pt x="3122" y="3400"/>
                  </a:lnTo>
                  <a:lnTo>
                    <a:pt x="3124" y="3398"/>
                  </a:lnTo>
                  <a:lnTo>
                    <a:pt x="3120" y="3392"/>
                  </a:lnTo>
                  <a:lnTo>
                    <a:pt x="3118" y="3390"/>
                  </a:lnTo>
                  <a:lnTo>
                    <a:pt x="3124" y="3390"/>
                  </a:lnTo>
                  <a:lnTo>
                    <a:pt x="3128" y="3390"/>
                  </a:lnTo>
                  <a:lnTo>
                    <a:pt x="3132" y="3388"/>
                  </a:lnTo>
                  <a:lnTo>
                    <a:pt x="3134" y="3384"/>
                  </a:lnTo>
                  <a:lnTo>
                    <a:pt x="3134" y="3376"/>
                  </a:lnTo>
                  <a:lnTo>
                    <a:pt x="3134" y="3370"/>
                  </a:lnTo>
                  <a:lnTo>
                    <a:pt x="3132" y="3366"/>
                  </a:lnTo>
                  <a:lnTo>
                    <a:pt x="3128" y="3362"/>
                  </a:lnTo>
                  <a:lnTo>
                    <a:pt x="3136" y="3356"/>
                  </a:lnTo>
                  <a:lnTo>
                    <a:pt x="3140" y="3352"/>
                  </a:lnTo>
                  <a:lnTo>
                    <a:pt x="3136" y="3350"/>
                  </a:lnTo>
                  <a:lnTo>
                    <a:pt x="3128" y="3348"/>
                  </a:lnTo>
                  <a:lnTo>
                    <a:pt x="3122" y="3344"/>
                  </a:lnTo>
                  <a:lnTo>
                    <a:pt x="3118" y="3338"/>
                  </a:lnTo>
                  <a:lnTo>
                    <a:pt x="3112" y="3332"/>
                  </a:lnTo>
                  <a:lnTo>
                    <a:pt x="3108" y="3330"/>
                  </a:lnTo>
                  <a:lnTo>
                    <a:pt x="3102" y="3330"/>
                  </a:lnTo>
                  <a:lnTo>
                    <a:pt x="3096" y="3334"/>
                  </a:lnTo>
                  <a:lnTo>
                    <a:pt x="3086" y="3338"/>
                  </a:lnTo>
                  <a:lnTo>
                    <a:pt x="3082" y="3338"/>
                  </a:lnTo>
                  <a:lnTo>
                    <a:pt x="3078" y="3334"/>
                  </a:lnTo>
                  <a:lnTo>
                    <a:pt x="3076" y="3332"/>
                  </a:lnTo>
                  <a:lnTo>
                    <a:pt x="3074" y="3330"/>
                  </a:lnTo>
                  <a:lnTo>
                    <a:pt x="3070" y="3332"/>
                  </a:lnTo>
                  <a:lnTo>
                    <a:pt x="3070" y="3328"/>
                  </a:lnTo>
                  <a:lnTo>
                    <a:pt x="3072" y="3326"/>
                  </a:lnTo>
                  <a:lnTo>
                    <a:pt x="3074" y="3324"/>
                  </a:lnTo>
                  <a:lnTo>
                    <a:pt x="3082" y="3326"/>
                  </a:lnTo>
                  <a:lnTo>
                    <a:pt x="3088" y="3326"/>
                  </a:lnTo>
                  <a:lnTo>
                    <a:pt x="3090" y="3326"/>
                  </a:lnTo>
                  <a:lnTo>
                    <a:pt x="3092" y="3324"/>
                  </a:lnTo>
                  <a:lnTo>
                    <a:pt x="3098" y="3316"/>
                  </a:lnTo>
                  <a:lnTo>
                    <a:pt x="3106" y="3310"/>
                  </a:lnTo>
                  <a:lnTo>
                    <a:pt x="3116" y="3304"/>
                  </a:lnTo>
                  <a:lnTo>
                    <a:pt x="3124" y="3302"/>
                  </a:lnTo>
                  <a:lnTo>
                    <a:pt x="3128" y="3300"/>
                  </a:lnTo>
                  <a:lnTo>
                    <a:pt x="3132" y="3298"/>
                  </a:lnTo>
                  <a:lnTo>
                    <a:pt x="3132" y="3294"/>
                  </a:lnTo>
                  <a:lnTo>
                    <a:pt x="3130" y="3290"/>
                  </a:lnTo>
                  <a:lnTo>
                    <a:pt x="3122" y="3278"/>
                  </a:lnTo>
                  <a:lnTo>
                    <a:pt x="3110" y="3268"/>
                  </a:lnTo>
                  <a:lnTo>
                    <a:pt x="3100" y="3258"/>
                  </a:lnTo>
                  <a:lnTo>
                    <a:pt x="3090" y="3254"/>
                  </a:lnTo>
                  <a:lnTo>
                    <a:pt x="3086" y="3252"/>
                  </a:lnTo>
                  <a:lnTo>
                    <a:pt x="3086" y="3250"/>
                  </a:lnTo>
                  <a:lnTo>
                    <a:pt x="3086" y="3248"/>
                  </a:lnTo>
                  <a:lnTo>
                    <a:pt x="3086" y="3246"/>
                  </a:lnTo>
                  <a:lnTo>
                    <a:pt x="3086" y="3244"/>
                  </a:lnTo>
                  <a:lnTo>
                    <a:pt x="3082" y="3242"/>
                  </a:lnTo>
                  <a:lnTo>
                    <a:pt x="3078" y="3240"/>
                  </a:lnTo>
                  <a:lnTo>
                    <a:pt x="3074" y="3242"/>
                  </a:lnTo>
                  <a:lnTo>
                    <a:pt x="3068" y="3246"/>
                  </a:lnTo>
                  <a:lnTo>
                    <a:pt x="3062" y="3246"/>
                  </a:lnTo>
                  <a:lnTo>
                    <a:pt x="3056" y="3244"/>
                  </a:lnTo>
                  <a:lnTo>
                    <a:pt x="3050" y="3242"/>
                  </a:lnTo>
                  <a:lnTo>
                    <a:pt x="3046" y="3236"/>
                  </a:lnTo>
                  <a:lnTo>
                    <a:pt x="3044" y="3232"/>
                  </a:lnTo>
                  <a:lnTo>
                    <a:pt x="3042" y="3228"/>
                  </a:lnTo>
                  <a:lnTo>
                    <a:pt x="3044" y="3224"/>
                  </a:lnTo>
                  <a:lnTo>
                    <a:pt x="3046" y="3224"/>
                  </a:lnTo>
                  <a:lnTo>
                    <a:pt x="3048" y="3224"/>
                  </a:lnTo>
                  <a:lnTo>
                    <a:pt x="3052" y="3230"/>
                  </a:lnTo>
                  <a:lnTo>
                    <a:pt x="3056" y="3238"/>
                  </a:lnTo>
                  <a:lnTo>
                    <a:pt x="3060" y="3242"/>
                  </a:lnTo>
                  <a:lnTo>
                    <a:pt x="3062" y="3244"/>
                  </a:lnTo>
                  <a:lnTo>
                    <a:pt x="3066" y="3242"/>
                  </a:lnTo>
                  <a:lnTo>
                    <a:pt x="3072" y="3240"/>
                  </a:lnTo>
                  <a:lnTo>
                    <a:pt x="3078" y="3236"/>
                  </a:lnTo>
                  <a:lnTo>
                    <a:pt x="3080" y="3236"/>
                  </a:lnTo>
                  <a:lnTo>
                    <a:pt x="3084" y="3236"/>
                  </a:lnTo>
                  <a:lnTo>
                    <a:pt x="3088" y="3240"/>
                  </a:lnTo>
                  <a:lnTo>
                    <a:pt x="3090" y="3242"/>
                  </a:lnTo>
                  <a:lnTo>
                    <a:pt x="3092" y="3246"/>
                  </a:lnTo>
                  <a:lnTo>
                    <a:pt x="3094" y="3248"/>
                  </a:lnTo>
                  <a:lnTo>
                    <a:pt x="3098" y="3248"/>
                  </a:lnTo>
                  <a:lnTo>
                    <a:pt x="3104" y="3248"/>
                  </a:lnTo>
                  <a:lnTo>
                    <a:pt x="3110" y="3250"/>
                  </a:lnTo>
                  <a:lnTo>
                    <a:pt x="3122" y="3256"/>
                  </a:lnTo>
                  <a:lnTo>
                    <a:pt x="3128" y="3258"/>
                  </a:lnTo>
                  <a:lnTo>
                    <a:pt x="3130" y="3258"/>
                  </a:lnTo>
                  <a:lnTo>
                    <a:pt x="3132" y="3256"/>
                  </a:lnTo>
                  <a:lnTo>
                    <a:pt x="3132" y="3254"/>
                  </a:lnTo>
                  <a:lnTo>
                    <a:pt x="3128" y="3244"/>
                  </a:lnTo>
                  <a:lnTo>
                    <a:pt x="3120" y="3236"/>
                  </a:lnTo>
                  <a:lnTo>
                    <a:pt x="3114" y="3230"/>
                  </a:lnTo>
                  <a:lnTo>
                    <a:pt x="3112" y="3226"/>
                  </a:lnTo>
                  <a:lnTo>
                    <a:pt x="3108" y="3220"/>
                  </a:lnTo>
                  <a:lnTo>
                    <a:pt x="3100" y="3212"/>
                  </a:lnTo>
                  <a:lnTo>
                    <a:pt x="3092" y="3206"/>
                  </a:lnTo>
                  <a:lnTo>
                    <a:pt x="3090" y="3200"/>
                  </a:lnTo>
                  <a:lnTo>
                    <a:pt x="3090" y="3192"/>
                  </a:lnTo>
                  <a:lnTo>
                    <a:pt x="3088" y="3186"/>
                  </a:lnTo>
                  <a:lnTo>
                    <a:pt x="3086" y="3178"/>
                  </a:lnTo>
                  <a:lnTo>
                    <a:pt x="3082" y="3168"/>
                  </a:lnTo>
                  <a:lnTo>
                    <a:pt x="3078" y="3158"/>
                  </a:lnTo>
                  <a:lnTo>
                    <a:pt x="3072" y="3138"/>
                  </a:lnTo>
                  <a:lnTo>
                    <a:pt x="3070" y="3130"/>
                  </a:lnTo>
                  <a:lnTo>
                    <a:pt x="3066" y="3122"/>
                  </a:lnTo>
                  <a:lnTo>
                    <a:pt x="3060" y="3116"/>
                  </a:lnTo>
                  <a:lnTo>
                    <a:pt x="3052" y="3112"/>
                  </a:lnTo>
                  <a:lnTo>
                    <a:pt x="3044" y="3108"/>
                  </a:lnTo>
                  <a:lnTo>
                    <a:pt x="3040" y="3104"/>
                  </a:lnTo>
                  <a:lnTo>
                    <a:pt x="3036" y="3098"/>
                  </a:lnTo>
                  <a:lnTo>
                    <a:pt x="3034" y="3094"/>
                  </a:lnTo>
                  <a:lnTo>
                    <a:pt x="3032" y="3094"/>
                  </a:lnTo>
                  <a:lnTo>
                    <a:pt x="3026" y="3096"/>
                  </a:lnTo>
                  <a:lnTo>
                    <a:pt x="3022" y="3096"/>
                  </a:lnTo>
                  <a:lnTo>
                    <a:pt x="3022" y="3092"/>
                  </a:lnTo>
                  <a:lnTo>
                    <a:pt x="3024" y="3084"/>
                  </a:lnTo>
                  <a:lnTo>
                    <a:pt x="3026" y="3076"/>
                  </a:lnTo>
                  <a:lnTo>
                    <a:pt x="3038" y="3058"/>
                  </a:lnTo>
                  <a:lnTo>
                    <a:pt x="3044" y="3052"/>
                  </a:lnTo>
                  <a:lnTo>
                    <a:pt x="3048" y="3048"/>
                  </a:lnTo>
                  <a:lnTo>
                    <a:pt x="3054" y="3044"/>
                  </a:lnTo>
                  <a:lnTo>
                    <a:pt x="3056" y="3042"/>
                  </a:lnTo>
                  <a:lnTo>
                    <a:pt x="3058" y="3038"/>
                  </a:lnTo>
                  <a:lnTo>
                    <a:pt x="3062" y="3034"/>
                  </a:lnTo>
                  <a:lnTo>
                    <a:pt x="3064" y="3032"/>
                  </a:lnTo>
                  <a:lnTo>
                    <a:pt x="3064" y="3028"/>
                  </a:lnTo>
                  <a:lnTo>
                    <a:pt x="3062" y="3024"/>
                  </a:lnTo>
                  <a:lnTo>
                    <a:pt x="3060" y="3020"/>
                  </a:lnTo>
                  <a:lnTo>
                    <a:pt x="3060" y="3018"/>
                  </a:lnTo>
                  <a:lnTo>
                    <a:pt x="3062" y="3018"/>
                  </a:lnTo>
                  <a:lnTo>
                    <a:pt x="3064" y="3016"/>
                  </a:lnTo>
                  <a:lnTo>
                    <a:pt x="3066" y="3016"/>
                  </a:lnTo>
                  <a:lnTo>
                    <a:pt x="3066" y="3020"/>
                  </a:lnTo>
                  <a:lnTo>
                    <a:pt x="3068" y="3022"/>
                  </a:lnTo>
                  <a:lnTo>
                    <a:pt x="3070" y="3024"/>
                  </a:lnTo>
                  <a:lnTo>
                    <a:pt x="3072" y="3024"/>
                  </a:lnTo>
                  <a:lnTo>
                    <a:pt x="3076" y="3022"/>
                  </a:lnTo>
                  <a:lnTo>
                    <a:pt x="3080" y="3020"/>
                  </a:lnTo>
                  <a:lnTo>
                    <a:pt x="3082" y="3018"/>
                  </a:lnTo>
                  <a:lnTo>
                    <a:pt x="3084" y="3012"/>
                  </a:lnTo>
                  <a:lnTo>
                    <a:pt x="3086" y="3008"/>
                  </a:lnTo>
                  <a:lnTo>
                    <a:pt x="3088" y="3006"/>
                  </a:lnTo>
                  <a:lnTo>
                    <a:pt x="3090" y="3008"/>
                  </a:lnTo>
                  <a:lnTo>
                    <a:pt x="3092" y="3008"/>
                  </a:lnTo>
                  <a:lnTo>
                    <a:pt x="3094" y="3006"/>
                  </a:lnTo>
                  <a:lnTo>
                    <a:pt x="3096" y="3002"/>
                  </a:lnTo>
                  <a:lnTo>
                    <a:pt x="3100" y="2996"/>
                  </a:lnTo>
                  <a:lnTo>
                    <a:pt x="3106" y="2990"/>
                  </a:lnTo>
                  <a:lnTo>
                    <a:pt x="3114" y="2988"/>
                  </a:lnTo>
                  <a:lnTo>
                    <a:pt x="3118" y="2988"/>
                  </a:lnTo>
                  <a:lnTo>
                    <a:pt x="3122" y="2986"/>
                  </a:lnTo>
                  <a:lnTo>
                    <a:pt x="3128" y="2982"/>
                  </a:lnTo>
                  <a:lnTo>
                    <a:pt x="3134" y="2976"/>
                  </a:lnTo>
                  <a:lnTo>
                    <a:pt x="3136" y="2976"/>
                  </a:lnTo>
                  <a:lnTo>
                    <a:pt x="3138" y="2978"/>
                  </a:lnTo>
                  <a:lnTo>
                    <a:pt x="3140" y="2978"/>
                  </a:lnTo>
                  <a:lnTo>
                    <a:pt x="3142" y="2976"/>
                  </a:lnTo>
                  <a:lnTo>
                    <a:pt x="3142" y="2978"/>
                  </a:lnTo>
                  <a:lnTo>
                    <a:pt x="3144" y="2980"/>
                  </a:lnTo>
                  <a:lnTo>
                    <a:pt x="3144" y="2982"/>
                  </a:lnTo>
                  <a:lnTo>
                    <a:pt x="3148" y="2984"/>
                  </a:lnTo>
                  <a:lnTo>
                    <a:pt x="3152" y="2982"/>
                  </a:lnTo>
                  <a:lnTo>
                    <a:pt x="3156" y="2980"/>
                  </a:lnTo>
                  <a:lnTo>
                    <a:pt x="3158" y="2978"/>
                  </a:lnTo>
                  <a:lnTo>
                    <a:pt x="3156" y="2974"/>
                  </a:lnTo>
                  <a:lnTo>
                    <a:pt x="3156" y="2972"/>
                  </a:lnTo>
                  <a:lnTo>
                    <a:pt x="3156" y="2970"/>
                  </a:lnTo>
                  <a:lnTo>
                    <a:pt x="3158" y="2966"/>
                  </a:lnTo>
                  <a:lnTo>
                    <a:pt x="3162" y="2960"/>
                  </a:lnTo>
                  <a:lnTo>
                    <a:pt x="3164" y="2958"/>
                  </a:lnTo>
                  <a:lnTo>
                    <a:pt x="3164" y="2956"/>
                  </a:lnTo>
                  <a:lnTo>
                    <a:pt x="3158" y="2952"/>
                  </a:lnTo>
                  <a:lnTo>
                    <a:pt x="3150" y="2950"/>
                  </a:lnTo>
                  <a:lnTo>
                    <a:pt x="3144" y="2946"/>
                  </a:lnTo>
                  <a:lnTo>
                    <a:pt x="3140" y="2942"/>
                  </a:lnTo>
                  <a:lnTo>
                    <a:pt x="3138" y="2944"/>
                  </a:lnTo>
                  <a:lnTo>
                    <a:pt x="3134" y="2948"/>
                  </a:lnTo>
                  <a:lnTo>
                    <a:pt x="3132" y="2948"/>
                  </a:lnTo>
                  <a:lnTo>
                    <a:pt x="3126" y="2950"/>
                  </a:lnTo>
                  <a:lnTo>
                    <a:pt x="3116" y="2948"/>
                  </a:lnTo>
                  <a:lnTo>
                    <a:pt x="3114" y="2944"/>
                  </a:lnTo>
                  <a:lnTo>
                    <a:pt x="3112" y="2942"/>
                  </a:lnTo>
                  <a:lnTo>
                    <a:pt x="3108" y="2942"/>
                  </a:lnTo>
                  <a:lnTo>
                    <a:pt x="3102" y="2942"/>
                  </a:lnTo>
                  <a:lnTo>
                    <a:pt x="3100" y="2938"/>
                  </a:lnTo>
                  <a:lnTo>
                    <a:pt x="3096" y="2934"/>
                  </a:lnTo>
                  <a:lnTo>
                    <a:pt x="3094" y="2930"/>
                  </a:lnTo>
                  <a:lnTo>
                    <a:pt x="3090" y="2930"/>
                  </a:lnTo>
                  <a:lnTo>
                    <a:pt x="3080" y="2930"/>
                  </a:lnTo>
                  <a:lnTo>
                    <a:pt x="3072" y="2934"/>
                  </a:lnTo>
                  <a:lnTo>
                    <a:pt x="3066" y="2940"/>
                  </a:lnTo>
                  <a:lnTo>
                    <a:pt x="3062" y="2946"/>
                  </a:lnTo>
                  <a:lnTo>
                    <a:pt x="3056" y="2950"/>
                  </a:lnTo>
                  <a:lnTo>
                    <a:pt x="3052" y="2952"/>
                  </a:lnTo>
                  <a:lnTo>
                    <a:pt x="3050" y="2954"/>
                  </a:lnTo>
                  <a:lnTo>
                    <a:pt x="3050" y="2958"/>
                  </a:lnTo>
                  <a:lnTo>
                    <a:pt x="3052" y="2962"/>
                  </a:lnTo>
                  <a:lnTo>
                    <a:pt x="3050" y="2964"/>
                  </a:lnTo>
                  <a:lnTo>
                    <a:pt x="3044" y="2966"/>
                  </a:lnTo>
                  <a:lnTo>
                    <a:pt x="3032" y="2968"/>
                  </a:lnTo>
                  <a:lnTo>
                    <a:pt x="3026" y="2968"/>
                  </a:lnTo>
                  <a:lnTo>
                    <a:pt x="3020" y="2964"/>
                  </a:lnTo>
                  <a:lnTo>
                    <a:pt x="3018" y="2960"/>
                  </a:lnTo>
                  <a:lnTo>
                    <a:pt x="3014" y="2956"/>
                  </a:lnTo>
                  <a:lnTo>
                    <a:pt x="3014" y="2946"/>
                  </a:lnTo>
                  <a:lnTo>
                    <a:pt x="3014" y="2940"/>
                  </a:lnTo>
                  <a:lnTo>
                    <a:pt x="3016" y="2938"/>
                  </a:lnTo>
                  <a:lnTo>
                    <a:pt x="3018" y="2934"/>
                  </a:lnTo>
                  <a:lnTo>
                    <a:pt x="3018" y="2930"/>
                  </a:lnTo>
                  <a:lnTo>
                    <a:pt x="3014" y="2922"/>
                  </a:lnTo>
                  <a:lnTo>
                    <a:pt x="3008" y="2914"/>
                  </a:lnTo>
                  <a:lnTo>
                    <a:pt x="3004" y="2912"/>
                  </a:lnTo>
                  <a:lnTo>
                    <a:pt x="3002" y="2912"/>
                  </a:lnTo>
                  <a:lnTo>
                    <a:pt x="2996" y="2914"/>
                  </a:lnTo>
                  <a:lnTo>
                    <a:pt x="2988" y="2914"/>
                  </a:lnTo>
                  <a:lnTo>
                    <a:pt x="2980" y="2914"/>
                  </a:lnTo>
                  <a:lnTo>
                    <a:pt x="2976" y="2912"/>
                  </a:lnTo>
                  <a:lnTo>
                    <a:pt x="2974" y="2910"/>
                  </a:lnTo>
                  <a:lnTo>
                    <a:pt x="2970" y="2906"/>
                  </a:lnTo>
                  <a:lnTo>
                    <a:pt x="2966" y="2904"/>
                  </a:lnTo>
                  <a:lnTo>
                    <a:pt x="2962" y="2900"/>
                  </a:lnTo>
                  <a:lnTo>
                    <a:pt x="2958" y="2890"/>
                  </a:lnTo>
                  <a:lnTo>
                    <a:pt x="2958" y="2880"/>
                  </a:lnTo>
                  <a:lnTo>
                    <a:pt x="2960" y="2872"/>
                  </a:lnTo>
                  <a:lnTo>
                    <a:pt x="2962" y="2868"/>
                  </a:lnTo>
                  <a:lnTo>
                    <a:pt x="2964" y="2862"/>
                  </a:lnTo>
                  <a:lnTo>
                    <a:pt x="2966" y="2856"/>
                  </a:lnTo>
                  <a:lnTo>
                    <a:pt x="2970" y="2854"/>
                  </a:lnTo>
                  <a:lnTo>
                    <a:pt x="2976" y="2854"/>
                  </a:lnTo>
                  <a:lnTo>
                    <a:pt x="2982" y="2860"/>
                  </a:lnTo>
                  <a:lnTo>
                    <a:pt x="2986" y="2864"/>
                  </a:lnTo>
                  <a:lnTo>
                    <a:pt x="2988" y="2864"/>
                  </a:lnTo>
                  <a:lnTo>
                    <a:pt x="2992" y="2862"/>
                  </a:lnTo>
                  <a:lnTo>
                    <a:pt x="2996" y="2856"/>
                  </a:lnTo>
                  <a:lnTo>
                    <a:pt x="3000" y="2856"/>
                  </a:lnTo>
                  <a:lnTo>
                    <a:pt x="3002" y="2856"/>
                  </a:lnTo>
                  <a:lnTo>
                    <a:pt x="3010" y="2856"/>
                  </a:lnTo>
                  <a:lnTo>
                    <a:pt x="3018" y="2854"/>
                  </a:lnTo>
                  <a:lnTo>
                    <a:pt x="3024" y="2846"/>
                  </a:lnTo>
                  <a:lnTo>
                    <a:pt x="3026" y="2836"/>
                  </a:lnTo>
                  <a:lnTo>
                    <a:pt x="3026" y="2830"/>
                  </a:lnTo>
                  <a:lnTo>
                    <a:pt x="3032" y="2824"/>
                  </a:lnTo>
                  <a:lnTo>
                    <a:pt x="3044" y="2814"/>
                  </a:lnTo>
                  <a:lnTo>
                    <a:pt x="3058" y="2806"/>
                  </a:lnTo>
                  <a:lnTo>
                    <a:pt x="3070" y="2802"/>
                  </a:lnTo>
                  <a:lnTo>
                    <a:pt x="3076" y="2798"/>
                  </a:lnTo>
                  <a:lnTo>
                    <a:pt x="3078" y="2794"/>
                  </a:lnTo>
                  <a:lnTo>
                    <a:pt x="3080" y="2786"/>
                  </a:lnTo>
                  <a:lnTo>
                    <a:pt x="3088" y="2778"/>
                  </a:lnTo>
                  <a:lnTo>
                    <a:pt x="3094" y="2770"/>
                  </a:lnTo>
                  <a:lnTo>
                    <a:pt x="3094" y="2768"/>
                  </a:lnTo>
                  <a:lnTo>
                    <a:pt x="3096" y="2766"/>
                  </a:lnTo>
                  <a:lnTo>
                    <a:pt x="3100" y="2762"/>
                  </a:lnTo>
                  <a:lnTo>
                    <a:pt x="3104" y="2760"/>
                  </a:lnTo>
                  <a:lnTo>
                    <a:pt x="3108" y="2760"/>
                  </a:lnTo>
                  <a:lnTo>
                    <a:pt x="3114" y="2760"/>
                  </a:lnTo>
                  <a:lnTo>
                    <a:pt x="3120" y="2762"/>
                  </a:lnTo>
                  <a:lnTo>
                    <a:pt x="3122" y="2762"/>
                  </a:lnTo>
                  <a:lnTo>
                    <a:pt x="3124" y="2762"/>
                  </a:lnTo>
                  <a:lnTo>
                    <a:pt x="3128" y="2760"/>
                  </a:lnTo>
                  <a:lnTo>
                    <a:pt x="3130" y="2760"/>
                  </a:lnTo>
                  <a:lnTo>
                    <a:pt x="3132" y="2764"/>
                  </a:lnTo>
                  <a:lnTo>
                    <a:pt x="3138" y="2770"/>
                  </a:lnTo>
                  <a:lnTo>
                    <a:pt x="3144" y="2778"/>
                  </a:lnTo>
                  <a:lnTo>
                    <a:pt x="3146" y="2782"/>
                  </a:lnTo>
                  <a:lnTo>
                    <a:pt x="3144" y="2790"/>
                  </a:lnTo>
                  <a:lnTo>
                    <a:pt x="3138" y="2800"/>
                  </a:lnTo>
                  <a:lnTo>
                    <a:pt x="3132" y="2806"/>
                  </a:lnTo>
                  <a:lnTo>
                    <a:pt x="3128" y="2810"/>
                  </a:lnTo>
                  <a:lnTo>
                    <a:pt x="3120" y="2816"/>
                  </a:lnTo>
                  <a:lnTo>
                    <a:pt x="3114" y="2820"/>
                  </a:lnTo>
                  <a:lnTo>
                    <a:pt x="3114" y="2822"/>
                  </a:lnTo>
                  <a:lnTo>
                    <a:pt x="3114" y="2824"/>
                  </a:lnTo>
                  <a:lnTo>
                    <a:pt x="3116" y="2826"/>
                  </a:lnTo>
                  <a:lnTo>
                    <a:pt x="3114" y="2828"/>
                  </a:lnTo>
                  <a:lnTo>
                    <a:pt x="3110" y="2832"/>
                  </a:lnTo>
                  <a:lnTo>
                    <a:pt x="3104" y="2834"/>
                  </a:lnTo>
                  <a:lnTo>
                    <a:pt x="3104" y="2836"/>
                  </a:lnTo>
                  <a:lnTo>
                    <a:pt x="3106" y="2836"/>
                  </a:lnTo>
                  <a:lnTo>
                    <a:pt x="3110" y="2840"/>
                  </a:lnTo>
                  <a:lnTo>
                    <a:pt x="3116" y="2844"/>
                  </a:lnTo>
                  <a:lnTo>
                    <a:pt x="3120" y="2850"/>
                  </a:lnTo>
                  <a:lnTo>
                    <a:pt x="3122" y="2854"/>
                  </a:lnTo>
                  <a:lnTo>
                    <a:pt x="3122" y="2858"/>
                  </a:lnTo>
                  <a:lnTo>
                    <a:pt x="3120" y="2862"/>
                  </a:lnTo>
                  <a:lnTo>
                    <a:pt x="3118" y="2864"/>
                  </a:lnTo>
                  <a:lnTo>
                    <a:pt x="3116" y="2862"/>
                  </a:lnTo>
                  <a:lnTo>
                    <a:pt x="3112" y="2860"/>
                  </a:lnTo>
                  <a:lnTo>
                    <a:pt x="3110" y="2862"/>
                  </a:lnTo>
                  <a:lnTo>
                    <a:pt x="3108" y="2864"/>
                  </a:lnTo>
                  <a:lnTo>
                    <a:pt x="3106" y="2868"/>
                  </a:lnTo>
                  <a:lnTo>
                    <a:pt x="3102" y="2868"/>
                  </a:lnTo>
                  <a:lnTo>
                    <a:pt x="3100" y="2876"/>
                  </a:lnTo>
                  <a:lnTo>
                    <a:pt x="3100" y="2880"/>
                  </a:lnTo>
                  <a:lnTo>
                    <a:pt x="3102" y="2882"/>
                  </a:lnTo>
                  <a:lnTo>
                    <a:pt x="3104" y="2882"/>
                  </a:lnTo>
                  <a:lnTo>
                    <a:pt x="3106" y="2880"/>
                  </a:lnTo>
                  <a:lnTo>
                    <a:pt x="3112" y="2878"/>
                  </a:lnTo>
                  <a:lnTo>
                    <a:pt x="3120" y="2874"/>
                  </a:lnTo>
                  <a:lnTo>
                    <a:pt x="3124" y="2874"/>
                  </a:lnTo>
                  <a:lnTo>
                    <a:pt x="3124" y="2872"/>
                  </a:lnTo>
                  <a:lnTo>
                    <a:pt x="3124" y="2868"/>
                  </a:lnTo>
                  <a:lnTo>
                    <a:pt x="3124" y="2866"/>
                  </a:lnTo>
                  <a:lnTo>
                    <a:pt x="3128" y="2866"/>
                  </a:lnTo>
                  <a:lnTo>
                    <a:pt x="3132" y="2866"/>
                  </a:lnTo>
                  <a:lnTo>
                    <a:pt x="3136" y="2864"/>
                  </a:lnTo>
                  <a:lnTo>
                    <a:pt x="3142" y="2856"/>
                  </a:lnTo>
                  <a:lnTo>
                    <a:pt x="3148" y="2848"/>
                  </a:lnTo>
                  <a:lnTo>
                    <a:pt x="3152" y="2844"/>
                  </a:lnTo>
                  <a:lnTo>
                    <a:pt x="3156" y="2840"/>
                  </a:lnTo>
                  <a:lnTo>
                    <a:pt x="3162" y="2836"/>
                  </a:lnTo>
                  <a:lnTo>
                    <a:pt x="3164" y="2834"/>
                  </a:lnTo>
                  <a:lnTo>
                    <a:pt x="3168" y="2832"/>
                  </a:lnTo>
                  <a:lnTo>
                    <a:pt x="3176" y="2830"/>
                  </a:lnTo>
                  <a:lnTo>
                    <a:pt x="3182" y="2830"/>
                  </a:lnTo>
                  <a:lnTo>
                    <a:pt x="3186" y="2828"/>
                  </a:lnTo>
                  <a:lnTo>
                    <a:pt x="3188" y="2826"/>
                  </a:lnTo>
                  <a:lnTo>
                    <a:pt x="3190" y="2822"/>
                  </a:lnTo>
                  <a:lnTo>
                    <a:pt x="3194" y="2822"/>
                  </a:lnTo>
                  <a:lnTo>
                    <a:pt x="3196" y="2824"/>
                  </a:lnTo>
                  <a:lnTo>
                    <a:pt x="3200" y="2822"/>
                  </a:lnTo>
                  <a:lnTo>
                    <a:pt x="3202" y="2820"/>
                  </a:lnTo>
                  <a:lnTo>
                    <a:pt x="3206" y="2820"/>
                  </a:lnTo>
                  <a:lnTo>
                    <a:pt x="3212" y="2820"/>
                  </a:lnTo>
                  <a:lnTo>
                    <a:pt x="3220" y="2818"/>
                  </a:lnTo>
                  <a:lnTo>
                    <a:pt x="3226" y="2816"/>
                  </a:lnTo>
                  <a:lnTo>
                    <a:pt x="3230" y="2812"/>
                  </a:lnTo>
                  <a:lnTo>
                    <a:pt x="3232" y="2808"/>
                  </a:lnTo>
                  <a:lnTo>
                    <a:pt x="3230" y="2812"/>
                  </a:lnTo>
                  <a:lnTo>
                    <a:pt x="3232" y="2818"/>
                  </a:lnTo>
                  <a:lnTo>
                    <a:pt x="3236" y="2824"/>
                  </a:lnTo>
                  <a:lnTo>
                    <a:pt x="3242" y="2828"/>
                  </a:lnTo>
                  <a:lnTo>
                    <a:pt x="3244" y="2830"/>
                  </a:lnTo>
                  <a:lnTo>
                    <a:pt x="3246" y="2828"/>
                  </a:lnTo>
                  <a:lnTo>
                    <a:pt x="3250" y="2828"/>
                  </a:lnTo>
                  <a:lnTo>
                    <a:pt x="3254" y="2828"/>
                  </a:lnTo>
                  <a:lnTo>
                    <a:pt x="3264" y="2832"/>
                  </a:lnTo>
                  <a:lnTo>
                    <a:pt x="3268" y="2836"/>
                  </a:lnTo>
                  <a:lnTo>
                    <a:pt x="3272" y="2840"/>
                  </a:lnTo>
                  <a:lnTo>
                    <a:pt x="3274" y="2846"/>
                  </a:lnTo>
                  <a:lnTo>
                    <a:pt x="3272" y="2850"/>
                  </a:lnTo>
                  <a:lnTo>
                    <a:pt x="3264" y="2868"/>
                  </a:lnTo>
                  <a:lnTo>
                    <a:pt x="3262" y="2876"/>
                  </a:lnTo>
                  <a:lnTo>
                    <a:pt x="3262" y="2878"/>
                  </a:lnTo>
                  <a:lnTo>
                    <a:pt x="3264" y="2880"/>
                  </a:lnTo>
                  <a:lnTo>
                    <a:pt x="3266" y="2884"/>
                  </a:lnTo>
                  <a:lnTo>
                    <a:pt x="3262" y="2886"/>
                  </a:lnTo>
                  <a:lnTo>
                    <a:pt x="3258" y="2892"/>
                  </a:lnTo>
                  <a:lnTo>
                    <a:pt x="3254" y="2900"/>
                  </a:lnTo>
                  <a:lnTo>
                    <a:pt x="3250" y="2906"/>
                  </a:lnTo>
                  <a:lnTo>
                    <a:pt x="3248" y="2910"/>
                  </a:lnTo>
                  <a:lnTo>
                    <a:pt x="3244" y="2914"/>
                  </a:lnTo>
                  <a:lnTo>
                    <a:pt x="3242" y="2914"/>
                  </a:lnTo>
                  <a:lnTo>
                    <a:pt x="3252" y="2916"/>
                  </a:lnTo>
                  <a:lnTo>
                    <a:pt x="3258" y="2918"/>
                  </a:lnTo>
                  <a:lnTo>
                    <a:pt x="3260" y="2918"/>
                  </a:lnTo>
                  <a:lnTo>
                    <a:pt x="3258" y="2920"/>
                  </a:lnTo>
                  <a:lnTo>
                    <a:pt x="3258" y="2922"/>
                  </a:lnTo>
                  <a:lnTo>
                    <a:pt x="3254" y="2924"/>
                  </a:lnTo>
                  <a:lnTo>
                    <a:pt x="3256" y="2926"/>
                  </a:lnTo>
                  <a:lnTo>
                    <a:pt x="3262" y="2928"/>
                  </a:lnTo>
                  <a:lnTo>
                    <a:pt x="3268" y="2928"/>
                  </a:lnTo>
                  <a:lnTo>
                    <a:pt x="3270" y="2930"/>
                  </a:lnTo>
                  <a:lnTo>
                    <a:pt x="3270" y="2932"/>
                  </a:lnTo>
                  <a:lnTo>
                    <a:pt x="3270" y="2934"/>
                  </a:lnTo>
                  <a:lnTo>
                    <a:pt x="3270" y="2938"/>
                  </a:lnTo>
                  <a:lnTo>
                    <a:pt x="3274" y="2936"/>
                  </a:lnTo>
                  <a:lnTo>
                    <a:pt x="3278" y="2934"/>
                  </a:lnTo>
                  <a:lnTo>
                    <a:pt x="3280" y="2930"/>
                  </a:lnTo>
                  <a:lnTo>
                    <a:pt x="3282" y="2924"/>
                  </a:lnTo>
                  <a:lnTo>
                    <a:pt x="3284" y="2922"/>
                  </a:lnTo>
                  <a:lnTo>
                    <a:pt x="3292" y="2926"/>
                  </a:lnTo>
                  <a:lnTo>
                    <a:pt x="3300" y="2934"/>
                  </a:lnTo>
                  <a:lnTo>
                    <a:pt x="3302" y="2934"/>
                  </a:lnTo>
                  <a:lnTo>
                    <a:pt x="3304" y="2930"/>
                  </a:lnTo>
                  <a:lnTo>
                    <a:pt x="3304" y="2928"/>
                  </a:lnTo>
                  <a:lnTo>
                    <a:pt x="3306" y="2926"/>
                  </a:lnTo>
                  <a:lnTo>
                    <a:pt x="3312" y="2928"/>
                  </a:lnTo>
                  <a:lnTo>
                    <a:pt x="3318" y="2930"/>
                  </a:lnTo>
                  <a:lnTo>
                    <a:pt x="3324" y="2930"/>
                  </a:lnTo>
                  <a:lnTo>
                    <a:pt x="3324" y="2934"/>
                  </a:lnTo>
                  <a:lnTo>
                    <a:pt x="3322" y="2934"/>
                  </a:lnTo>
                  <a:lnTo>
                    <a:pt x="3320" y="2938"/>
                  </a:lnTo>
                  <a:lnTo>
                    <a:pt x="3320" y="2942"/>
                  </a:lnTo>
                  <a:lnTo>
                    <a:pt x="3324" y="2948"/>
                  </a:lnTo>
                  <a:lnTo>
                    <a:pt x="3326" y="2954"/>
                  </a:lnTo>
                  <a:lnTo>
                    <a:pt x="3326" y="2958"/>
                  </a:lnTo>
                  <a:lnTo>
                    <a:pt x="3324" y="2960"/>
                  </a:lnTo>
                  <a:lnTo>
                    <a:pt x="3324" y="2962"/>
                  </a:lnTo>
                  <a:lnTo>
                    <a:pt x="3324" y="2966"/>
                  </a:lnTo>
                  <a:lnTo>
                    <a:pt x="3328" y="2970"/>
                  </a:lnTo>
                  <a:lnTo>
                    <a:pt x="3332" y="2974"/>
                  </a:lnTo>
                  <a:lnTo>
                    <a:pt x="3334" y="2976"/>
                  </a:lnTo>
                  <a:lnTo>
                    <a:pt x="3334" y="2980"/>
                  </a:lnTo>
                  <a:lnTo>
                    <a:pt x="3332" y="2982"/>
                  </a:lnTo>
                  <a:lnTo>
                    <a:pt x="3330" y="2980"/>
                  </a:lnTo>
                  <a:lnTo>
                    <a:pt x="3328" y="2976"/>
                  </a:lnTo>
                  <a:lnTo>
                    <a:pt x="3326" y="2974"/>
                  </a:lnTo>
                  <a:lnTo>
                    <a:pt x="3322" y="2974"/>
                  </a:lnTo>
                  <a:lnTo>
                    <a:pt x="3312" y="2974"/>
                  </a:lnTo>
                  <a:lnTo>
                    <a:pt x="3310" y="2974"/>
                  </a:lnTo>
                  <a:lnTo>
                    <a:pt x="3312" y="2978"/>
                  </a:lnTo>
                  <a:lnTo>
                    <a:pt x="3312" y="2980"/>
                  </a:lnTo>
                  <a:lnTo>
                    <a:pt x="3312" y="2982"/>
                  </a:lnTo>
                  <a:lnTo>
                    <a:pt x="3310" y="2982"/>
                  </a:lnTo>
                  <a:lnTo>
                    <a:pt x="3308" y="2980"/>
                  </a:lnTo>
                  <a:lnTo>
                    <a:pt x="3306" y="2980"/>
                  </a:lnTo>
                  <a:lnTo>
                    <a:pt x="3302" y="2984"/>
                  </a:lnTo>
                  <a:lnTo>
                    <a:pt x="3302" y="2988"/>
                  </a:lnTo>
                  <a:lnTo>
                    <a:pt x="3304" y="2992"/>
                  </a:lnTo>
                  <a:lnTo>
                    <a:pt x="3308" y="2994"/>
                  </a:lnTo>
                  <a:lnTo>
                    <a:pt x="3312" y="2992"/>
                  </a:lnTo>
                  <a:lnTo>
                    <a:pt x="3314" y="2992"/>
                  </a:lnTo>
                  <a:lnTo>
                    <a:pt x="3316" y="2998"/>
                  </a:lnTo>
                  <a:lnTo>
                    <a:pt x="3318" y="3014"/>
                  </a:lnTo>
                  <a:lnTo>
                    <a:pt x="3318" y="3020"/>
                  </a:lnTo>
                  <a:lnTo>
                    <a:pt x="3320" y="3022"/>
                  </a:lnTo>
                  <a:lnTo>
                    <a:pt x="3324" y="3026"/>
                  </a:lnTo>
                  <a:lnTo>
                    <a:pt x="3324" y="3028"/>
                  </a:lnTo>
                  <a:lnTo>
                    <a:pt x="3322" y="3030"/>
                  </a:lnTo>
                  <a:lnTo>
                    <a:pt x="3324" y="3034"/>
                  </a:lnTo>
                  <a:lnTo>
                    <a:pt x="3326" y="3038"/>
                  </a:lnTo>
                  <a:lnTo>
                    <a:pt x="3324" y="3042"/>
                  </a:lnTo>
                  <a:lnTo>
                    <a:pt x="3320" y="3046"/>
                  </a:lnTo>
                  <a:lnTo>
                    <a:pt x="3316" y="3054"/>
                  </a:lnTo>
                  <a:lnTo>
                    <a:pt x="3308" y="3070"/>
                  </a:lnTo>
                  <a:lnTo>
                    <a:pt x="3308" y="3076"/>
                  </a:lnTo>
                  <a:lnTo>
                    <a:pt x="3308" y="3078"/>
                  </a:lnTo>
                  <a:lnTo>
                    <a:pt x="3310" y="3082"/>
                  </a:lnTo>
                  <a:lnTo>
                    <a:pt x="3310" y="3084"/>
                  </a:lnTo>
                  <a:lnTo>
                    <a:pt x="3312" y="3088"/>
                  </a:lnTo>
                  <a:lnTo>
                    <a:pt x="3312" y="3092"/>
                  </a:lnTo>
                  <a:lnTo>
                    <a:pt x="3314" y="3096"/>
                  </a:lnTo>
                  <a:lnTo>
                    <a:pt x="3312" y="3096"/>
                  </a:lnTo>
                  <a:lnTo>
                    <a:pt x="3308" y="3096"/>
                  </a:lnTo>
                  <a:lnTo>
                    <a:pt x="3308" y="3100"/>
                  </a:lnTo>
                  <a:lnTo>
                    <a:pt x="3310" y="3104"/>
                  </a:lnTo>
                  <a:lnTo>
                    <a:pt x="3312" y="3104"/>
                  </a:lnTo>
                  <a:lnTo>
                    <a:pt x="3316" y="3104"/>
                  </a:lnTo>
                  <a:lnTo>
                    <a:pt x="3316" y="3110"/>
                  </a:lnTo>
                  <a:lnTo>
                    <a:pt x="3316" y="3116"/>
                  </a:lnTo>
                  <a:lnTo>
                    <a:pt x="3318" y="3118"/>
                  </a:lnTo>
                  <a:lnTo>
                    <a:pt x="3322" y="3116"/>
                  </a:lnTo>
                  <a:lnTo>
                    <a:pt x="3326" y="3110"/>
                  </a:lnTo>
                  <a:lnTo>
                    <a:pt x="3330" y="3104"/>
                  </a:lnTo>
                  <a:lnTo>
                    <a:pt x="3330" y="3106"/>
                  </a:lnTo>
                  <a:lnTo>
                    <a:pt x="3330" y="3110"/>
                  </a:lnTo>
                  <a:lnTo>
                    <a:pt x="3330" y="3112"/>
                  </a:lnTo>
                  <a:lnTo>
                    <a:pt x="3334" y="3110"/>
                  </a:lnTo>
                  <a:lnTo>
                    <a:pt x="3334" y="3108"/>
                  </a:lnTo>
                  <a:lnTo>
                    <a:pt x="3338" y="3102"/>
                  </a:lnTo>
                  <a:lnTo>
                    <a:pt x="3342" y="3098"/>
                  </a:lnTo>
                  <a:lnTo>
                    <a:pt x="3346" y="3094"/>
                  </a:lnTo>
                  <a:lnTo>
                    <a:pt x="3348" y="3094"/>
                  </a:lnTo>
                  <a:lnTo>
                    <a:pt x="3348" y="3096"/>
                  </a:lnTo>
                  <a:lnTo>
                    <a:pt x="3346" y="3100"/>
                  </a:lnTo>
                  <a:lnTo>
                    <a:pt x="3344" y="3106"/>
                  </a:lnTo>
                  <a:lnTo>
                    <a:pt x="3346" y="3108"/>
                  </a:lnTo>
                  <a:lnTo>
                    <a:pt x="3350" y="3110"/>
                  </a:lnTo>
                  <a:lnTo>
                    <a:pt x="3354" y="3108"/>
                  </a:lnTo>
                  <a:lnTo>
                    <a:pt x="3356" y="3106"/>
                  </a:lnTo>
                  <a:lnTo>
                    <a:pt x="3356" y="3104"/>
                  </a:lnTo>
                  <a:lnTo>
                    <a:pt x="3354" y="3096"/>
                  </a:lnTo>
                  <a:lnTo>
                    <a:pt x="3354" y="3094"/>
                  </a:lnTo>
                  <a:lnTo>
                    <a:pt x="3356" y="3092"/>
                  </a:lnTo>
                  <a:lnTo>
                    <a:pt x="3358" y="3092"/>
                  </a:lnTo>
                  <a:lnTo>
                    <a:pt x="3358" y="3094"/>
                  </a:lnTo>
                  <a:lnTo>
                    <a:pt x="3360" y="3102"/>
                  </a:lnTo>
                  <a:lnTo>
                    <a:pt x="3362" y="3100"/>
                  </a:lnTo>
                  <a:lnTo>
                    <a:pt x="3366" y="3096"/>
                  </a:lnTo>
                  <a:lnTo>
                    <a:pt x="3368" y="3094"/>
                  </a:lnTo>
                  <a:lnTo>
                    <a:pt x="3368" y="3092"/>
                  </a:lnTo>
                  <a:lnTo>
                    <a:pt x="3364" y="3088"/>
                  </a:lnTo>
                  <a:lnTo>
                    <a:pt x="3362" y="3086"/>
                  </a:lnTo>
                  <a:lnTo>
                    <a:pt x="3366" y="3084"/>
                  </a:lnTo>
                  <a:lnTo>
                    <a:pt x="3376" y="3084"/>
                  </a:lnTo>
                  <a:lnTo>
                    <a:pt x="3384" y="3086"/>
                  </a:lnTo>
                  <a:lnTo>
                    <a:pt x="3390" y="3090"/>
                  </a:lnTo>
                  <a:lnTo>
                    <a:pt x="3394" y="3090"/>
                  </a:lnTo>
                  <a:lnTo>
                    <a:pt x="3396" y="3088"/>
                  </a:lnTo>
                  <a:lnTo>
                    <a:pt x="3396" y="3084"/>
                  </a:lnTo>
                  <a:lnTo>
                    <a:pt x="3396" y="3082"/>
                  </a:lnTo>
                  <a:lnTo>
                    <a:pt x="3400" y="3078"/>
                  </a:lnTo>
                  <a:lnTo>
                    <a:pt x="3406" y="3076"/>
                  </a:lnTo>
                  <a:lnTo>
                    <a:pt x="3412" y="3078"/>
                  </a:lnTo>
                  <a:lnTo>
                    <a:pt x="3418" y="3078"/>
                  </a:lnTo>
                  <a:lnTo>
                    <a:pt x="3422" y="3076"/>
                  </a:lnTo>
                  <a:lnTo>
                    <a:pt x="3428" y="3070"/>
                  </a:lnTo>
                  <a:lnTo>
                    <a:pt x="3434" y="3058"/>
                  </a:lnTo>
                  <a:lnTo>
                    <a:pt x="3438" y="3044"/>
                  </a:lnTo>
                  <a:lnTo>
                    <a:pt x="3440" y="3032"/>
                  </a:lnTo>
                  <a:lnTo>
                    <a:pt x="3440" y="3026"/>
                  </a:lnTo>
                  <a:lnTo>
                    <a:pt x="3436" y="3026"/>
                  </a:lnTo>
                  <a:lnTo>
                    <a:pt x="3434" y="3026"/>
                  </a:lnTo>
                  <a:lnTo>
                    <a:pt x="3432" y="3018"/>
                  </a:lnTo>
                  <a:lnTo>
                    <a:pt x="3434" y="3008"/>
                  </a:lnTo>
                  <a:lnTo>
                    <a:pt x="3436" y="3002"/>
                  </a:lnTo>
                  <a:lnTo>
                    <a:pt x="3436" y="2994"/>
                  </a:lnTo>
                  <a:lnTo>
                    <a:pt x="3436" y="2980"/>
                  </a:lnTo>
                  <a:lnTo>
                    <a:pt x="3432" y="2964"/>
                  </a:lnTo>
                  <a:lnTo>
                    <a:pt x="3426" y="2948"/>
                  </a:lnTo>
                  <a:lnTo>
                    <a:pt x="3418" y="2934"/>
                  </a:lnTo>
                  <a:lnTo>
                    <a:pt x="3410" y="2922"/>
                  </a:lnTo>
                  <a:lnTo>
                    <a:pt x="3402" y="2910"/>
                  </a:lnTo>
                  <a:lnTo>
                    <a:pt x="3398" y="2902"/>
                  </a:lnTo>
                  <a:lnTo>
                    <a:pt x="3392" y="2886"/>
                  </a:lnTo>
                  <a:lnTo>
                    <a:pt x="3388" y="2882"/>
                  </a:lnTo>
                  <a:lnTo>
                    <a:pt x="3386" y="2880"/>
                  </a:lnTo>
                  <a:lnTo>
                    <a:pt x="3380" y="2876"/>
                  </a:lnTo>
                  <a:lnTo>
                    <a:pt x="3374" y="2866"/>
                  </a:lnTo>
                  <a:lnTo>
                    <a:pt x="3370" y="2862"/>
                  </a:lnTo>
                  <a:lnTo>
                    <a:pt x="3366" y="2858"/>
                  </a:lnTo>
                  <a:lnTo>
                    <a:pt x="3360" y="2856"/>
                  </a:lnTo>
                  <a:lnTo>
                    <a:pt x="3354" y="2856"/>
                  </a:lnTo>
                  <a:lnTo>
                    <a:pt x="3352" y="2852"/>
                  </a:lnTo>
                  <a:lnTo>
                    <a:pt x="3352" y="2850"/>
                  </a:lnTo>
                  <a:lnTo>
                    <a:pt x="3354" y="2848"/>
                  </a:lnTo>
                  <a:lnTo>
                    <a:pt x="3356" y="2848"/>
                  </a:lnTo>
                  <a:lnTo>
                    <a:pt x="3358" y="2848"/>
                  </a:lnTo>
                  <a:lnTo>
                    <a:pt x="3360" y="2848"/>
                  </a:lnTo>
                  <a:lnTo>
                    <a:pt x="3360" y="2838"/>
                  </a:lnTo>
                  <a:lnTo>
                    <a:pt x="3358" y="2830"/>
                  </a:lnTo>
                  <a:lnTo>
                    <a:pt x="3358" y="2826"/>
                  </a:lnTo>
                  <a:lnTo>
                    <a:pt x="3360" y="2822"/>
                  </a:lnTo>
                  <a:lnTo>
                    <a:pt x="3362" y="2822"/>
                  </a:lnTo>
                  <a:lnTo>
                    <a:pt x="3368" y="2820"/>
                  </a:lnTo>
                  <a:lnTo>
                    <a:pt x="3372" y="2818"/>
                  </a:lnTo>
                  <a:lnTo>
                    <a:pt x="3374" y="2814"/>
                  </a:lnTo>
                  <a:lnTo>
                    <a:pt x="3376" y="2810"/>
                  </a:lnTo>
                  <a:lnTo>
                    <a:pt x="3378" y="2808"/>
                  </a:lnTo>
                  <a:lnTo>
                    <a:pt x="3384" y="2810"/>
                  </a:lnTo>
                  <a:lnTo>
                    <a:pt x="3386" y="2810"/>
                  </a:lnTo>
                  <a:lnTo>
                    <a:pt x="3390" y="2810"/>
                  </a:lnTo>
                  <a:lnTo>
                    <a:pt x="3396" y="2806"/>
                  </a:lnTo>
                  <a:lnTo>
                    <a:pt x="3402" y="2800"/>
                  </a:lnTo>
                  <a:lnTo>
                    <a:pt x="3426" y="2776"/>
                  </a:lnTo>
                  <a:lnTo>
                    <a:pt x="3434" y="2768"/>
                  </a:lnTo>
                  <a:lnTo>
                    <a:pt x="3442" y="2766"/>
                  </a:lnTo>
                  <a:lnTo>
                    <a:pt x="3444" y="2764"/>
                  </a:lnTo>
                  <a:lnTo>
                    <a:pt x="3446" y="2762"/>
                  </a:lnTo>
                  <a:lnTo>
                    <a:pt x="3448" y="2754"/>
                  </a:lnTo>
                  <a:lnTo>
                    <a:pt x="3448" y="2746"/>
                  </a:lnTo>
                  <a:lnTo>
                    <a:pt x="3448" y="2738"/>
                  </a:lnTo>
                  <a:lnTo>
                    <a:pt x="3448" y="2734"/>
                  </a:lnTo>
                  <a:lnTo>
                    <a:pt x="3448" y="2732"/>
                  </a:lnTo>
                  <a:lnTo>
                    <a:pt x="3446" y="2730"/>
                  </a:lnTo>
                  <a:lnTo>
                    <a:pt x="3444" y="2728"/>
                  </a:lnTo>
                  <a:lnTo>
                    <a:pt x="3444" y="2724"/>
                  </a:lnTo>
                  <a:lnTo>
                    <a:pt x="3450" y="2714"/>
                  </a:lnTo>
                  <a:lnTo>
                    <a:pt x="3464" y="2694"/>
                  </a:lnTo>
                  <a:lnTo>
                    <a:pt x="3474" y="2684"/>
                  </a:lnTo>
                  <a:lnTo>
                    <a:pt x="3478" y="2682"/>
                  </a:lnTo>
                  <a:lnTo>
                    <a:pt x="3480" y="2684"/>
                  </a:lnTo>
                  <a:lnTo>
                    <a:pt x="3482" y="2684"/>
                  </a:lnTo>
                  <a:lnTo>
                    <a:pt x="3488" y="2682"/>
                  </a:lnTo>
                  <a:lnTo>
                    <a:pt x="3492" y="2678"/>
                  </a:lnTo>
                  <a:lnTo>
                    <a:pt x="3492" y="2674"/>
                  </a:lnTo>
                  <a:lnTo>
                    <a:pt x="3492" y="2666"/>
                  </a:lnTo>
                  <a:lnTo>
                    <a:pt x="3492" y="2664"/>
                  </a:lnTo>
                  <a:lnTo>
                    <a:pt x="3498" y="2664"/>
                  </a:lnTo>
                  <a:lnTo>
                    <a:pt x="3506" y="2666"/>
                  </a:lnTo>
                  <a:lnTo>
                    <a:pt x="3510" y="2664"/>
                  </a:lnTo>
                  <a:lnTo>
                    <a:pt x="3514" y="2658"/>
                  </a:lnTo>
                  <a:lnTo>
                    <a:pt x="3518" y="2650"/>
                  </a:lnTo>
                  <a:lnTo>
                    <a:pt x="3524" y="2640"/>
                  </a:lnTo>
                  <a:lnTo>
                    <a:pt x="3524" y="2632"/>
                  </a:lnTo>
                  <a:lnTo>
                    <a:pt x="3526" y="2628"/>
                  </a:lnTo>
                  <a:lnTo>
                    <a:pt x="3528" y="2626"/>
                  </a:lnTo>
                  <a:lnTo>
                    <a:pt x="3532" y="2626"/>
                  </a:lnTo>
                  <a:lnTo>
                    <a:pt x="3536" y="2626"/>
                  </a:lnTo>
                  <a:lnTo>
                    <a:pt x="3536" y="2628"/>
                  </a:lnTo>
                  <a:lnTo>
                    <a:pt x="3536" y="2634"/>
                  </a:lnTo>
                  <a:lnTo>
                    <a:pt x="3534" y="2638"/>
                  </a:lnTo>
                  <a:lnTo>
                    <a:pt x="3536" y="2638"/>
                  </a:lnTo>
                  <a:lnTo>
                    <a:pt x="3538" y="2638"/>
                  </a:lnTo>
                  <a:lnTo>
                    <a:pt x="3542" y="2636"/>
                  </a:lnTo>
                  <a:lnTo>
                    <a:pt x="3548" y="2632"/>
                  </a:lnTo>
                  <a:lnTo>
                    <a:pt x="3550" y="2632"/>
                  </a:lnTo>
                  <a:lnTo>
                    <a:pt x="3552" y="2634"/>
                  </a:lnTo>
                  <a:lnTo>
                    <a:pt x="3552" y="2638"/>
                  </a:lnTo>
                  <a:lnTo>
                    <a:pt x="3552" y="2646"/>
                  </a:lnTo>
                  <a:lnTo>
                    <a:pt x="3554" y="2648"/>
                  </a:lnTo>
                  <a:lnTo>
                    <a:pt x="3556" y="2650"/>
                  </a:lnTo>
                  <a:lnTo>
                    <a:pt x="3570" y="2654"/>
                  </a:lnTo>
                  <a:lnTo>
                    <a:pt x="3580" y="2660"/>
                  </a:lnTo>
                  <a:lnTo>
                    <a:pt x="3584" y="2660"/>
                  </a:lnTo>
                  <a:lnTo>
                    <a:pt x="3590" y="2658"/>
                  </a:lnTo>
                  <a:lnTo>
                    <a:pt x="3598" y="2656"/>
                  </a:lnTo>
                  <a:lnTo>
                    <a:pt x="3608" y="2652"/>
                  </a:lnTo>
                  <a:lnTo>
                    <a:pt x="3616" y="2650"/>
                  </a:lnTo>
                  <a:lnTo>
                    <a:pt x="3622" y="2644"/>
                  </a:lnTo>
                  <a:lnTo>
                    <a:pt x="3632" y="2638"/>
                  </a:lnTo>
                  <a:lnTo>
                    <a:pt x="3648" y="2628"/>
                  </a:lnTo>
                  <a:lnTo>
                    <a:pt x="3658" y="2620"/>
                  </a:lnTo>
                  <a:lnTo>
                    <a:pt x="3666" y="2610"/>
                  </a:lnTo>
                  <a:lnTo>
                    <a:pt x="3686" y="2584"/>
                  </a:lnTo>
                  <a:lnTo>
                    <a:pt x="3712" y="2550"/>
                  </a:lnTo>
                  <a:lnTo>
                    <a:pt x="3728" y="2530"/>
                  </a:lnTo>
                  <a:lnTo>
                    <a:pt x="3748" y="2508"/>
                  </a:lnTo>
                  <a:lnTo>
                    <a:pt x="3768" y="2488"/>
                  </a:lnTo>
                  <a:lnTo>
                    <a:pt x="3780" y="2468"/>
                  </a:lnTo>
                  <a:lnTo>
                    <a:pt x="3790" y="2454"/>
                  </a:lnTo>
                  <a:lnTo>
                    <a:pt x="3796" y="2440"/>
                  </a:lnTo>
                  <a:lnTo>
                    <a:pt x="3804" y="2418"/>
                  </a:lnTo>
                  <a:lnTo>
                    <a:pt x="3808" y="2408"/>
                  </a:lnTo>
                  <a:lnTo>
                    <a:pt x="3816" y="2400"/>
                  </a:lnTo>
                  <a:lnTo>
                    <a:pt x="3824" y="2394"/>
                  </a:lnTo>
                  <a:lnTo>
                    <a:pt x="3828" y="2388"/>
                  </a:lnTo>
                  <a:lnTo>
                    <a:pt x="3832" y="2378"/>
                  </a:lnTo>
                  <a:lnTo>
                    <a:pt x="3834" y="2372"/>
                  </a:lnTo>
                  <a:lnTo>
                    <a:pt x="3838" y="2366"/>
                  </a:lnTo>
                  <a:lnTo>
                    <a:pt x="3844" y="2358"/>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78" y="2204"/>
                  </a:lnTo>
                  <a:lnTo>
                    <a:pt x="3878" y="2198"/>
                  </a:lnTo>
                  <a:lnTo>
                    <a:pt x="3880" y="2192"/>
                  </a:lnTo>
                  <a:lnTo>
                    <a:pt x="3882" y="2188"/>
                  </a:lnTo>
                  <a:lnTo>
                    <a:pt x="3888" y="2178"/>
                  </a:lnTo>
                  <a:lnTo>
                    <a:pt x="3892" y="2170"/>
                  </a:lnTo>
                  <a:lnTo>
                    <a:pt x="3896" y="2160"/>
                  </a:lnTo>
                  <a:lnTo>
                    <a:pt x="3898" y="2150"/>
                  </a:lnTo>
                  <a:lnTo>
                    <a:pt x="3904" y="2142"/>
                  </a:lnTo>
                  <a:lnTo>
                    <a:pt x="3914" y="2128"/>
                  </a:lnTo>
                  <a:lnTo>
                    <a:pt x="3920" y="2122"/>
                  </a:lnTo>
                  <a:lnTo>
                    <a:pt x="3922" y="2116"/>
                  </a:lnTo>
                  <a:lnTo>
                    <a:pt x="3920" y="2110"/>
                  </a:lnTo>
                  <a:lnTo>
                    <a:pt x="3916" y="2104"/>
                  </a:lnTo>
                  <a:lnTo>
                    <a:pt x="3910" y="2098"/>
                  </a:lnTo>
                  <a:lnTo>
                    <a:pt x="3908" y="2094"/>
                  </a:lnTo>
                  <a:lnTo>
                    <a:pt x="3908" y="2090"/>
                  </a:lnTo>
                  <a:lnTo>
                    <a:pt x="3910" y="2086"/>
                  </a:lnTo>
                  <a:lnTo>
                    <a:pt x="3910" y="2078"/>
                  </a:lnTo>
                  <a:lnTo>
                    <a:pt x="3910" y="2072"/>
                  </a:lnTo>
                  <a:lnTo>
                    <a:pt x="3906" y="2066"/>
                  </a:lnTo>
                  <a:lnTo>
                    <a:pt x="3904" y="2062"/>
                  </a:lnTo>
                  <a:lnTo>
                    <a:pt x="3906" y="2058"/>
                  </a:lnTo>
                  <a:lnTo>
                    <a:pt x="3914" y="2052"/>
                  </a:lnTo>
                  <a:lnTo>
                    <a:pt x="3918" y="2050"/>
                  </a:lnTo>
                  <a:lnTo>
                    <a:pt x="3920" y="2046"/>
                  </a:lnTo>
                  <a:lnTo>
                    <a:pt x="3918" y="2042"/>
                  </a:lnTo>
                  <a:lnTo>
                    <a:pt x="3910" y="2034"/>
                  </a:lnTo>
                  <a:lnTo>
                    <a:pt x="3892" y="2020"/>
                  </a:lnTo>
                  <a:lnTo>
                    <a:pt x="3880" y="2010"/>
                  </a:lnTo>
                  <a:lnTo>
                    <a:pt x="3864" y="1990"/>
                  </a:lnTo>
                  <a:lnTo>
                    <a:pt x="3858" y="1986"/>
                  </a:lnTo>
                  <a:lnTo>
                    <a:pt x="3854" y="1984"/>
                  </a:lnTo>
                  <a:lnTo>
                    <a:pt x="3842" y="1984"/>
                  </a:lnTo>
                  <a:lnTo>
                    <a:pt x="3832" y="1986"/>
                  </a:lnTo>
                  <a:lnTo>
                    <a:pt x="3826" y="1986"/>
                  </a:lnTo>
                  <a:lnTo>
                    <a:pt x="3820" y="1984"/>
                  </a:lnTo>
                  <a:lnTo>
                    <a:pt x="3814" y="1982"/>
                  </a:lnTo>
                  <a:lnTo>
                    <a:pt x="3812" y="1984"/>
                  </a:lnTo>
                  <a:lnTo>
                    <a:pt x="3808" y="1996"/>
                  </a:lnTo>
                  <a:lnTo>
                    <a:pt x="3804" y="2004"/>
                  </a:lnTo>
                  <a:lnTo>
                    <a:pt x="3800" y="2012"/>
                  </a:lnTo>
                  <a:lnTo>
                    <a:pt x="3792" y="2018"/>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50" y="1986"/>
                  </a:lnTo>
                  <a:lnTo>
                    <a:pt x="3746" y="1992"/>
                  </a:lnTo>
                  <a:lnTo>
                    <a:pt x="3746" y="1996"/>
                  </a:lnTo>
                  <a:lnTo>
                    <a:pt x="3748" y="2000"/>
                  </a:lnTo>
                  <a:lnTo>
                    <a:pt x="3750" y="2002"/>
                  </a:lnTo>
                  <a:lnTo>
                    <a:pt x="3750" y="2004"/>
                  </a:lnTo>
                  <a:lnTo>
                    <a:pt x="3746"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46" y="1886"/>
                  </a:lnTo>
                  <a:lnTo>
                    <a:pt x="3768" y="1868"/>
                  </a:lnTo>
                  <a:lnTo>
                    <a:pt x="3776" y="1862"/>
                  </a:lnTo>
                  <a:lnTo>
                    <a:pt x="3782" y="1852"/>
                  </a:lnTo>
                  <a:lnTo>
                    <a:pt x="3788" y="1844"/>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36" y="1664"/>
                  </a:lnTo>
                  <a:lnTo>
                    <a:pt x="4048" y="1666"/>
                  </a:lnTo>
                  <a:lnTo>
                    <a:pt x="4068" y="1664"/>
                  </a:lnTo>
                  <a:lnTo>
                    <a:pt x="4082" y="1664"/>
                  </a:lnTo>
                  <a:lnTo>
                    <a:pt x="4090" y="1666"/>
                  </a:lnTo>
                  <a:lnTo>
                    <a:pt x="4098" y="1670"/>
                  </a:lnTo>
                  <a:lnTo>
                    <a:pt x="4104" y="1672"/>
                  </a:lnTo>
                  <a:lnTo>
                    <a:pt x="4108" y="1672"/>
                  </a:lnTo>
                  <a:lnTo>
                    <a:pt x="4110" y="1670"/>
                  </a:lnTo>
                  <a:lnTo>
                    <a:pt x="4112" y="1666"/>
                  </a:lnTo>
                  <a:lnTo>
                    <a:pt x="4116" y="1662"/>
                  </a:lnTo>
                  <a:lnTo>
                    <a:pt x="4124" y="1660"/>
                  </a:lnTo>
                  <a:lnTo>
                    <a:pt x="4136" y="1658"/>
                  </a:lnTo>
                  <a:lnTo>
                    <a:pt x="4154" y="1660"/>
                  </a:lnTo>
                  <a:lnTo>
                    <a:pt x="4188" y="1668"/>
                  </a:lnTo>
                  <a:lnTo>
                    <a:pt x="4200" y="1670"/>
                  </a:lnTo>
                  <a:lnTo>
                    <a:pt x="4208" y="1670"/>
                  </a:lnTo>
                  <a:lnTo>
                    <a:pt x="4214" y="1670"/>
                  </a:lnTo>
                  <a:lnTo>
                    <a:pt x="4220" y="1666"/>
                  </a:lnTo>
                  <a:lnTo>
                    <a:pt x="4224" y="165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96" y="1572"/>
                  </a:lnTo>
                  <a:lnTo>
                    <a:pt x="4514" y="1556"/>
                  </a:lnTo>
                  <a:lnTo>
                    <a:pt x="4536" y="1530"/>
                  </a:lnTo>
                  <a:lnTo>
                    <a:pt x="4546" y="1522"/>
                  </a:lnTo>
                  <a:lnTo>
                    <a:pt x="4562" y="1514"/>
                  </a:lnTo>
                  <a:lnTo>
                    <a:pt x="4584" y="1508"/>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714" y="1562"/>
                  </a:lnTo>
                  <a:lnTo>
                    <a:pt x="4728" y="1550"/>
                  </a:lnTo>
                  <a:lnTo>
                    <a:pt x="4738" y="1540"/>
                  </a:lnTo>
                  <a:lnTo>
                    <a:pt x="4746" y="1530"/>
                  </a:lnTo>
                  <a:lnTo>
                    <a:pt x="4752" y="1524"/>
                  </a:lnTo>
                  <a:lnTo>
                    <a:pt x="4758" y="1520"/>
                  </a:lnTo>
                  <a:lnTo>
                    <a:pt x="4766" y="1518"/>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664" y="1686"/>
                  </a:lnTo>
                  <a:lnTo>
                    <a:pt x="4646" y="1706"/>
                  </a:lnTo>
                  <a:lnTo>
                    <a:pt x="4630" y="1722"/>
                  </a:lnTo>
                  <a:lnTo>
                    <a:pt x="4614" y="1734"/>
                  </a:lnTo>
                  <a:lnTo>
                    <a:pt x="4600" y="1744"/>
                  </a:lnTo>
                  <a:lnTo>
                    <a:pt x="4584" y="1752"/>
                  </a:lnTo>
                  <a:lnTo>
                    <a:pt x="4568" y="1756"/>
                  </a:lnTo>
                  <a:lnTo>
                    <a:pt x="4554" y="1760"/>
                  </a:lnTo>
                  <a:lnTo>
                    <a:pt x="4546" y="1764"/>
                  </a:lnTo>
                  <a:lnTo>
                    <a:pt x="4544" y="1770"/>
                  </a:lnTo>
                  <a:lnTo>
                    <a:pt x="4542" y="1776"/>
                  </a:lnTo>
                  <a:lnTo>
                    <a:pt x="4542" y="1784"/>
                  </a:lnTo>
                  <a:lnTo>
                    <a:pt x="4540" y="1792"/>
                  </a:lnTo>
                  <a:lnTo>
                    <a:pt x="4532" y="180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82" y="1694"/>
                  </a:lnTo>
                  <a:lnTo>
                    <a:pt x="4794" y="1678"/>
                  </a:lnTo>
                  <a:lnTo>
                    <a:pt x="4800" y="1664"/>
                  </a:lnTo>
                  <a:lnTo>
                    <a:pt x="4804" y="1652"/>
                  </a:lnTo>
                  <a:lnTo>
                    <a:pt x="4806" y="1642"/>
                  </a:lnTo>
                  <a:lnTo>
                    <a:pt x="4810" y="1634"/>
                  </a:lnTo>
                  <a:lnTo>
                    <a:pt x="4816" y="1628"/>
                  </a:lnTo>
                  <a:lnTo>
                    <a:pt x="4828" y="1622"/>
                  </a:lnTo>
                  <a:lnTo>
                    <a:pt x="4840" y="1618"/>
                  </a:lnTo>
                  <a:lnTo>
                    <a:pt x="4848" y="1618"/>
                  </a:lnTo>
                  <a:lnTo>
                    <a:pt x="4852" y="1620"/>
                  </a:lnTo>
                  <a:lnTo>
                    <a:pt x="4854" y="1622"/>
                  </a:lnTo>
                  <a:lnTo>
                    <a:pt x="4856" y="1624"/>
                  </a:lnTo>
                  <a:lnTo>
                    <a:pt x="4862" y="1622"/>
                  </a:lnTo>
                  <a:lnTo>
                    <a:pt x="4872" y="161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86" y="1542"/>
                  </a:lnTo>
                  <a:lnTo>
                    <a:pt x="5202" y="1532"/>
                  </a:lnTo>
                  <a:lnTo>
                    <a:pt x="5236" y="1508"/>
                  </a:lnTo>
                  <a:lnTo>
                    <a:pt x="5252" y="1496"/>
                  </a:lnTo>
                  <a:lnTo>
                    <a:pt x="5272" y="1484"/>
                  </a:lnTo>
                  <a:lnTo>
                    <a:pt x="5290" y="1474"/>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54" y="1448"/>
                  </a:lnTo>
                  <a:lnTo>
                    <a:pt x="5458" y="1440"/>
                  </a:lnTo>
                  <a:lnTo>
                    <a:pt x="5456" y="1432"/>
                  </a:lnTo>
                  <a:lnTo>
                    <a:pt x="5450" y="1422"/>
                  </a:lnTo>
                  <a:lnTo>
                    <a:pt x="5436" y="1400"/>
                  </a:lnTo>
                  <a:lnTo>
                    <a:pt x="5428" y="1386"/>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78" y="1272"/>
                  </a:lnTo>
                  <a:lnTo>
                    <a:pt x="5478" y="1258"/>
                  </a:lnTo>
                  <a:lnTo>
                    <a:pt x="5486" y="1248"/>
                  </a:lnTo>
                  <a:lnTo>
                    <a:pt x="5490" y="1244"/>
                  </a:lnTo>
                  <a:lnTo>
                    <a:pt x="5490" y="1240"/>
                  </a:lnTo>
                  <a:lnTo>
                    <a:pt x="5490" y="1236"/>
                  </a:lnTo>
                  <a:lnTo>
                    <a:pt x="5488" y="1232"/>
                  </a:lnTo>
                  <a:lnTo>
                    <a:pt x="5480" y="1220"/>
                  </a:lnTo>
                  <a:lnTo>
                    <a:pt x="5478" y="1216"/>
                  </a:lnTo>
                  <a:lnTo>
                    <a:pt x="5478" y="1204"/>
                  </a:lnTo>
                  <a:lnTo>
                    <a:pt x="5480" y="1200"/>
                  </a:lnTo>
                  <a:lnTo>
                    <a:pt x="5484" y="1200"/>
                  </a:lnTo>
                  <a:lnTo>
                    <a:pt x="5490" y="1200"/>
                  </a:lnTo>
                  <a:lnTo>
                    <a:pt x="5496" y="1202"/>
                  </a:lnTo>
                  <a:lnTo>
                    <a:pt x="5502" y="1206"/>
                  </a:lnTo>
                  <a:lnTo>
                    <a:pt x="5510" y="1212"/>
                  </a:lnTo>
                  <a:lnTo>
                    <a:pt x="5516" y="122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38" y="1278"/>
                  </a:lnTo>
                  <a:lnTo>
                    <a:pt x="5648" y="1290"/>
                  </a:lnTo>
                  <a:lnTo>
                    <a:pt x="5656" y="1294"/>
                  </a:lnTo>
                  <a:lnTo>
                    <a:pt x="5664" y="1296"/>
                  </a:lnTo>
                  <a:lnTo>
                    <a:pt x="5674" y="1298"/>
                  </a:lnTo>
                  <a:lnTo>
                    <a:pt x="5682" y="1298"/>
                  </a:lnTo>
                  <a:lnTo>
                    <a:pt x="5690" y="1302"/>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Freeform 6004">
              <a:extLst>
                <a:ext uri="{FF2B5EF4-FFF2-40B4-BE49-F238E27FC236}">
                  <a16:creationId xmlns:a16="http://schemas.microsoft.com/office/drawing/2014/main" id="{BE37DB09-323F-D982-87AE-E4E142470CFD}"/>
                </a:ext>
              </a:extLst>
            </p:cNvPr>
            <p:cNvSpPr>
              <a:spLocks/>
            </p:cNvSpPr>
            <p:nvPr/>
          </p:nvSpPr>
          <p:spPr bwMode="auto">
            <a:xfrm>
              <a:off x="3948495" y="4209922"/>
              <a:ext cx="3572" cy="4030"/>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uppe 224">
              <a:extLst>
                <a:ext uri="{FF2B5EF4-FFF2-40B4-BE49-F238E27FC236}">
                  <a16:creationId xmlns:a16="http://schemas.microsoft.com/office/drawing/2014/main" id="{50B8EC59-197B-7CEE-205D-042E36793EE4}"/>
                </a:ext>
              </a:extLst>
            </p:cNvPr>
            <p:cNvGrpSpPr/>
            <p:nvPr/>
          </p:nvGrpSpPr>
          <p:grpSpPr bwMode="auto">
            <a:xfrm>
              <a:off x="1504597" y="2399471"/>
              <a:ext cx="2802847" cy="1873326"/>
              <a:chOff x="93979" y="699453"/>
              <a:chExt cx="3986530" cy="2951480"/>
            </a:xfrm>
            <a:grpFill/>
          </p:grpSpPr>
          <p:sp>
            <p:nvSpPr>
              <p:cNvPr id="19" name="Freeform 6016">
                <a:extLst>
                  <a:ext uri="{FF2B5EF4-FFF2-40B4-BE49-F238E27FC236}">
                    <a16:creationId xmlns:a16="http://schemas.microsoft.com/office/drawing/2014/main" id="{D757D32D-534C-5A2E-A33D-329429AA0389}"/>
                  </a:ext>
                </a:extLst>
              </p:cNvPr>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 name="Freeform 6017">
                <a:extLst>
                  <a:ext uri="{FF2B5EF4-FFF2-40B4-BE49-F238E27FC236}">
                    <a16:creationId xmlns:a16="http://schemas.microsoft.com/office/drawing/2014/main" id="{68B08C4B-DF20-3409-1339-83BB29F318EF}"/>
                  </a:ext>
                </a:extLst>
              </p:cNvPr>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6018">
                <a:extLst>
                  <a:ext uri="{FF2B5EF4-FFF2-40B4-BE49-F238E27FC236}">
                    <a16:creationId xmlns:a16="http://schemas.microsoft.com/office/drawing/2014/main" id="{15D37B68-2445-640F-F096-BD0DD6A52B6E}"/>
                  </a:ext>
                </a:extLst>
              </p:cNvPr>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6019">
                <a:extLst>
                  <a:ext uri="{FF2B5EF4-FFF2-40B4-BE49-F238E27FC236}">
                    <a16:creationId xmlns:a16="http://schemas.microsoft.com/office/drawing/2014/main" id="{1C372E11-3839-C5D4-0B69-0A8608D27F58}"/>
                  </a:ext>
                </a:extLst>
              </p:cNvPr>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6020">
                <a:extLst>
                  <a:ext uri="{FF2B5EF4-FFF2-40B4-BE49-F238E27FC236}">
                    <a16:creationId xmlns:a16="http://schemas.microsoft.com/office/drawing/2014/main" id="{7ECFF2F7-EC3B-CC54-A725-7A4FDC33B2BF}"/>
                  </a:ext>
                </a:extLst>
              </p:cNvPr>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6021">
                <a:extLst>
                  <a:ext uri="{FF2B5EF4-FFF2-40B4-BE49-F238E27FC236}">
                    <a16:creationId xmlns:a16="http://schemas.microsoft.com/office/drawing/2014/main" id="{59FE617B-2DFE-47AC-17DE-F7D52F2554D0}"/>
                  </a:ext>
                </a:extLst>
              </p:cNvPr>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6022">
                <a:extLst>
                  <a:ext uri="{FF2B5EF4-FFF2-40B4-BE49-F238E27FC236}">
                    <a16:creationId xmlns:a16="http://schemas.microsoft.com/office/drawing/2014/main" id="{99C4A517-6F4E-ADBA-605C-0581F69ECA3B}"/>
                  </a:ext>
                </a:extLst>
              </p:cNvPr>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Freeform 6023">
                <a:extLst>
                  <a:ext uri="{FF2B5EF4-FFF2-40B4-BE49-F238E27FC236}">
                    <a16:creationId xmlns:a16="http://schemas.microsoft.com/office/drawing/2014/main" id="{EFD0E430-6291-7C14-BC46-CF1E69787F0F}"/>
                  </a:ext>
                </a:extLst>
              </p:cNvPr>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6024">
                <a:extLst>
                  <a:ext uri="{FF2B5EF4-FFF2-40B4-BE49-F238E27FC236}">
                    <a16:creationId xmlns:a16="http://schemas.microsoft.com/office/drawing/2014/main" id="{3A94213B-E3B2-E8F7-1DAE-DDEA2D9B5198}"/>
                  </a:ext>
                </a:extLst>
              </p:cNvPr>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6025">
                <a:extLst>
                  <a:ext uri="{FF2B5EF4-FFF2-40B4-BE49-F238E27FC236}">
                    <a16:creationId xmlns:a16="http://schemas.microsoft.com/office/drawing/2014/main" id="{ABE89B0C-685A-4CAD-817D-BEE43C5B8C1A}"/>
                  </a:ext>
                </a:extLst>
              </p:cNvPr>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6026">
                <a:extLst>
                  <a:ext uri="{FF2B5EF4-FFF2-40B4-BE49-F238E27FC236}">
                    <a16:creationId xmlns:a16="http://schemas.microsoft.com/office/drawing/2014/main" id="{514911BC-4E82-764E-B454-CF8F19B25745}"/>
                  </a:ext>
                </a:extLst>
              </p:cNvPr>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6027">
                <a:extLst>
                  <a:ext uri="{FF2B5EF4-FFF2-40B4-BE49-F238E27FC236}">
                    <a16:creationId xmlns:a16="http://schemas.microsoft.com/office/drawing/2014/main" id="{294D72D1-882E-C492-6A6D-984FD8CB8A59}"/>
                  </a:ext>
                </a:extLst>
              </p:cNvPr>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6033">
                <a:extLst>
                  <a:ext uri="{FF2B5EF4-FFF2-40B4-BE49-F238E27FC236}">
                    <a16:creationId xmlns:a16="http://schemas.microsoft.com/office/drawing/2014/main" id="{611699A3-42A2-3277-5E34-A27E9EF1D918}"/>
                  </a:ext>
                </a:extLst>
              </p:cNvPr>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6037">
                <a:extLst>
                  <a:ext uri="{FF2B5EF4-FFF2-40B4-BE49-F238E27FC236}">
                    <a16:creationId xmlns:a16="http://schemas.microsoft.com/office/drawing/2014/main" id="{FCCDECB8-3F22-1E7D-CC26-FEADA55AEE4B}"/>
                  </a:ext>
                </a:extLst>
              </p:cNvPr>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6054">
                <a:extLst>
                  <a:ext uri="{FF2B5EF4-FFF2-40B4-BE49-F238E27FC236}">
                    <a16:creationId xmlns:a16="http://schemas.microsoft.com/office/drawing/2014/main" id="{A5501EEA-296C-7C14-5E78-995ACA673F71}"/>
                  </a:ext>
                </a:extLst>
              </p:cNvPr>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6074">
                <a:extLst>
                  <a:ext uri="{FF2B5EF4-FFF2-40B4-BE49-F238E27FC236}">
                    <a16:creationId xmlns:a16="http://schemas.microsoft.com/office/drawing/2014/main" id="{AB3B2DD7-843F-086F-CCCD-F17420B83A76}"/>
                  </a:ext>
                </a:extLst>
              </p:cNvPr>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5" name="Freeform 6084">
                <a:extLst>
                  <a:ext uri="{FF2B5EF4-FFF2-40B4-BE49-F238E27FC236}">
                    <a16:creationId xmlns:a16="http://schemas.microsoft.com/office/drawing/2014/main" id="{F8C5E3A7-37FD-8135-1D6A-6EE6C68CA9D3}"/>
                  </a:ext>
                </a:extLst>
              </p:cNvPr>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6086">
                <a:extLst>
                  <a:ext uri="{FF2B5EF4-FFF2-40B4-BE49-F238E27FC236}">
                    <a16:creationId xmlns:a16="http://schemas.microsoft.com/office/drawing/2014/main" id="{3B78FCB4-9F96-B60A-1976-C17E80E58618}"/>
                  </a:ext>
                </a:extLst>
              </p:cNvPr>
              <p:cNvSpPr>
                <a:spLocks noEditPoints="1"/>
              </p:cNvSpPr>
              <p:nvPr/>
            </p:nvSpPr>
            <p:spPr bwMode="auto">
              <a:xfrm>
                <a:off x="93979"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6087">
                <a:extLst>
                  <a:ext uri="{FF2B5EF4-FFF2-40B4-BE49-F238E27FC236}">
                    <a16:creationId xmlns:a16="http://schemas.microsoft.com/office/drawing/2014/main" id="{5BA81D69-E8F7-D133-5F10-902114957D9B}"/>
                  </a:ext>
                </a:extLst>
              </p:cNvPr>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9" name="Freeform 6088">
                <a:extLst>
                  <a:ext uri="{FF2B5EF4-FFF2-40B4-BE49-F238E27FC236}">
                    <a16:creationId xmlns:a16="http://schemas.microsoft.com/office/drawing/2014/main" id="{77E25F6C-80DC-C3B5-6DE5-719820B66B66}"/>
                  </a:ext>
                </a:extLst>
              </p:cNvPr>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0" name="Freeform 6089">
                <a:extLst>
                  <a:ext uri="{FF2B5EF4-FFF2-40B4-BE49-F238E27FC236}">
                    <a16:creationId xmlns:a16="http://schemas.microsoft.com/office/drawing/2014/main" id="{617F8EAC-D7E8-E496-4718-0AA41F3D786C}"/>
                  </a:ext>
                </a:extLst>
              </p:cNvPr>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1" name="Freeform 6091">
                <a:extLst>
                  <a:ext uri="{FF2B5EF4-FFF2-40B4-BE49-F238E27FC236}">
                    <a16:creationId xmlns:a16="http://schemas.microsoft.com/office/drawing/2014/main" id="{042882BF-2352-ECA7-CC81-194E8CFA14DA}"/>
                  </a:ext>
                </a:extLst>
              </p:cNvPr>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6092">
                <a:extLst>
                  <a:ext uri="{FF2B5EF4-FFF2-40B4-BE49-F238E27FC236}">
                    <a16:creationId xmlns:a16="http://schemas.microsoft.com/office/drawing/2014/main" id="{7F923A96-4C94-8B6F-A6ED-4AD997CBF92B}"/>
                  </a:ext>
                </a:extLst>
              </p:cNvPr>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6094">
                <a:extLst>
                  <a:ext uri="{FF2B5EF4-FFF2-40B4-BE49-F238E27FC236}">
                    <a16:creationId xmlns:a16="http://schemas.microsoft.com/office/drawing/2014/main" id="{C37339F0-30EA-BA5B-59A8-D6022AA7CA46}"/>
                  </a:ext>
                </a:extLst>
              </p:cNvPr>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6098">
                <a:extLst>
                  <a:ext uri="{FF2B5EF4-FFF2-40B4-BE49-F238E27FC236}">
                    <a16:creationId xmlns:a16="http://schemas.microsoft.com/office/drawing/2014/main" id="{298987C1-1F15-412F-9461-4668ACFA8FCF}"/>
                  </a:ext>
                </a:extLst>
              </p:cNvPr>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5" name="Freeform 6099">
                <a:extLst>
                  <a:ext uri="{FF2B5EF4-FFF2-40B4-BE49-F238E27FC236}">
                    <a16:creationId xmlns:a16="http://schemas.microsoft.com/office/drawing/2014/main" id="{5E442A1A-BDAD-5120-6AC5-5320668E1711}"/>
                  </a:ext>
                </a:extLst>
              </p:cNvPr>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6" name="Freeform 6100">
                <a:extLst>
                  <a:ext uri="{FF2B5EF4-FFF2-40B4-BE49-F238E27FC236}">
                    <a16:creationId xmlns:a16="http://schemas.microsoft.com/office/drawing/2014/main" id="{47696A1D-1DEA-3092-3C4B-103EE2C27BE7}"/>
                  </a:ext>
                </a:extLst>
              </p:cNvPr>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7" name="Freeform 6101">
                <a:extLst>
                  <a:ext uri="{FF2B5EF4-FFF2-40B4-BE49-F238E27FC236}">
                    <a16:creationId xmlns:a16="http://schemas.microsoft.com/office/drawing/2014/main" id="{78B24AD0-7937-635A-0ED9-3D5B5EE30B7B}"/>
                  </a:ext>
                </a:extLst>
              </p:cNvPr>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6102">
                <a:extLst>
                  <a:ext uri="{FF2B5EF4-FFF2-40B4-BE49-F238E27FC236}">
                    <a16:creationId xmlns:a16="http://schemas.microsoft.com/office/drawing/2014/main" id="{F7A30F6F-F608-2A63-542E-930CBFB6CD8C}"/>
                  </a:ext>
                </a:extLst>
              </p:cNvPr>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6103">
                <a:extLst>
                  <a:ext uri="{FF2B5EF4-FFF2-40B4-BE49-F238E27FC236}">
                    <a16:creationId xmlns:a16="http://schemas.microsoft.com/office/drawing/2014/main" id="{A677DB54-A797-FF52-01FA-A6BBB35EB03C}"/>
                  </a:ext>
                </a:extLst>
              </p:cNvPr>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6104">
                <a:extLst>
                  <a:ext uri="{FF2B5EF4-FFF2-40B4-BE49-F238E27FC236}">
                    <a16:creationId xmlns:a16="http://schemas.microsoft.com/office/drawing/2014/main" id="{C000FF88-457E-ACE4-5D99-19C3875DC239}"/>
                  </a:ext>
                </a:extLst>
              </p:cNvPr>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1" name="Freeform 6105">
                <a:extLst>
                  <a:ext uri="{FF2B5EF4-FFF2-40B4-BE49-F238E27FC236}">
                    <a16:creationId xmlns:a16="http://schemas.microsoft.com/office/drawing/2014/main" id="{BA2DB3C2-B3AB-D0C4-8A51-DF435FA01571}"/>
                  </a:ext>
                </a:extLst>
              </p:cNvPr>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2" name="Freeform 6106">
                <a:extLst>
                  <a:ext uri="{FF2B5EF4-FFF2-40B4-BE49-F238E27FC236}">
                    <a16:creationId xmlns:a16="http://schemas.microsoft.com/office/drawing/2014/main" id="{41C57A17-1387-B14A-04FC-D886CB757D82}"/>
                  </a:ext>
                </a:extLst>
              </p:cNvPr>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3" name="Freeform 6107">
                <a:extLst>
                  <a:ext uri="{FF2B5EF4-FFF2-40B4-BE49-F238E27FC236}">
                    <a16:creationId xmlns:a16="http://schemas.microsoft.com/office/drawing/2014/main" id="{379685E3-9883-091D-EBEB-87A3F76C531E}"/>
                  </a:ext>
                </a:extLst>
              </p:cNvPr>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6108">
                <a:extLst>
                  <a:ext uri="{FF2B5EF4-FFF2-40B4-BE49-F238E27FC236}">
                    <a16:creationId xmlns:a16="http://schemas.microsoft.com/office/drawing/2014/main" id="{1DE9A276-3D84-0C41-6782-98B9AC2FFD39}"/>
                  </a:ext>
                </a:extLst>
              </p:cNvPr>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6109">
                <a:extLst>
                  <a:ext uri="{FF2B5EF4-FFF2-40B4-BE49-F238E27FC236}">
                    <a16:creationId xmlns:a16="http://schemas.microsoft.com/office/drawing/2014/main" id="{90AE28ED-695E-6B22-DD33-AC85498AA596}"/>
                  </a:ext>
                </a:extLst>
              </p:cNvPr>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6110">
                <a:extLst>
                  <a:ext uri="{FF2B5EF4-FFF2-40B4-BE49-F238E27FC236}">
                    <a16:creationId xmlns:a16="http://schemas.microsoft.com/office/drawing/2014/main" id="{0EA9A90C-2D5D-D017-EE48-BAC7AAC8B775}"/>
                  </a:ext>
                </a:extLst>
              </p:cNvPr>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7" name="Freeform 6111">
                <a:extLst>
                  <a:ext uri="{FF2B5EF4-FFF2-40B4-BE49-F238E27FC236}">
                    <a16:creationId xmlns:a16="http://schemas.microsoft.com/office/drawing/2014/main" id="{A0C16429-E2F8-C2E7-7E21-A90544A934AA}"/>
                  </a:ext>
                </a:extLst>
              </p:cNvPr>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8" name="Freeform 6112">
                <a:extLst>
                  <a:ext uri="{FF2B5EF4-FFF2-40B4-BE49-F238E27FC236}">
                    <a16:creationId xmlns:a16="http://schemas.microsoft.com/office/drawing/2014/main" id="{1C62C760-637B-6A32-FB6C-A5AEF5CF12CD}"/>
                  </a:ext>
                </a:extLst>
              </p:cNvPr>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6113">
                <a:extLst>
                  <a:ext uri="{FF2B5EF4-FFF2-40B4-BE49-F238E27FC236}">
                    <a16:creationId xmlns:a16="http://schemas.microsoft.com/office/drawing/2014/main" id="{57A8E8AD-17F7-06AB-9D27-9D41A7FA69D3}"/>
                  </a:ext>
                </a:extLst>
              </p:cNvPr>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6115">
                <a:extLst>
                  <a:ext uri="{FF2B5EF4-FFF2-40B4-BE49-F238E27FC236}">
                    <a16:creationId xmlns:a16="http://schemas.microsoft.com/office/drawing/2014/main" id="{D3CCF108-B453-7047-F0A6-011C1BC49873}"/>
                  </a:ext>
                </a:extLst>
              </p:cNvPr>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1" name="Freeform 6116">
                <a:extLst>
                  <a:ext uri="{FF2B5EF4-FFF2-40B4-BE49-F238E27FC236}">
                    <a16:creationId xmlns:a16="http://schemas.microsoft.com/office/drawing/2014/main" id="{11494631-D984-FBCA-33E1-4B4EB04EB1E7}"/>
                  </a:ext>
                </a:extLst>
              </p:cNvPr>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2" name="Freeform 6117">
                <a:extLst>
                  <a:ext uri="{FF2B5EF4-FFF2-40B4-BE49-F238E27FC236}">
                    <a16:creationId xmlns:a16="http://schemas.microsoft.com/office/drawing/2014/main" id="{DB7047BC-0424-4EA1-C8EC-5751AA41D30F}"/>
                  </a:ext>
                </a:extLst>
              </p:cNvPr>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3" name="Freeform 6118">
                <a:extLst>
                  <a:ext uri="{FF2B5EF4-FFF2-40B4-BE49-F238E27FC236}">
                    <a16:creationId xmlns:a16="http://schemas.microsoft.com/office/drawing/2014/main" id="{0DA787E7-730B-413A-1058-95709F3F60FD}"/>
                  </a:ext>
                </a:extLst>
              </p:cNvPr>
              <p:cNvSpPr>
                <a:spLocks/>
              </p:cNvSpPr>
              <p:nvPr/>
            </p:nvSpPr>
            <p:spPr bwMode="auto">
              <a:xfrm>
                <a:off x="2529839"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 name="Freeform 6134">
              <a:extLst>
                <a:ext uri="{FF2B5EF4-FFF2-40B4-BE49-F238E27FC236}">
                  <a16:creationId xmlns:a16="http://schemas.microsoft.com/office/drawing/2014/main" id="{936C1CE6-1B03-592A-95CC-15E599963791}"/>
                </a:ext>
              </a:extLst>
            </p:cNvPr>
            <p:cNvSpPr>
              <a:spLocks/>
            </p:cNvSpPr>
            <p:nvPr/>
          </p:nvSpPr>
          <p:spPr bwMode="auto">
            <a:xfrm>
              <a:off x="3956532" y="4207503"/>
              <a:ext cx="2678" cy="3224"/>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6135">
              <a:extLst>
                <a:ext uri="{FF2B5EF4-FFF2-40B4-BE49-F238E27FC236}">
                  <a16:creationId xmlns:a16="http://schemas.microsoft.com/office/drawing/2014/main" id="{1667D6BA-5D55-F5D5-605C-8177AD7EFD15}"/>
                </a:ext>
              </a:extLst>
            </p:cNvPr>
            <p:cNvSpPr>
              <a:spLocks/>
            </p:cNvSpPr>
            <p:nvPr/>
          </p:nvSpPr>
          <p:spPr bwMode="auto">
            <a:xfrm>
              <a:off x="3960208" y="4202250"/>
              <a:ext cx="1116" cy="1007"/>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6136">
              <a:extLst>
                <a:ext uri="{FF2B5EF4-FFF2-40B4-BE49-F238E27FC236}">
                  <a16:creationId xmlns:a16="http://schemas.microsoft.com/office/drawing/2014/main" id="{E957F8F2-6A39-52AD-BA6A-B374B619003E}"/>
                </a:ext>
              </a:extLst>
            </p:cNvPr>
            <p:cNvSpPr>
              <a:spLocks/>
            </p:cNvSpPr>
            <p:nvPr/>
          </p:nvSpPr>
          <p:spPr bwMode="auto">
            <a:xfrm>
              <a:off x="3951969" y="4201861"/>
              <a:ext cx="2678" cy="3224"/>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6138">
              <a:extLst>
                <a:ext uri="{FF2B5EF4-FFF2-40B4-BE49-F238E27FC236}">
                  <a16:creationId xmlns:a16="http://schemas.microsoft.com/office/drawing/2014/main" id="{AF7A1785-67B6-FB12-D95D-EDDCE712E3B0}"/>
                </a:ext>
              </a:extLst>
            </p:cNvPr>
            <p:cNvSpPr>
              <a:spLocks/>
            </p:cNvSpPr>
            <p:nvPr/>
          </p:nvSpPr>
          <p:spPr bwMode="auto">
            <a:xfrm>
              <a:off x="3952965" y="4209874"/>
              <a:ext cx="1785" cy="2418"/>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6144">
              <a:extLst>
                <a:ext uri="{FF2B5EF4-FFF2-40B4-BE49-F238E27FC236}">
                  <a16:creationId xmlns:a16="http://schemas.microsoft.com/office/drawing/2014/main" id="{16D485F2-5A56-F8D5-D5D9-93167B754DD7}"/>
                </a:ext>
              </a:extLst>
            </p:cNvPr>
            <p:cNvSpPr>
              <a:spLocks/>
            </p:cNvSpPr>
            <p:nvPr/>
          </p:nvSpPr>
          <p:spPr bwMode="auto">
            <a:xfrm>
              <a:off x="3950141" y="4196164"/>
              <a:ext cx="3572" cy="2418"/>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6149">
              <a:extLst>
                <a:ext uri="{FF2B5EF4-FFF2-40B4-BE49-F238E27FC236}">
                  <a16:creationId xmlns:a16="http://schemas.microsoft.com/office/drawing/2014/main" id="{C7483F0C-999B-3B35-AC84-F4B11FA3EDA7}"/>
                </a:ext>
              </a:extLst>
            </p:cNvPr>
            <p:cNvSpPr>
              <a:spLocks/>
            </p:cNvSpPr>
            <p:nvPr/>
          </p:nvSpPr>
          <p:spPr bwMode="auto">
            <a:xfrm>
              <a:off x="3945656" y="4202169"/>
              <a:ext cx="2232" cy="1007"/>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6150">
              <a:extLst>
                <a:ext uri="{FF2B5EF4-FFF2-40B4-BE49-F238E27FC236}">
                  <a16:creationId xmlns:a16="http://schemas.microsoft.com/office/drawing/2014/main" id="{21089BEC-26D0-80A2-0CD2-DA14A1E130BA}"/>
                </a:ext>
              </a:extLst>
            </p:cNvPr>
            <p:cNvSpPr>
              <a:spLocks/>
            </p:cNvSpPr>
            <p:nvPr/>
          </p:nvSpPr>
          <p:spPr bwMode="auto">
            <a:xfrm>
              <a:off x="3947487" y="4207726"/>
              <a:ext cx="2678" cy="1612"/>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6350">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73" name="Freeform: Shape 72">
            <a:extLst>
              <a:ext uri="{FF2B5EF4-FFF2-40B4-BE49-F238E27FC236}">
                <a16:creationId xmlns:a16="http://schemas.microsoft.com/office/drawing/2014/main" id="{A1EC4ACA-BA3E-7737-C3AC-5FB66179E7F0}"/>
              </a:ext>
            </a:extLst>
          </p:cNvPr>
          <p:cNvSpPr/>
          <p:nvPr/>
        </p:nvSpPr>
        <p:spPr>
          <a:xfrm>
            <a:off x="5426347" y="1194512"/>
            <a:ext cx="1205641" cy="1205641"/>
          </a:xfrm>
          <a:custGeom>
            <a:avLst/>
            <a:gdLst>
              <a:gd name="connsiteX0" fmla="*/ 0 w 1205641"/>
              <a:gd name="connsiteY0" fmla="*/ 602821 h 1205641"/>
              <a:gd name="connsiteX1" fmla="*/ 602821 w 1205641"/>
              <a:gd name="connsiteY1" fmla="*/ 0 h 1205641"/>
              <a:gd name="connsiteX2" fmla="*/ 1205642 w 1205641"/>
              <a:gd name="connsiteY2" fmla="*/ 602821 h 1205641"/>
              <a:gd name="connsiteX3" fmla="*/ 602821 w 1205641"/>
              <a:gd name="connsiteY3" fmla="*/ 1205642 h 1205641"/>
              <a:gd name="connsiteX4" fmla="*/ 0 w 1205641"/>
              <a:gd name="connsiteY4" fmla="*/ 602821 h 12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641" h="1205641">
                <a:moveTo>
                  <a:pt x="0" y="602821"/>
                </a:moveTo>
                <a:cubicBezTo>
                  <a:pt x="0" y="269892"/>
                  <a:pt x="269892" y="0"/>
                  <a:pt x="602821" y="0"/>
                </a:cubicBezTo>
                <a:cubicBezTo>
                  <a:pt x="935750" y="0"/>
                  <a:pt x="1205642" y="269892"/>
                  <a:pt x="1205642" y="602821"/>
                </a:cubicBezTo>
                <a:cubicBezTo>
                  <a:pt x="1205642" y="935750"/>
                  <a:pt x="935750" y="1205642"/>
                  <a:pt x="602821" y="1205642"/>
                </a:cubicBezTo>
                <a:cubicBezTo>
                  <a:pt x="269892" y="1205642"/>
                  <a:pt x="0" y="935750"/>
                  <a:pt x="0" y="602821"/>
                </a:cubicBezTo>
                <a:close/>
              </a:path>
            </a:pathLst>
          </a:custGeom>
          <a:solidFill>
            <a:schemeClr val="bg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9262" tIns="644562" rIns="189262" bIns="189262"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US" sz="1000" b="0" i="0" u="none" strike="noStrike" kern="1200" cap="none" spc="0" normalizeH="0" baseline="0" noProof="0" dirty="0">
              <a:ln>
                <a:noFill/>
              </a:ln>
              <a:solidFill>
                <a:srgbClr val="1C1C1C"/>
              </a:solidFill>
              <a:effectLst/>
              <a:uLnTx/>
              <a:uFillTx/>
              <a:latin typeface="Arial"/>
              <a:cs typeface="+mn-cs"/>
            </a:endParaRPr>
          </a:p>
        </p:txBody>
      </p:sp>
      <p:sp>
        <p:nvSpPr>
          <p:cNvPr id="74" name="Freeform: Shape 73">
            <a:extLst>
              <a:ext uri="{FF2B5EF4-FFF2-40B4-BE49-F238E27FC236}">
                <a16:creationId xmlns:a16="http://schemas.microsoft.com/office/drawing/2014/main" id="{71B95879-0457-CF7D-CA74-6C4E2B4DFF13}"/>
              </a:ext>
            </a:extLst>
          </p:cNvPr>
          <p:cNvSpPr/>
          <p:nvPr/>
        </p:nvSpPr>
        <p:spPr>
          <a:xfrm rot="1542857">
            <a:off x="6676375" y="1982800"/>
            <a:ext cx="320781" cy="406904"/>
          </a:xfrm>
          <a:custGeom>
            <a:avLst/>
            <a:gdLst>
              <a:gd name="connsiteX0" fmla="*/ 0 w 320781"/>
              <a:gd name="connsiteY0" fmla="*/ 81381 h 406904"/>
              <a:gd name="connsiteX1" fmla="*/ 160391 w 320781"/>
              <a:gd name="connsiteY1" fmla="*/ 81381 h 406904"/>
              <a:gd name="connsiteX2" fmla="*/ 160391 w 320781"/>
              <a:gd name="connsiteY2" fmla="*/ 0 h 406904"/>
              <a:gd name="connsiteX3" fmla="*/ 320781 w 320781"/>
              <a:gd name="connsiteY3" fmla="*/ 203452 h 406904"/>
              <a:gd name="connsiteX4" fmla="*/ 160391 w 320781"/>
              <a:gd name="connsiteY4" fmla="*/ 406904 h 406904"/>
              <a:gd name="connsiteX5" fmla="*/ 160391 w 320781"/>
              <a:gd name="connsiteY5" fmla="*/ 325523 h 406904"/>
              <a:gd name="connsiteX6" fmla="*/ 0 w 320781"/>
              <a:gd name="connsiteY6" fmla="*/ 325523 h 406904"/>
              <a:gd name="connsiteX7" fmla="*/ 0 w 320781"/>
              <a:gd name="connsiteY7" fmla="*/ 81381 h 40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81" h="406904">
                <a:moveTo>
                  <a:pt x="0" y="81381"/>
                </a:moveTo>
                <a:lnTo>
                  <a:pt x="160391" y="81381"/>
                </a:lnTo>
                <a:lnTo>
                  <a:pt x="160391" y="0"/>
                </a:lnTo>
                <a:lnTo>
                  <a:pt x="320781" y="203452"/>
                </a:lnTo>
                <a:lnTo>
                  <a:pt x="160391" y="406904"/>
                </a:lnTo>
                <a:lnTo>
                  <a:pt x="160391" y="325523"/>
                </a:lnTo>
                <a:lnTo>
                  <a:pt x="0" y="325523"/>
                </a:lnTo>
                <a:lnTo>
                  <a:pt x="0" y="81381"/>
                </a:lnTo>
                <a:close/>
              </a:path>
            </a:pathLst>
          </a:custGeom>
          <a:solidFill>
            <a:schemeClr val="bg2"/>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 tIns="81380" rIns="96234" bIns="81381"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IN" sz="1000" b="0" i="0" u="none" strike="noStrike" kern="1200" cap="none" spc="0" normalizeH="0" baseline="0" noProof="0" dirty="0">
              <a:ln>
                <a:noFill/>
              </a:ln>
              <a:solidFill>
                <a:srgbClr val="1C1C1C"/>
              </a:solidFill>
              <a:effectLst/>
              <a:uLnTx/>
              <a:uFillTx/>
              <a:latin typeface="Arial"/>
              <a:cs typeface="+mn-cs"/>
            </a:endParaRPr>
          </a:p>
        </p:txBody>
      </p:sp>
      <p:sp>
        <p:nvSpPr>
          <p:cNvPr id="75" name="Freeform: Shape 74">
            <a:extLst>
              <a:ext uri="{FF2B5EF4-FFF2-40B4-BE49-F238E27FC236}">
                <a16:creationId xmlns:a16="http://schemas.microsoft.com/office/drawing/2014/main" id="{2C1FA7B5-C4CF-CBB7-5D95-8324ED77020B}"/>
              </a:ext>
            </a:extLst>
          </p:cNvPr>
          <p:cNvSpPr/>
          <p:nvPr/>
        </p:nvSpPr>
        <p:spPr>
          <a:xfrm>
            <a:off x="7057902" y="1980228"/>
            <a:ext cx="1205641" cy="1205641"/>
          </a:xfrm>
          <a:custGeom>
            <a:avLst/>
            <a:gdLst>
              <a:gd name="connsiteX0" fmla="*/ 0 w 1205641"/>
              <a:gd name="connsiteY0" fmla="*/ 602821 h 1205641"/>
              <a:gd name="connsiteX1" fmla="*/ 602821 w 1205641"/>
              <a:gd name="connsiteY1" fmla="*/ 0 h 1205641"/>
              <a:gd name="connsiteX2" fmla="*/ 1205642 w 1205641"/>
              <a:gd name="connsiteY2" fmla="*/ 602821 h 1205641"/>
              <a:gd name="connsiteX3" fmla="*/ 602821 w 1205641"/>
              <a:gd name="connsiteY3" fmla="*/ 1205642 h 1205641"/>
              <a:gd name="connsiteX4" fmla="*/ 0 w 1205641"/>
              <a:gd name="connsiteY4" fmla="*/ 602821 h 12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641" h="1205641">
                <a:moveTo>
                  <a:pt x="0" y="602821"/>
                </a:moveTo>
                <a:cubicBezTo>
                  <a:pt x="0" y="269892"/>
                  <a:pt x="269892" y="0"/>
                  <a:pt x="602821" y="0"/>
                </a:cubicBezTo>
                <a:cubicBezTo>
                  <a:pt x="935750" y="0"/>
                  <a:pt x="1205642" y="269892"/>
                  <a:pt x="1205642" y="602821"/>
                </a:cubicBezTo>
                <a:cubicBezTo>
                  <a:pt x="1205642" y="935750"/>
                  <a:pt x="935750" y="1205642"/>
                  <a:pt x="602821" y="1205642"/>
                </a:cubicBezTo>
                <a:cubicBezTo>
                  <a:pt x="269892" y="1205642"/>
                  <a:pt x="0" y="935750"/>
                  <a:pt x="0" y="602821"/>
                </a:cubicBezTo>
                <a:close/>
              </a:path>
            </a:pathLst>
          </a:custGeom>
          <a:solidFill>
            <a:schemeClr val="bg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9262" tIns="644562" rIns="189262" bIns="189262"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US" sz="1000" b="0" i="0" u="none" strike="noStrike" kern="1200" cap="none" spc="0" normalizeH="0" baseline="0" noProof="0" dirty="0">
              <a:ln>
                <a:noFill/>
              </a:ln>
              <a:solidFill>
                <a:srgbClr val="1C1C1C"/>
              </a:solidFill>
              <a:effectLst/>
              <a:uLnTx/>
              <a:uFillTx/>
              <a:latin typeface="Arial"/>
              <a:cs typeface="+mn-cs"/>
            </a:endParaRPr>
          </a:p>
        </p:txBody>
      </p:sp>
      <p:sp>
        <p:nvSpPr>
          <p:cNvPr id="76" name="Freeform: Shape 75">
            <a:extLst>
              <a:ext uri="{FF2B5EF4-FFF2-40B4-BE49-F238E27FC236}">
                <a16:creationId xmlns:a16="http://schemas.microsoft.com/office/drawing/2014/main" id="{1C1A27FA-CD09-FC1A-102A-4F272FB713AA}"/>
              </a:ext>
            </a:extLst>
          </p:cNvPr>
          <p:cNvSpPr/>
          <p:nvPr/>
        </p:nvSpPr>
        <p:spPr>
          <a:xfrm rot="4628571">
            <a:off x="7699793" y="3253490"/>
            <a:ext cx="320781" cy="406904"/>
          </a:xfrm>
          <a:custGeom>
            <a:avLst/>
            <a:gdLst>
              <a:gd name="connsiteX0" fmla="*/ 0 w 320781"/>
              <a:gd name="connsiteY0" fmla="*/ 81381 h 406904"/>
              <a:gd name="connsiteX1" fmla="*/ 160391 w 320781"/>
              <a:gd name="connsiteY1" fmla="*/ 81381 h 406904"/>
              <a:gd name="connsiteX2" fmla="*/ 160391 w 320781"/>
              <a:gd name="connsiteY2" fmla="*/ 0 h 406904"/>
              <a:gd name="connsiteX3" fmla="*/ 320781 w 320781"/>
              <a:gd name="connsiteY3" fmla="*/ 203452 h 406904"/>
              <a:gd name="connsiteX4" fmla="*/ 160391 w 320781"/>
              <a:gd name="connsiteY4" fmla="*/ 406904 h 406904"/>
              <a:gd name="connsiteX5" fmla="*/ 160391 w 320781"/>
              <a:gd name="connsiteY5" fmla="*/ 325523 h 406904"/>
              <a:gd name="connsiteX6" fmla="*/ 0 w 320781"/>
              <a:gd name="connsiteY6" fmla="*/ 325523 h 406904"/>
              <a:gd name="connsiteX7" fmla="*/ 0 w 320781"/>
              <a:gd name="connsiteY7" fmla="*/ 81381 h 40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81" h="406904">
                <a:moveTo>
                  <a:pt x="0" y="81381"/>
                </a:moveTo>
                <a:lnTo>
                  <a:pt x="160391" y="81381"/>
                </a:lnTo>
                <a:lnTo>
                  <a:pt x="160391" y="0"/>
                </a:lnTo>
                <a:lnTo>
                  <a:pt x="320781" y="203452"/>
                </a:lnTo>
                <a:lnTo>
                  <a:pt x="160391" y="406904"/>
                </a:lnTo>
                <a:lnTo>
                  <a:pt x="160391" y="325523"/>
                </a:lnTo>
                <a:lnTo>
                  <a:pt x="0" y="325523"/>
                </a:lnTo>
                <a:lnTo>
                  <a:pt x="0" y="81381"/>
                </a:lnTo>
                <a:close/>
              </a:path>
            </a:pathLst>
          </a:custGeom>
          <a:solidFill>
            <a:schemeClr val="bg2"/>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81380" rIns="96234" bIns="81381"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US" sz="1000" b="0" i="0" u="none" strike="noStrike" kern="1200" cap="none" spc="0" normalizeH="0" baseline="0" noProof="0" dirty="0">
              <a:ln>
                <a:noFill/>
              </a:ln>
              <a:solidFill>
                <a:srgbClr val="1C1C1C"/>
              </a:solidFill>
              <a:effectLst/>
              <a:uLnTx/>
              <a:uFillTx/>
              <a:latin typeface="Arial"/>
              <a:cs typeface="+mn-cs"/>
            </a:endParaRPr>
          </a:p>
        </p:txBody>
      </p:sp>
      <p:sp>
        <p:nvSpPr>
          <p:cNvPr id="77" name="Freeform: Shape 76">
            <a:extLst>
              <a:ext uri="{FF2B5EF4-FFF2-40B4-BE49-F238E27FC236}">
                <a16:creationId xmlns:a16="http://schemas.microsoft.com/office/drawing/2014/main" id="{B940DA82-FAD4-7551-4903-A5EACB277745}"/>
              </a:ext>
            </a:extLst>
          </p:cNvPr>
          <p:cNvSpPr/>
          <p:nvPr/>
        </p:nvSpPr>
        <p:spPr>
          <a:xfrm>
            <a:off x="7460863" y="3745716"/>
            <a:ext cx="1205641" cy="1205641"/>
          </a:xfrm>
          <a:custGeom>
            <a:avLst/>
            <a:gdLst>
              <a:gd name="connsiteX0" fmla="*/ 0 w 1205641"/>
              <a:gd name="connsiteY0" fmla="*/ 602821 h 1205641"/>
              <a:gd name="connsiteX1" fmla="*/ 602821 w 1205641"/>
              <a:gd name="connsiteY1" fmla="*/ 0 h 1205641"/>
              <a:gd name="connsiteX2" fmla="*/ 1205642 w 1205641"/>
              <a:gd name="connsiteY2" fmla="*/ 602821 h 1205641"/>
              <a:gd name="connsiteX3" fmla="*/ 602821 w 1205641"/>
              <a:gd name="connsiteY3" fmla="*/ 1205642 h 1205641"/>
              <a:gd name="connsiteX4" fmla="*/ 0 w 1205641"/>
              <a:gd name="connsiteY4" fmla="*/ 602821 h 12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641" h="1205641">
                <a:moveTo>
                  <a:pt x="0" y="602821"/>
                </a:moveTo>
                <a:cubicBezTo>
                  <a:pt x="0" y="269892"/>
                  <a:pt x="269892" y="0"/>
                  <a:pt x="602821" y="0"/>
                </a:cubicBezTo>
                <a:cubicBezTo>
                  <a:pt x="935750" y="0"/>
                  <a:pt x="1205642" y="269892"/>
                  <a:pt x="1205642" y="602821"/>
                </a:cubicBezTo>
                <a:cubicBezTo>
                  <a:pt x="1205642" y="935750"/>
                  <a:pt x="935750" y="1205642"/>
                  <a:pt x="602821" y="1205642"/>
                </a:cubicBezTo>
                <a:cubicBezTo>
                  <a:pt x="269892" y="1205642"/>
                  <a:pt x="0" y="935750"/>
                  <a:pt x="0" y="602821"/>
                </a:cubicBezTo>
                <a:close/>
              </a:path>
            </a:pathLst>
          </a:custGeom>
          <a:solidFill>
            <a:schemeClr val="bg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9262" tIns="644562" rIns="189262" bIns="189262"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78" name="Freeform: Shape 77">
            <a:extLst>
              <a:ext uri="{FF2B5EF4-FFF2-40B4-BE49-F238E27FC236}">
                <a16:creationId xmlns:a16="http://schemas.microsoft.com/office/drawing/2014/main" id="{586C44AB-9750-D794-E78E-FB0B918C82D9}"/>
              </a:ext>
            </a:extLst>
          </p:cNvPr>
          <p:cNvSpPr/>
          <p:nvPr/>
        </p:nvSpPr>
        <p:spPr>
          <a:xfrm rot="18514286">
            <a:off x="7344418" y="4845891"/>
            <a:ext cx="320782" cy="406905"/>
          </a:xfrm>
          <a:custGeom>
            <a:avLst/>
            <a:gdLst>
              <a:gd name="connsiteX0" fmla="*/ 0 w 320781"/>
              <a:gd name="connsiteY0" fmla="*/ 81381 h 406904"/>
              <a:gd name="connsiteX1" fmla="*/ 160391 w 320781"/>
              <a:gd name="connsiteY1" fmla="*/ 81381 h 406904"/>
              <a:gd name="connsiteX2" fmla="*/ 160391 w 320781"/>
              <a:gd name="connsiteY2" fmla="*/ 0 h 406904"/>
              <a:gd name="connsiteX3" fmla="*/ 320781 w 320781"/>
              <a:gd name="connsiteY3" fmla="*/ 203452 h 406904"/>
              <a:gd name="connsiteX4" fmla="*/ 160391 w 320781"/>
              <a:gd name="connsiteY4" fmla="*/ 406904 h 406904"/>
              <a:gd name="connsiteX5" fmla="*/ 160391 w 320781"/>
              <a:gd name="connsiteY5" fmla="*/ 325523 h 406904"/>
              <a:gd name="connsiteX6" fmla="*/ 0 w 320781"/>
              <a:gd name="connsiteY6" fmla="*/ 325523 h 406904"/>
              <a:gd name="connsiteX7" fmla="*/ 0 w 320781"/>
              <a:gd name="connsiteY7" fmla="*/ 81381 h 40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81" h="406904">
                <a:moveTo>
                  <a:pt x="320781" y="325523"/>
                </a:moveTo>
                <a:lnTo>
                  <a:pt x="160390" y="325523"/>
                </a:lnTo>
                <a:lnTo>
                  <a:pt x="160390" y="406904"/>
                </a:lnTo>
                <a:lnTo>
                  <a:pt x="0" y="203452"/>
                </a:lnTo>
                <a:lnTo>
                  <a:pt x="160390" y="0"/>
                </a:lnTo>
                <a:lnTo>
                  <a:pt x="160390" y="81381"/>
                </a:lnTo>
                <a:lnTo>
                  <a:pt x="320781" y="81381"/>
                </a:lnTo>
                <a:lnTo>
                  <a:pt x="320781" y="325523"/>
                </a:lnTo>
                <a:close/>
              </a:path>
            </a:pathLst>
          </a:custGeom>
          <a:solidFill>
            <a:schemeClr val="bg2"/>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6232" tIns="81381" rIns="2" bIns="81381"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US" sz="1000" b="0" i="0" u="none" strike="noStrike" kern="1200" cap="none" spc="0" normalizeH="0" baseline="0" noProof="0" dirty="0">
              <a:ln>
                <a:noFill/>
              </a:ln>
              <a:solidFill>
                <a:srgbClr val="1C1C1C"/>
              </a:solidFill>
              <a:effectLst/>
              <a:uLnTx/>
              <a:uFillTx/>
              <a:latin typeface="Arial"/>
              <a:cs typeface="+mn-cs"/>
            </a:endParaRPr>
          </a:p>
        </p:txBody>
      </p:sp>
      <p:sp>
        <p:nvSpPr>
          <p:cNvPr id="79" name="Freeform: Shape 78">
            <a:extLst>
              <a:ext uri="{FF2B5EF4-FFF2-40B4-BE49-F238E27FC236}">
                <a16:creationId xmlns:a16="http://schemas.microsoft.com/office/drawing/2014/main" id="{0C4110E4-9587-D091-4FA4-5D1798247695}"/>
              </a:ext>
            </a:extLst>
          </p:cNvPr>
          <p:cNvSpPr/>
          <p:nvPr/>
        </p:nvSpPr>
        <p:spPr>
          <a:xfrm>
            <a:off x="6331792" y="5161527"/>
            <a:ext cx="1205641" cy="1205641"/>
          </a:xfrm>
          <a:custGeom>
            <a:avLst/>
            <a:gdLst>
              <a:gd name="connsiteX0" fmla="*/ 0 w 1205641"/>
              <a:gd name="connsiteY0" fmla="*/ 602821 h 1205641"/>
              <a:gd name="connsiteX1" fmla="*/ 602821 w 1205641"/>
              <a:gd name="connsiteY1" fmla="*/ 0 h 1205641"/>
              <a:gd name="connsiteX2" fmla="*/ 1205642 w 1205641"/>
              <a:gd name="connsiteY2" fmla="*/ 602821 h 1205641"/>
              <a:gd name="connsiteX3" fmla="*/ 602821 w 1205641"/>
              <a:gd name="connsiteY3" fmla="*/ 1205642 h 1205641"/>
              <a:gd name="connsiteX4" fmla="*/ 0 w 1205641"/>
              <a:gd name="connsiteY4" fmla="*/ 602821 h 12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641" h="1205641">
                <a:moveTo>
                  <a:pt x="0" y="602821"/>
                </a:moveTo>
                <a:cubicBezTo>
                  <a:pt x="0" y="269892"/>
                  <a:pt x="269892" y="0"/>
                  <a:pt x="602821" y="0"/>
                </a:cubicBezTo>
                <a:cubicBezTo>
                  <a:pt x="935750" y="0"/>
                  <a:pt x="1205642" y="269892"/>
                  <a:pt x="1205642" y="602821"/>
                </a:cubicBezTo>
                <a:cubicBezTo>
                  <a:pt x="1205642" y="935750"/>
                  <a:pt x="935750" y="1205642"/>
                  <a:pt x="602821" y="1205642"/>
                </a:cubicBezTo>
                <a:cubicBezTo>
                  <a:pt x="269892" y="1205642"/>
                  <a:pt x="0" y="935750"/>
                  <a:pt x="0" y="602821"/>
                </a:cubicBezTo>
                <a:close/>
              </a:path>
            </a:pathLst>
          </a:custGeom>
          <a:solidFill>
            <a:schemeClr val="bg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9262" tIns="644562" rIns="189262" bIns="189262"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80" name="Freeform: Shape 79">
            <a:extLst>
              <a:ext uri="{FF2B5EF4-FFF2-40B4-BE49-F238E27FC236}">
                <a16:creationId xmlns:a16="http://schemas.microsoft.com/office/drawing/2014/main" id="{5E594C6B-6561-D17B-75E8-6DD3FC6C7976}"/>
              </a:ext>
            </a:extLst>
          </p:cNvPr>
          <p:cNvSpPr/>
          <p:nvPr/>
        </p:nvSpPr>
        <p:spPr>
          <a:xfrm>
            <a:off x="5877855" y="5560895"/>
            <a:ext cx="320782" cy="406905"/>
          </a:xfrm>
          <a:custGeom>
            <a:avLst/>
            <a:gdLst>
              <a:gd name="connsiteX0" fmla="*/ 0 w 320781"/>
              <a:gd name="connsiteY0" fmla="*/ 81381 h 406904"/>
              <a:gd name="connsiteX1" fmla="*/ 160391 w 320781"/>
              <a:gd name="connsiteY1" fmla="*/ 81381 h 406904"/>
              <a:gd name="connsiteX2" fmla="*/ 160391 w 320781"/>
              <a:gd name="connsiteY2" fmla="*/ 0 h 406904"/>
              <a:gd name="connsiteX3" fmla="*/ 320781 w 320781"/>
              <a:gd name="connsiteY3" fmla="*/ 203452 h 406904"/>
              <a:gd name="connsiteX4" fmla="*/ 160391 w 320781"/>
              <a:gd name="connsiteY4" fmla="*/ 406904 h 406904"/>
              <a:gd name="connsiteX5" fmla="*/ 160391 w 320781"/>
              <a:gd name="connsiteY5" fmla="*/ 325523 h 406904"/>
              <a:gd name="connsiteX6" fmla="*/ 0 w 320781"/>
              <a:gd name="connsiteY6" fmla="*/ 325523 h 406904"/>
              <a:gd name="connsiteX7" fmla="*/ 0 w 320781"/>
              <a:gd name="connsiteY7" fmla="*/ 81381 h 40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81" h="406904">
                <a:moveTo>
                  <a:pt x="320781" y="325523"/>
                </a:moveTo>
                <a:lnTo>
                  <a:pt x="160390" y="325523"/>
                </a:lnTo>
                <a:lnTo>
                  <a:pt x="160390" y="406904"/>
                </a:lnTo>
                <a:lnTo>
                  <a:pt x="0" y="203452"/>
                </a:lnTo>
                <a:lnTo>
                  <a:pt x="160390" y="0"/>
                </a:lnTo>
                <a:lnTo>
                  <a:pt x="160390" y="81381"/>
                </a:lnTo>
                <a:lnTo>
                  <a:pt x="320781" y="81381"/>
                </a:lnTo>
                <a:lnTo>
                  <a:pt x="320781" y="325523"/>
                </a:lnTo>
                <a:close/>
              </a:path>
            </a:pathLst>
          </a:custGeom>
          <a:solidFill>
            <a:schemeClr val="bg2"/>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6234" tIns="81382" rIns="1" bIns="81381"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81" name="Freeform: Shape 80">
            <a:extLst>
              <a:ext uri="{FF2B5EF4-FFF2-40B4-BE49-F238E27FC236}">
                <a16:creationId xmlns:a16="http://schemas.microsoft.com/office/drawing/2014/main" id="{2599E80B-E598-8F7D-0E4A-560078C956BC}"/>
              </a:ext>
            </a:extLst>
          </p:cNvPr>
          <p:cNvSpPr/>
          <p:nvPr/>
        </p:nvSpPr>
        <p:spPr>
          <a:xfrm>
            <a:off x="4520901" y="5161527"/>
            <a:ext cx="1205641" cy="1205641"/>
          </a:xfrm>
          <a:custGeom>
            <a:avLst/>
            <a:gdLst>
              <a:gd name="connsiteX0" fmla="*/ 0 w 1205641"/>
              <a:gd name="connsiteY0" fmla="*/ 602821 h 1205641"/>
              <a:gd name="connsiteX1" fmla="*/ 602821 w 1205641"/>
              <a:gd name="connsiteY1" fmla="*/ 0 h 1205641"/>
              <a:gd name="connsiteX2" fmla="*/ 1205642 w 1205641"/>
              <a:gd name="connsiteY2" fmla="*/ 602821 h 1205641"/>
              <a:gd name="connsiteX3" fmla="*/ 602821 w 1205641"/>
              <a:gd name="connsiteY3" fmla="*/ 1205642 h 1205641"/>
              <a:gd name="connsiteX4" fmla="*/ 0 w 1205641"/>
              <a:gd name="connsiteY4" fmla="*/ 602821 h 12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641" h="1205641">
                <a:moveTo>
                  <a:pt x="0" y="602821"/>
                </a:moveTo>
                <a:cubicBezTo>
                  <a:pt x="0" y="269892"/>
                  <a:pt x="269892" y="0"/>
                  <a:pt x="602821" y="0"/>
                </a:cubicBezTo>
                <a:cubicBezTo>
                  <a:pt x="935750" y="0"/>
                  <a:pt x="1205642" y="269892"/>
                  <a:pt x="1205642" y="602821"/>
                </a:cubicBezTo>
                <a:cubicBezTo>
                  <a:pt x="1205642" y="935750"/>
                  <a:pt x="935750" y="1205642"/>
                  <a:pt x="602821" y="1205642"/>
                </a:cubicBezTo>
                <a:cubicBezTo>
                  <a:pt x="269892" y="1205642"/>
                  <a:pt x="0" y="935750"/>
                  <a:pt x="0" y="602821"/>
                </a:cubicBezTo>
                <a:close/>
              </a:path>
            </a:pathLst>
          </a:custGeom>
          <a:solidFill>
            <a:schemeClr val="bg2"/>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89262" tIns="644562" rIns="189262" bIns="189262"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82" name="Freeform: Shape 81">
            <a:extLst>
              <a:ext uri="{FF2B5EF4-FFF2-40B4-BE49-F238E27FC236}">
                <a16:creationId xmlns:a16="http://schemas.microsoft.com/office/drawing/2014/main" id="{76E77285-A2A8-8FF6-1373-2F058A05ABFB}"/>
              </a:ext>
            </a:extLst>
          </p:cNvPr>
          <p:cNvSpPr/>
          <p:nvPr/>
        </p:nvSpPr>
        <p:spPr>
          <a:xfrm rot="3085714">
            <a:off x="4404456" y="4860087"/>
            <a:ext cx="320782" cy="406905"/>
          </a:xfrm>
          <a:custGeom>
            <a:avLst/>
            <a:gdLst>
              <a:gd name="connsiteX0" fmla="*/ 0 w 320781"/>
              <a:gd name="connsiteY0" fmla="*/ 81381 h 406904"/>
              <a:gd name="connsiteX1" fmla="*/ 160391 w 320781"/>
              <a:gd name="connsiteY1" fmla="*/ 81381 h 406904"/>
              <a:gd name="connsiteX2" fmla="*/ 160391 w 320781"/>
              <a:gd name="connsiteY2" fmla="*/ 0 h 406904"/>
              <a:gd name="connsiteX3" fmla="*/ 320781 w 320781"/>
              <a:gd name="connsiteY3" fmla="*/ 203452 h 406904"/>
              <a:gd name="connsiteX4" fmla="*/ 160391 w 320781"/>
              <a:gd name="connsiteY4" fmla="*/ 406904 h 406904"/>
              <a:gd name="connsiteX5" fmla="*/ 160391 w 320781"/>
              <a:gd name="connsiteY5" fmla="*/ 325523 h 406904"/>
              <a:gd name="connsiteX6" fmla="*/ 0 w 320781"/>
              <a:gd name="connsiteY6" fmla="*/ 325523 h 406904"/>
              <a:gd name="connsiteX7" fmla="*/ 0 w 320781"/>
              <a:gd name="connsiteY7" fmla="*/ 81381 h 40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81" h="406904">
                <a:moveTo>
                  <a:pt x="320781" y="325523"/>
                </a:moveTo>
                <a:lnTo>
                  <a:pt x="160390" y="325523"/>
                </a:lnTo>
                <a:lnTo>
                  <a:pt x="160390" y="406904"/>
                </a:lnTo>
                <a:lnTo>
                  <a:pt x="0" y="203452"/>
                </a:lnTo>
                <a:lnTo>
                  <a:pt x="160390" y="0"/>
                </a:lnTo>
                <a:lnTo>
                  <a:pt x="160390" y="81381"/>
                </a:lnTo>
                <a:lnTo>
                  <a:pt x="320781" y="81381"/>
                </a:lnTo>
                <a:lnTo>
                  <a:pt x="320781" y="325523"/>
                </a:lnTo>
                <a:close/>
              </a:path>
            </a:pathLst>
          </a:custGeom>
          <a:solidFill>
            <a:schemeClr val="bg2"/>
          </a:solidFill>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6234" tIns="81382" rIns="0" bIns="8138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83" name="Freeform: Shape 82">
            <a:extLst>
              <a:ext uri="{FF2B5EF4-FFF2-40B4-BE49-F238E27FC236}">
                <a16:creationId xmlns:a16="http://schemas.microsoft.com/office/drawing/2014/main" id="{EBEC65CE-8890-A629-B7DA-9A6342F57595}"/>
              </a:ext>
            </a:extLst>
          </p:cNvPr>
          <p:cNvSpPr/>
          <p:nvPr/>
        </p:nvSpPr>
        <p:spPr>
          <a:xfrm>
            <a:off x="3391830" y="3745716"/>
            <a:ext cx="1205641" cy="1205641"/>
          </a:xfrm>
          <a:custGeom>
            <a:avLst/>
            <a:gdLst>
              <a:gd name="connsiteX0" fmla="*/ 0 w 1205641"/>
              <a:gd name="connsiteY0" fmla="*/ 602821 h 1205641"/>
              <a:gd name="connsiteX1" fmla="*/ 602821 w 1205641"/>
              <a:gd name="connsiteY1" fmla="*/ 0 h 1205641"/>
              <a:gd name="connsiteX2" fmla="*/ 1205642 w 1205641"/>
              <a:gd name="connsiteY2" fmla="*/ 602821 h 1205641"/>
              <a:gd name="connsiteX3" fmla="*/ 602821 w 1205641"/>
              <a:gd name="connsiteY3" fmla="*/ 1205642 h 1205641"/>
              <a:gd name="connsiteX4" fmla="*/ 0 w 1205641"/>
              <a:gd name="connsiteY4" fmla="*/ 602821 h 12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641" h="1205641">
                <a:moveTo>
                  <a:pt x="0" y="602821"/>
                </a:moveTo>
                <a:cubicBezTo>
                  <a:pt x="0" y="269892"/>
                  <a:pt x="269892" y="0"/>
                  <a:pt x="602821" y="0"/>
                </a:cubicBezTo>
                <a:cubicBezTo>
                  <a:pt x="935750" y="0"/>
                  <a:pt x="1205642" y="269892"/>
                  <a:pt x="1205642" y="602821"/>
                </a:cubicBezTo>
                <a:cubicBezTo>
                  <a:pt x="1205642" y="935750"/>
                  <a:pt x="935750" y="1205642"/>
                  <a:pt x="602821" y="1205642"/>
                </a:cubicBezTo>
                <a:cubicBezTo>
                  <a:pt x="269892" y="1205642"/>
                  <a:pt x="0" y="935750"/>
                  <a:pt x="0" y="602821"/>
                </a:cubicBezTo>
                <a:close/>
              </a:path>
            </a:pathLst>
          </a:custGeom>
          <a:solidFill>
            <a:schemeClr val="bg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9262" tIns="644562" rIns="189262" bIns="189262"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br>
              <a:rPr kumimoji="1" lang="en-US" sz="1000" b="0" i="0" u="none" strike="noStrike" kern="1200" cap="none" spc="0" normalizeH="0" baseline="0" noProof="0" dirty="0">
                <a:ln>
                  <a:noFill/>
                </a:ln>
                <a:solidFill>
                  <a:srgbClr val="1C1C1C"/>
                </a:solidFill>
                <a:effectLst/>
                <a:uLnTx/>
                <a:uFillTx/>
                <a:latin typeface="Arial"/>
                <a:cs typeface="+mn-cs"/>
              </a:rPr>
            </a:b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84" name="Freeform: Shape 83">
            <a:extLst>
              <a:ext uri="{FF2B5EF4-FFF2-40B4-BE49-F238E27FC236}">
                <a16:creationId xmlns:a16="http://schemas.microsoft.com/office/drawing/2014/main" id="{BC3CCAFC-9F60-FDD6-7710-892E0C65E5C9}"/>
              </a:ext>
            </a:extLst>
          </p:cNvPr>
          <p:cNvSpPr/>
          <p:nvPr/>
        </p:nvSpPr>
        <p:spPr>
          <a:xfrm rot="16971429">
            <a:off x="4033720" y="3271192"/>
            <a:ext cx="320781" cy="406904"/>
          </a:xfrm>
          <a:custGeom>
            <a:avLst/>
            <a:gdLst>
              <a:gd name="connsiteX0" fmla="*/ 0 w 320781"/>
              <a:gd name="connsiteY0" fmla="*/ 81381 h 406904"/>
              <a:gd name="connsiteX1" fmla="*/ 160391 w 320781"/>
              <a:gd name="connsiteY1" fmla="*/ 81381 h 406904"/>
              <a:gd name="connsiteX2" fmla="*/ 160391 w 320781"/>
              <a:gd name="connsiteY2" fmla="*/ 0 h 406904"/>
              <a:gd name="connsiteX3" fmla="*/ 320781 w 320781"/>
              <a:gd name="connsiteY3" fmla="*/ 203452 h 406904"/>
              <a:gd name="connsiteX4" fmla="*/ 160391 w 320781"/>
              <a:gd name="connsiteY4" fmla="*/ 406904 h 406904"/>
              <a:gd name="connsiteX5" fmla="*/ 160391 w 320781"/>
              <a:gd name="connsiteY5" fmla="*/ 325523 h 406904"/>
              <a:gd name="connsiteX6" fmla="*/ 0 w 320781"/>
              <a:gd name="connsiteY6" fmla="*/ 325523 h 406904"/>
              <a:gd name="connsiteX7" fmla="*/ 0 w 320781"/>
              <a:gd name="connsiteY7" fmla="*/ 81381 h 40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81" h="406904">
                <a:moveTo>
                  <a:pt x="0" y="81381"/>
                </a:moveTo>
                <a:lnTo>
                  <a:pt x="160391" y="81381"/>
                </a:lnTo>
                <a:lnTo>
                  <a:pt x="160391" y="0"/>
                </a:lnTo>
                <a:lnTo>
                  <a:pt x="320781" y="203452"/>
                </a:lnTo>
                <a:lnTo>
                  <a:pt x="160391" y="406904"/>
                </a:lnTo>
                <a:lnTo>
                  <a:pt x="160391" y="325523"/>
                </a:lnTo>
                <a:lnTo>
                  <a:pt x="0" y="325523"/>
                </a:lnTo>
                <a:lnTo>
                  <a:pt x="0" y="81381"/>
                </a:lnTo>
                <a:close/>
              </a:path>
            </a:pathLst>
          </a:custGeom>
          <a:solidFill>
            <a:schemeClr val="bg2"/>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 tIns="81381" rIns="96234" bIns="8138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US" sz="1000" b="0" i="0" u="none" strike="noStrike" kern="1200" cap="none" spc="0" normalizeH="0" baseline="0" noProof="0" dirty="0">
              <a:ln>
                <a:noFill/>
              </a:ln>
              <a:solidFill>
                <a:srgbClr val="1C1C1C"/>
              </a:solidFill>
              <a:effectLst/>
              <a:uLnTx/>
              <a:uFillTx/>
              <a:latin typeface="Arial"/>
              <a:cs typeface="+mn-cs"/>
            </a:endParaRPr>
          </a:p>
        </p:txBody>
      </p:sp>
      <p:sp>
        <p:nvSpPr>
          <p:cNvPr id="85" name="Freeform: Shape 84">
            <a:extLst>
              <a:ext uri="{FF2B5EF4-FFF2-40B4-BE49-F238E27FC236}">
                <a16:creationId xmlns:a16="http://schemas.microsoft.com/office/drawing/2014/main" id="{661BBD0E-1F8D-561E-C083-BE82C9EDBAF1}"/>
              </a:ext>
            </a:extLst>
          </p:cNvPr>
          <p:cNvSpPr/>
          <p:nvPr/>
        </p:nvSpPr>
        <p:spPr>
          <a:xfrm>
            <a:off x="3794791" y="1980228"/>
            <a:ext cx="1205641" cy="1205641"/>
          </a:xfrm>
          <a:custGeom>
            <a:avLst/>
            <a:gdLst>
              <a:gd name="connsiteX0" fmla="*/ 0 w 1205641"/>
              <a:gd name="connsiteY0" fmla="*/ 602821 h 1205641"/>
              <a:gd name="connsiteX1" fmla="*/ 602821 w 1205641"/>
              <a:gd name="connsiteY1" fmla="*/ 0 h 1205641"/>
              <a:gd name="connsiteX2" fmla="*/ 1205642 w 1205641"/>
              <a:gd name="connsiteY2" fmla="*/ 602821 h 1205641"/>
              <a:gd name="connsiteX3" fmla="*/ 602821 w 1205641"/>
              <a:gd name="connsiteY3" fmla="*/ 1205642 h 1205641"/>
              <a:gd name="connsiteX4" fmla="*/ 0 w 1205641"/>
              <a:gd name="connsiteY4" fmla="*/ 602821 h 12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641" h="1205641">
                <a:moveTo>
                  <a:pt x="0" y="602821"/>
                </a:moveTo>
                <a:cubicBezTo>
                  <a:pt x="0" y="269892"/>
                  <a:pt x="269892" y="0"/>
                  <a:pt x="602821" y="0"/>
                </a:cubicBezTo>
                <a:cubicBezTo>
                  <a:pt x="935750" y="0"/>
                  <a:pt x="1205642" y="269892"/>
                  <a:pt x="1205642" y="602821"/>
                </a:cubicBezTo>
                <a:cubicBezTo>
                  <a:pt x="1205642" y="935750"/>
                  <a:pt x="935750" y="1205642"/>
                  <a:pt x="602821" y="1205642"/>
                </a:cubicBezTo>
                <a:cubicBezTo>
                  <a:pt x="269892" y="1205642"/>
                  <a:pt x="0" y="935750"/>
                  <a:pt x="0" y="602821"/>
                </a:cubicBezTo>
                <a:close/>
              </a:path>
            </a:pathLst>
          </a:custGeom>
          <a:solidFill>
            <a:schemeClr val="bg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9262" tIns="644562" rIns="189262" bIns="189262"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86" name="Freeform: Shape 85">
            <a:extLst>
              <a:ext uri="{FF2B5EF4-FFF2-40B4-BE49-F238E27FC236}">
                <a16:creationId xmlns:a16="http://schemas.microsoft.com/office/drawing/2014/main" id="{1C2C5C33-78E9-0C1F-7AD4-0E8146E16528}"/>
              </a:ext>
            </a:extLst>
          </p:cNvPr>
          <p:cNvSpPr/>
          <p:nvPr/>
        </p:nvSpPr>
        <p:spPr>
          <a:xfrm rot="20057143">
            <a:off x="5044819" y="1990678"/>
            <a:ext cx="320781" cy="406904"/>
          </a:xfrm>
          <a:custGeom>
            <a:avLst/>
            <a:gdLst>
              <a:gd name="connsiteX0" fmla="*/ 0 w 320781"/>
              <a:gd name="connsiteY0" fmla="*/ 81381 h 406904"/>
              <a:gd name="connsiteX1" fmla="*/ 160391 w 320781"/>
              <a:gd name="connsiteY1" fmla="*/ 81381 h 406904"/>
              <a:gd name="connsiteX2" fmla="*/ 160391 w 320781"/>
              <a:gd name="connsiteY2" fmla="*/ 0 h 406904"/>
              <a:gd name="connsiteX3" fmla="*/ 320781 w 320781"/>
              <a:gd name="connsiteY3" fmla="*/ 203452 h 406904"/>
              <a:gd name="connsiteX4" fmla="*/ 160391 w 320781"/>
              <a:gd name="connsiteY4" fmla="*/ 406904 h 406904"/>
              <a:gd name="connsiteX5" fmla="*/ 160391 w 320781"/>
              <a:gd name="connsiteY5" fmla="*/ 325523 h 406904"/>
              <a:gd name="connsiteX6" fmla="*/ 0 w 320781"/>
              <a:gd name="connsiteY6" fmla="*/ 325523 h 406904"/>
              <a:gd name="connsiteX7" fmla="*/ 0 w 320781"/>
              <a:gd name="connsiteY7" fmla="*/ 81381 h 40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81" h="406904">
                <a:moveTo>
                  <a:pt x="0" y="81381"/>
                </a:moveTo>
                <a:lnTo>
                  <a:pt x="160391" y="81381"/>
                </a:lnTo>
                <a:lnTo>
                  <a:pt x="160391" y="0"/>
                </a:lnTo>
                <a:lnTo>
                  <a:pt x="320781" y="203452"/>
                </a:lnTo>
                <a:lnTo>
                  <a:pt x="160391" y="406904"/>
                </a:lnTo>
                <a:lnTo>
                  <a:pt x="160391" y="325523"/>
                </a:lnTo>
                <a:lnTo>
                  <a:pt x="0" y="325523"/>
                </a:lnTo>
                <a:lnTo>
                  <a:pt x="0" y="81381"/>
                </a:lnTo>
                <a:close/>
              </a:path>
            </a:pathLst>
          </a:custGeom>
          <a:solidFill>
            <a:schemeClr val="bg2"/>
          </a:solid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 tIns="81381" rIns="96234" bIns="8138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1" lang="en-US" sz="1000" b="0" i="0" u="none" strike="noStrike" kern="1200" cap="none" spc="0" normalizeH="0" baseline="0" noProof="0" dirty="0">
              <a:ln>
                <a:noFill/>
              </a:ln>
              <a:solidFill>
                <a:srgbClr val="1C1C1C"/>
              </a:solidFill>
              <a:effectLst/>
              <a:uLnTx/>
              <a:uFillTx/>
              <a:latin typeface="Arial"/>
              <a:cs typeface="+mn-cs"/>
            </a:endParaRPr>
          </a:p>
        </p:txBody>
      </p:sp>
      <p:pic>
        <p:nvPicPr>
          <p:cNvPr id="124" name="Graphic 123">
            <a:extLst>
              <a:ext uri="{FF2B5EF4-FFF2-40B4-BE49-F238E27FC236}">
                <a16:creationId xmlns:a16="http://schemas.microsoft.com/office/drawing/2014/main" id="{7266723D-440F-0CA9-44EA-A607FFE403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6961" y="1573306"/>
            <a:ext cx="524414" cy="344144"/>
          </a:xfrm>
          <a:prstGeom prst="rect">
            <a:avLst/>
          </a:prstGeom>
        </p:spPr>
      </p:pic>
      <p:pic>
        <p:nvPicPr>
          <p:cNvPr id="129" name="Graphic 128">
            <a:extLst>
              <a:ext uri="{FF2B5EF4-FFF2-40B4-BE49-F238E27FC236}">
                <a16:creationId xmlns:a16="http://schemas.microsoft.com/office/drawing/2014/main" id="{88829B01-C3BF-A19A-9CFD-DC59B502A1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0933" y="5546346"/>
            <a:ext cx="456707" cy="391464"/>
          </a:xfrm>
          <a:prstGeom prst="rect">
            <a:avLst/>
          </a:prstGeom>
        </p:spPr>
      </p:pic>
      <p:sp>
        <p:nvSpPr>
          <p:cNvPr id="2" name="Rectangle 1">
            <a:extLst>
              <a:ext uri="{FF2B5EF4-FFF2-40B4-BE49-F238E27FC236}">
                <a16:creationId xmlns:a16="http://schemas.microsoft.com/office/drawing/2014/main" id="{1DCF87E8-4BF3-5423-4626-B13521F6EAA9}"/>
              </a:ext>
            </a:extLst>
          </p:cNvPr>
          <p:cNvSpPr/>
          <p:nvPr/>
        </p:nvSpPr>
        <p:spPr>
          <a:xfrm>
            <a:off x="6387018" y="1053334"/>
            <a:ext cx="1777954" cy="5522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1C1C1C"/>
                </a:solidFill>
                <a:effectLst/>
                <a:uLnTx/>
                <a:uFillTx/>
                <a:latin typeface="Arial"/>
                <a:cs typeface="+mn-cs"/>
              </a:rPr>
              <a:t>Flexible Cloud based solution</a:t>
            </a:r>
          </a:p>
        </p:txBody>
      </p:sp>
      <p:sp>
        <p:nvSpPr>
          <p:cNvPr id="64" name="Rectangle 63">
            <a:extLst>
              <a:ext uri="{FF2B5EF4-FFF2-40B4-BE49-F238E27FC236}">
                <a16:creationId xmlns:a16="http://schemas.microsoft.com/office/drawing/2014/main" id="{EE9BB03C-3A80-64B4-05E6-6BD5F754579F}"/>
              </a:ext>
            </a:extLst>
          </p:cNvPr>
          <p:cNvSpPr/>
          <p:nvPr/>
        </p:nvSpPr>
        <p:spPr>
          <a:xfrm>
            <a:off x="8055769" y="2306779"/>
            <a:ext cx="2340969" cy="5522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dirty="0">
                <a:solidFill>
                  <a:srgbClr val="1C1C1C"/>
                </a:solidFill>
                <a:latin typeface="Arial"/>
              </a:rPr>
              <a:t>Elevate </a:t>
            </a:r>
            <a:r>
              <a:rPr kumimoji="1" lang="en-US" sz="1400" b="1" i="0" u="none" strike="noStrike" kern="1200" cap="none" spc="0" normalizeH="0" baseline="0" noProof="0" dirty="0">
                <a:ln>
                  <a:noFill/>
                </a:ln>
                <a:solidFill>
                  <a:srgbClr val="1C1C1C"/>
                </a:solidFill>
                <a:effectLst/>
                <a:uLnTx/>
                <a:uFillTx/>
                <a:latin typeface="Arial"/>
                <a:cs typeface="+mn-cs"/>
              </a:rPr>
              <a:t>employee experience</a:t>
            </a:r>
          </a:p>
        </p:txBody>
      </p:sp>
      <p:sp>
        <p:nvSpPr>
          <p:cNvPr id="65" name="Rectangle 64">
            <a:extLst>
              <a:ext uri="{FF2B5EF4-FFF2-40B4-BE49-F238E27FC236}">
                <a16:creationId xmlns:a16="http://schemas.microsoft.com/office/drawing/2014/main" id="{BBDCF97C-11CB-36FF-09D7-823626E186E7}"/>
              </a:ext>
            </a:extLst>
          </p:cNvPr>
          <p:cNvSpPr/>
          <p:nvPr/>
        </p:nvSpPr>
        <p:spPr>
          <a:xfrm>
            <a:off x="8720623" y="4055952"/>
            <a:ext cx="2340969" cy="5522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CA" sz="1400" b="1" i="0" u="none" strike="noStrike" kern="1200" cap="none" spc="0" normalizeH="0" baseline="0" noProof="0" dirty="0">
                <a:ln>
                  <a:noFill/>
                </a:ln>
                <a:solidFill>
                  <a:srgbClr val="1C1C1C"/>
                </a:solidFill>
                <a:effectLst/>
                <a:uLnTx/>
                <a:uFillTx/>
                <a:latin typeface="Arial"/>
                <a:cs typeface="+mn-cs"/>
              </a:rPr>
              <a:t>Quickly resolve issues with automation &amp; data-driven insights</a:t>
            </a:r>
          </a:p>
        </p:txBody>
      </p:sp>
      <p:sp>
        <p:nvSpPr>
          <p:cNvPr id="66" name="Rectangle 65">
            <a:extLst>
              <a:ext uri="{FF2B5EF4-FFF2-40B4-BE49-F238E27FC236}">
                <a16:creationId xmlns:a16="http://schemas.microsoft.com/office/drawing/2014/main" id="{213D64AA-4827-CD7A-6E19-5A358F95A4B6}"/>
              </a:ext>
            </a:extLst>
          </p:cNvPr>
          <p:cNvSpPr/>
          <p:nvPr/>
        </p:nvSpPr>
        <p:spPr>
          <a:xfrm>
            <a:off x="7456603" y="5528935"/>
            <a:ext cx="2340969" cy="5522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CA" sz="1400" b="1" i="0" u="none" strike="noStrike" kern="1200" cap="none" spc="0" normalizeH="0" baseline="0" noProof="0" dirty="0">
                <a:ln>
                  <a:noFill/>
                </a:ln>
                <a:solidFill>
                  <a:srgbClr val="1C1C1C"/>
                </a:solidFill>
                <a:effectLst/>
                <a:uLnTx/>
                <a:uFillTx/>
                <a:latin typeface="Arial"/>
                <a:cs typeface="+mn-cs"/>
              </a:rPr>
              <a:t>Consistently manage existing &amp; </a:t>
            </a:r>
            <a:br>
              <a:rPr kumimoji="1" lang="en-CA" sz="1400" b="1" i="0" u="none" strike="noStrike" kern="1200" cap="none" spc="0" normalizeH="0" baseline="0" noProof="0" dirty="0">
                <a:ln>
                  <a:noFill/>
                </a:ln>
                <a:solidFill>
                  <a:srgbClr val="1C1C1C"/>
                </a:solidFill>
                <a:effectLst/>
                <a:uLnTx/>
                <a:uFillTx/>
                <a:latin typeface="Arial"/>
                <a:cs typeface="+mn-cs"/>
              </a:rPr>
            </a:br>
            <a:r>
              <a:rPr kumimoji="1" lang="en-CA" sz="1400" b="1" dirty="0">
                <a:solidFill>
                  <a:srgbClr val="1C1C1C"/>
                </a:solidFill>
                <a:latin typeface="Arial"/>
              </a:rPr>
              <a:t>new</a:t>
            </a:r>
            <a:r>
              <a:rPr kumimoji="1" lang="en-CA" sz="1400" b="1" i="0" u="none" strike="noStrike" kern="1200" cap="none" spc="0" normalizeH="0" baseline="0" noProof="0" dirty="0">
                <a:ln>
                  <a:noFill/>
                </a:ln>
                <a:solidFill>
                  <a:srgbClr val="1C1C1C"/>
                </a:solidFill>
                <a:effectLst/>
                <a:uLnTx/>
                <a:uFillTx/>
                <a:latin typeface="Arial"/>
                <a:cs typeface="+mn-cs"/>
              </a:rPr>
              <a:t> devices</a:t>
            </a:r>
          </a:p>
        </p:txBody>
      </p:sp>
      <p:sp>
        <p:nvSpPr>
          <p:cNvPr id="67" name="Rectangle 66">
            <a:extLst>
              <a:ext uri="{FF2B5EF4-FFF2-40B4-BE49-F238E27FC236}">
                <a16:creationId xmlns:a16="http://schemas.microsoft.com/office/drawing/2014/main" id="{576CEBB1-EFC8-9727-F52C-4C18126F60C3}"/>
              </a:ext>
            </a:extLst>
          </p:cNvPr>
          <p:cNvSpPr/>
          <p:nvPr/>
        </p:nvSpPr>
        <p:spPr>
          <a:xfrm>
            <a:off x="2318343" y="5528935"/>
            <a:ext cx="2340969" cy="5522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CA" sz="1400" b="1" i="0" u="none" strike="noStrike" kern="1200" cap="none" spc="0" normalizeH="0" baseline="0" noProof="0" dirty="0">
                <a:ln>
                  <a:noFill/>
                </a:ln>
                <a:solidFill>
                  <a:srgbClr val="1C1C1C"/>
                </a:solidFill>
                <a:effectLst/>
                <a:uLnTx/>
                <a:uFillTx/>
                <a:latin typeface="Arial"/>
                <a:cs typeface="+mn-cs"/>
              </a:rPr>
              <a:t>Enable unified collaboration</a:t>
            </a:r>
          </a:p>
        </p:txBody>
      </p:sp>
      <p:sp>
        <p:nvSpPr>
          <p:cNvPr id="68" name="Rectangle 67">
            <a:extLst>
              <a:ext uri="{FF2B5EF4-FFF2-40B4-BE49-F238E27FC236}">
                <a16:creationId xmlns:a16="http://schemas.microsoft.com/office/drawing/2014/main" id="{67228072-E469-B719-7313-90A484A97D8F}"/>
              </a:ext>
            </a:extLst>
          </p:cNvPr>
          <p:cNvSpPr/>
          <p:nvPr/>
        </p:nvSpPr>
        <p:spPr>
          <a:xfrm>
            <a:off x="1108367" y="4055952"/>
            <a:ext cx="2340969" cy="5522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CA" sz="1400" b="1" i="0" u="none" strike="noStrike" kern="1200" cap="none" spc="0" normalizeH="0" baseline="0" noProof="0" dirty="0">
                <a:ln>
                  <a:noFill/>
                </a:ln>
                <a:solidFill>
                  <a:srgbClr val="1C1C1C"/>
                </a:solidFill>
                <a:effectLst/>
                <a:uLnTx/>
                <a:uFillTx/>
                <a:latin typeface="Arial"/>
                <a:cs typeface="+mn-cs"/>
              </a:rPr>
              <a:t>Protection built on Zero Trust security </a:t>
            </a:r>
            <a:r>
              <a:rPr kumimoji="1" lang="en-CA" sz="1400" b="1" dirty="0">
                <a:solidFill>
                  <a:srgbClr val="1C1C1C"/>
                </a:solidFill>
                <a:latin typeface="Arial"/>
              </a:rPr>
              <a:t>principles</a:t>
            </a:r>
            <a:endParaRPr kumimoji="1" lang="en-CA" sz="1400" b="1" i="0" u="none" strike="noStrike" kern="1200" cap="none" spc="0" normalizeH="0" baseline="0" noProof="0" dirty="0">
              <a:ln>
                <a:noFill/>
              </a:ln>
              <a:solidFill>
                <a:srgbClr val="1C1C1C"/>
              </a:solidFill>
              <a:effectLst/>
              <a:uLnTx/>
              <a:uFillTx/>
              <a:latin typeface="Arial"/>
              <a:cs typeface="+mn-cs"/>
            </a:endParaRPr>
          </a:p>
        </p:txBody>
      </p:sp>
      <p:sp>
        <p:nvSpPr>
          <p:cNvPr id="69" name="Rectangle 68">
            <a:extLst>
              <a:ext uri="{FF2B5EF4-FFF2-40B4-BE49-F238E27FC236}">
                <a16:creationId xmlns:a16="http://schemas.microsoft.com/office/drawing/2014/main" id="{F2BA0D5C-9063-AE68-1F9B-4896A90696D0}"/>
              </a:ext>
            </a:extLst>
          </p:cNvPr>
          <p:cNvSpPr/>
          <p:nvPr/>
        </p:nvSpPr>
        <p:spPr>
          <a:xfrm>
            <a:off x="1631923" y="2306779"/>
            <a:ext cx="2340969" cy="5522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CA" sz="1400" b="1" i="0" u="none" strike="noStrike" kern="1200" cap="none" spc="0" normalizeH="0" baseline="0" noProof="0" dirty="0">
                <a:ln>
                  <a:noFill/>
                </a:ln>
                <a:solidFill>
                  <a:srgbClr val="1C1C1C"/>
                </a:solidFill>
                <a:effectLst/>
                <a:uLnTx/>
                <a:uFillTx/>
                <a:latin typeface="Arial"/>
                <a:cs typeface="+mn-cs"/>
              </a:rPr>
              <a:t>Simplify IT administration &amp; operations</a:t>
            </a:r>
          </a:p>
        </p:txBody>
      </p:sp>
      <p:pic>
        <p:nvPicPr>
          <p:cNvPr id="88" name="Graphic 87" descr="Call center with solid fill">
            <a:extLst>
              <a:ext uri="{FF2B5EF4-FFF2-40B4-BE49-F238E27FC236}">
                <a16:creationId xmlns:a16="http://schemas.microsoft.com/office/drawing/2014/main" id="{8D33C0DB-EB11-4E76-81A7-5E3D097584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2047" y="2235306"/>
            <a:ext cx="614400" cy="614400"/>
          </a:xfrm>
          <a:prstGeom prst="rect">
            <a:avLst/>
          </a:prstGeom>
        </p:spPr>
      </p:pic>
      <p:pic>
        <p:nvPicPr>
          <p:cNvPr id="90" name="Graphic 89" descr="Shield Tick with solid fill">
            <a:extLst>
              <a:ext uri="{FF2B5EF4-FFF2-40B4-BE49-F238E27FC236}">
                <a16:creationId xmlns:a16="http://schemas.microsoft.com/office/drawing/2014/main" id="{3F7E7613-61DB-496F-D1FA-43D4E07A17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81418" y="4038600"/>
            <a:ext cx="614400" cy="614400"/>
          </a:xfrm>
          <a:prstGeom prst="rect">
            <a:avLst/>
          </a:prstGeom>
        </p:spPr>
      </p:pic>
      <p:pic>
        <p:nvPicPr>
          <p:cNvPr id="94" name="Graphic 93" descr="Internet with solid fill">
            <a:extLst>
              <a:ext uri="{FF2B5EF4-FFF2-40B4-BE49-F238E27FC236}">
                <a16:creationId xmlns:a16="http://schemas.microsoft.com/office/drawing/2014/main" id="{8C82059F-3410-FD95-45B4-D13A6DCF9E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90965" y="4033800"/>
            <a:ext cx="614400" cy="614400"/>
          </a:xfrm>
          <a:prstGeom prst="rect">
            <a:avLst/>
          </a:prstGeom>
        </p:spPr>
      </p:pic>
      <p:pic>
        <p:nvPicPr>
          <p:cNvPr id="98" name="Graphic 97" descr="Programmer female with solid fill">
            <a:extLst>
              <a:ext uri="{FF2B5EF4-FFF2-40B4-BE49-F238E27FC236}">
                <a16:creationId xmlns:a16="http://schemas.microsoft.com/office/drawing/2014/main" id="{1BC9EC15-6C6F-A248-A4E7-10A0045C39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71108" y="2243662"/>
            <a:ext cx="614400" cy="614400"/>
          </a:xfrm>
          <a:prstGeom prst="rect">
            <a:avLst/>
          </a:prstGeom>
        </p:spPr>
      </p:pic>
      <p:pic>
        <p:nvPicPr>
          <p:cNvPr id="100" name="Graphic 99" descr="Connections with solid fill">
            <a:extLst>
              <a:ext uri="{FF2B5EF4-FFF2-40B4-BE49-F238E27FC236}">
                <a16:creationId xmlns:a16="http://schemas.microsoft.com/office/drawing/2014/main" id="{6DC94D72-01AB-9729-00F9-B30F82B8133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75516" y="5462616"/>
            <a:ext cx="653308" cy="653308"/>
          </a:xfrm>
          <a:prstGeom prst="rect">
            <a:avLst/>
          </a:prstGeom>
        </p:spPr>
      </p:pic>
      <p:pic>
        <p:nvPicPr>
          <p:cNvPr id="105" name="Picture 104" descr="A picture containing text, computer, computer, person&#10;&#10;Description automatically generated">
            <a:extLst>
              <a:ext uri="{FF2B5EF4-FFF2-40B4-BE49-F238E27FC236}">
                <a16:creationId xmlns:a16="http://schemas.microsoft.com/office/drawing/2014/main" id="{B8376B36-9885-E82B-6076-C164B3CE4A16}"/>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l="16667" r="16667"/>
          <a:stretch/>
        </p:blipFill>
        <p:spPr>
          <a:xfrm>
            <a:off x="4757062" y="2597329"/>
            <a:ext cx="2585960" cy="2585960"/>
          </a:xfrm>
          <a:prstGeom prst="ellipse">
            <a:avLst/>
          </a:prstGeom>
        </p:spPr>
      </p:pic>
      <p:sp>
        <p:nvSpPr>
          <p:cNvPr id="109" name="Freeform: Shape 108">
            <a:extLst>
              <a:ext uri="{FF2B5EF4-FFF2-40B4-BE49-F238E27FC236}">
                <a16:creationId xmlns:a16="http://schemas.microsoft.com/office/drawing/2014/main" id="{1D4FB4BE-47A9-5B2D-4D21-008AC9BA71FA}"/>
              </a:ext>
            </a:extLst>
          </p:cNvPr>
          <p:cNvSpPr/>
          <p:nvPr/>
        </p:nvSpPr>
        <p:spPr>
          <a:xfrm>
            <a:off x="4930272" y="4545141"/>
            <a:ext cx="2238131" cy="635106"/>
          </a:xfrm>
          <a:custGeom>
            <a:avLst/>
            <a:gdLst>
              <a:gd name="connsiteX0" fmla="*/ 0 w 2238131"/>
              <a:gd name="connsiteY0" fmla="*/ 0 h 635106"/>
              <a:gd name="connsiteX1" fmla="*/ 2238131 w 2238131"/>
              <a:gd name="connsiteY1" fmla="*/ 0 h 635106"/>
              <a:gd name="connsiteX2" fmla="*/ 2202142 w 2238131"/>
              <a:gd name="connsiteY2" fmla="*/ 59239 h 635106"/>
              <a:gd name="connsiteX3" fmla="*/ 1119065 w 2238131"/>
              <a:gd name="connsiteY3" fmla="*/ 635106 h 635106"/>
              <a:gd name="connsiteX4" fmla="*/ 35988 w 2238131"/>
              <a:gd name="connsiteY4" fmla="*/ 59239 h 635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131" h="635106">
                <a:moveTo>
                  <a:pt x="0" y="0"/>
                </a:moveTo>
                <a:lnTo>
                  <a:pt x="2238131" y="0"/>
                </a:lnTo>
                <a:lnTo>
                  <a:pt x="2202142" y="59239"/>
                </a:lnTo>
                <a:cubicBezTo>
                  <a:pt x="1967418" y="406676"/>
                  <a:pt x="1569918" y="635106"/>
                  <a:pt x="1119065" y="635106"/>
                </a:cubicBezTo>
                <a:cubicBezTo>
                  <a:pt x="668212" y="635106"/>
                  <a:pt x="270712" y="406676"/>
                  <a:pt x="35988" y="59239"/>
                </a:cubicBezTo>
                <a:close/>
              </a:path>
            </a:pathLst>
          </a:custGeom>
          <a:solidFill>
            <a:srgbClr val="0F1C5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IN" sz="1400" b="1" i="0" u="none" strike="noStrike" kern="1200" cap="none" spc="0" normalizeH="0" baseline="0" noProof="0" dirty="0">
              <a:ln>
                <a:noFill/>
              </a:ln>
              <a:solidFill>
                <a:srgbClr val="FFFFFF"/>
              </a:solidFill>
              <a:effectLst/>
              <a:uLnTx/>
              <a:uFillTx/>
              <a:latin typeface="Arial"/>
              <a:cs typeface="+mn-cs"/>
            </a:endParaRPr>
          </a:p>
        </p:txBody>
      </p:sp>
      <p:sp>
        <p:nvSpPr>
          <p:cNvPr id="108" name="TextBox 107">
            <a:extLst>
              <a:ext uri="{FF2B5EF4-FFF2-40B4-BE49-F238E27FC236}">
                <a16:creationId xmlns:a16="http://schemas.microsoft.com/office/drawing/2014/main" id="{54BAD42D-FA16-6223-B372-63428CCAB15A}"/>
              </a:ext>
            </a:extLst>
          </p:cNvPr>
          <p:cNvSpPr txBox="1"/>
          <p:nvPr/>
        </p:nvSpPr>
        <p:spPr>
          <a:xfrm>
            <a:off x="4844220" y="4573600"/>
            <a:ext cx="24555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FFFFFF"/>
                </a:solidFill>
                <a:effectLst/>
                <a:uLnTx/>
                <a:uFillTx/>
                <a:latin typeface="Arial"/>
                <a:cs typeface="+mn-cs"/>
              </a:rPr>
              <a:t>Modern Device Management</a:t>
            </a:r>
            <a:endParaRPr kumimoji="1" lang="en-IN" sz="1400" b="1" i="0" u="none" strike="noStrike" kern="1200" cap="none" spc="0" normalizeH="0" baseline="0" noProof="0" dirty="0">
              <a:ln>
                <a:noFill/>
              </a:ln>
              <a:solidFill>
                <a:srgbClr val="FFFFFF"/>
              </a:solidFill>
              <a:effectLst/>
              <a:uLnTx/>
              <a:uFillTx/>
              <a:latin typeface="Arial"/>
              <a:cs typeface="+mn-cs"/>
            </a:endParaRPr>
          </a:p>
        </p:txBody>
      </p:sp>
      <p:sp>
        <p:nvSpPr>
          <p:cNvPr id="15" name="Footer Placeholder 2">
            <a:extLst>
              <a:ext uri="{FF2B5EF4-FFF2-40B4-BE49-F238E27FC236}">
                <a16:creationId xmlns:a16="http://schemas.microsoft.com/office/drawing/2014/main" id="{A89D3148-D8EE-3761-3982-C5267DD363AB}"/>
              </a:ext>
            </a:extLst>
          </p:cNvPr>
          <p:cNvSpPr>
            <a:spLocks noGrp="1"/>
          </p:cNvSpPr>
          <p:nvPr>
            <p:ph type="ftr" sz="quarter" idx="10"/>
          </p:nvPr>
        </p:nvSpPr>
        <p:spPr>
          <a:xfrm>
            <a:off x="228600" y="6556248"/>
            <a:ext cx="2651760" cy="1828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mn-cs"/>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mn-cs"/>
            </a:endParaRPr>
          </a:p>
        </p:txBody>
      </p:sp>
    </p:spTree>
    <p:extLst>
      <p:ext uri="{BB962C8B-B14F-4D97-AF65-F5344CB8AC3E}">
        <p14:creationId xmlns:p14="http://schemas.microsoft.com/office/powerpoint/2010/main" val="399074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A person holding a tablet&#10;&#10;Description automatically generated with low confidence">
            <a:extLst>
              <a:ext uri="{FF2B5EF4-FFF2-40B4-BE49-F238E27FC236}">
                <a16:creationId xmlns:a16="http://schemas.microsoft.com/office/drawing/2014/main" id="{29945178-07B6-6469-D677-92F2E45CC5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0420" y="1719889"/>
            <a:ext cx="5674110" cy="3786852"/>
          </a:xfrm>
          <a:prstGeom prst="rect">
            <a:avLst/>
          </a:prstGeom>
        </p:spPr>
      </p:pic>
      <p:pic>
        <p:nvPicPr>
          <p:cNvPr id="85" name="Picture 84" descr="A picture containing text, person, person, indoor&#10;&#10;Description automatically generated">
            <a:extLst>
              <a:ext uri="{FF2B5EF4-FFF2-40B4-BE49-F238E27FC236}">
                <a16:creationId xmlns:a16="http://schemas.microsoft.com/office/drawing/2014/main" id="{BED4E3B6-C744-2038-0607-F875BB006F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463" y="1719889"/>
            <a:ext cx="5603383" cy="3786852"/>
          </a:xfrm>
          <a:prstGeom prst="rect">
            <a:avLst/>
          </a:prstGeom>
        </p:spPr>
      </p:pic>
      <p:sp>
        <p:nvSpPr>
          <p:cNvPr id="86" name="Oval 85">
            <a:extLst>
              <a:ext uri="{FF2B5EF4-FFF2-40B4-BE49-F238E27FC236}">
                <a16:creationId xmlns:a16="http://schemas.microsoft.com/office/drawing/2014/main" id="{65936C5F-A3EF-F3D9-4CD0-AA907C9C5413}"/>
              </a:ext>
            </a:extLst>
          </p:cNvPr>
          <p:cNvSpPr/>
          <p:nvPr/>
        </p:nvSpPr>
        <p:spPr>
          <a:xfrm>
            <a:off x="3573028" y="1200659"/>
            <a:ext cx="5052568" cy="5052568"/>
          </a:xfrm>
          <a:prstGeom prst="ellipse">
            <a:avLst/>
          </a:prstGeom>
          <a:solidFill>
            <a:schemeClr val="tx1">
              <a:lumMod val="10000"/>
              <a:lumOff val="9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a:cs typeface="+mn-cs"/>
            </a:endParaRPr>
          </a:p>
        </p:txBody>
      </p:sp>
      <p:sp>
        <p:nvSpPr>
          <p:cNvPr id="55" name="Slide Number Placeholder 3">
            <a:extLst>
              <a:ext uri="{FF2B5EF4-FFF2-40B4-BE49-F238E27FC236}">
                <a16:creationId xmlns:a16="http://schemas.microsoft.com/office/drawing/2014/main" id="{6F34A700-9E45-0FF4-92F1-63FAF76743B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1" lang="en-US" sz="800" b="0" i="0" u="none" strike="noStrike" kern="1200" cap="none" spc="0" normalizeH="0" baseline="0" noProof="0" dirty="0">
              <a:ln>
                <a:noFill/>
              </a:ln>
              <a:solidFill>
                <a:srgbClr val="6785C1"/>
              </a:solidFill>
              <a:effectLst/>
              <a:uLnTx/>
              <a:uFillTx/>
              <a:latin typeface="Arial"/>
              <a:cs typeface="+mn-cs"/>
            </a:endParaRPr>
          </a:p>
        </p:txBody>
      </p:sp>
      <p:sp>
        <p:nvSpPr>
          <p:cNvPr id="5" name="Title 4">
            <a:extLst>
              <a:ext uri="{FF2B5EF4-FFF2-40B4-BE49-F238E27FC236}">
                <a16:creationId xmlns:a16="http://schemas.microsoft.com/office/drawing/2014/main" id="{8FF9CE52-C1B1-468E-AEB2-0FA86980BFEE}"/>
              </a:ext>
            </a:extLst>
          </p:cNvPr>
          <p:cNvSpPr>
            <a:spLocks noGrp="1"/>
          </p:cNvSpPr>
          <p:nvPr>
            <p:ph type="title"/>
          </p:nvPr>
        </p:nvSpPr>
        <p:spPr/>
        <p:txBody>
          <a:bodyPr anchor="t">
            <a:normAutofit/>
          </a:bodyPr>
          <a:lstStyle/>
          <a:p>
            <a:r>
              <a:rPr lang="en-US" dirty="0">
                <a:latin typeface="Arial" panose="020B0604020202020204" pitchFamily="34" charset="0"/>
                <a:cs typeface="Arial" panose="020B0604020202020204" pitchFamily="34" charset="0"/>
              </a:rPr>
              <a:t>Enable Any Device, Anywhere with NTT DATA </a:t>
            </a:r>
            <a:endParaRPr lang="en-US" dirty="0"/>
          </a:p>
        </p:txBody>
      </p:sp>
      <p:sp>
        <p:nvSpPr>
          <p:cNvPr id="8" name="Footer Placeholder 2">
            <a:extLst>
              <a:ext uri="{FF2B5EF4-FFF2-40B4-BE49-F238E27FC236}">
                <a16:creationId xmlns:a16="http://schemas.microsoft.com/office/drawing/2014/main" id="{A477D3D0-1953-75FA-6125-019D819E852B}"/>
              </a:ext>
            </a:extLst>
          </p:cNvPr>
          <p:cNvSpPr txBox="1">
            <a:spLocks/>
          </p:cNvSpPr>
          <p:nvPr/>
        </p:nvSpPr>
        <p:spPr>
          <a:xfrm>
            <a:off x="228600" y="6556248"/>
            <a:ext cx="3287226" cy="182880"/>
          </a:xfrm>
          <a:prstGeom prst="rect">
            <a:avLst/>
          </a:prstGeom>
        </p:spPr>
        <p:txBody>
          <a:bodyPr anchor="ctr"/>
          <a:lstStyle>
            <a:lvl1pPr marL="0" indent="0" algn="ctr" defTabSz="609555" rtl="0" eaLnBrk="1" fontAlgn="base" hangingPunct="1">
              <a:spcBef>
                <a:spcPct val="20000"/>
              </a:spcBef>
              <a:spcAft>
                <a:spcPct val="0"/>
              </a:spcAft>
              <a:buFont typeface="Arial" pitchFamily="34" charset="0"/>
              <a:buNone/>
              <a:defRPr kumimoji="1" sz="320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Arial"/>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Arial"/>
            </a:endParaRPr>
          </a:p>
        </p:txBody>
      </p:sp>
      <p:grpSp>
        <p:nvGrpSpPr>
          <p:cNvPr id="9" name="Group 8">
            <a:extLst>
              <a:ext uri="{FF2B5EF4-FFF2-40B4-BE49-F238E27FC236}">
                <a16:creationId xmlns:a16="http://schemas.microsoft.com/office/drawing/2014/main" id="{EF16483D-7B19-1633-3556-97980928DB08}"/>
              </a:ext>
            </a:extLst>
          </p:cNvPr>
          <p:cNvGrpSpPr/>
          <p:nvPr/>
        </p:nvGrpSpPr>
        <p:grpSpPr>
          <a:xfrm>
            <a:off x="3882175" y="1552105"/>
            <a:ext cx="4349677" cy="4349677"/>
            <a:chOff x="1037401" y="1077594"/>
            <a:chExt cx="5140326" cy="5140326"/>
          </a:xfrm>
          <a:effectLst>
            <a:outerShdw blurRad="50800" dist="38100" dir="2700000" algn="tl" rotWithShape="0">
              <a:prstClr val="black">
                <a:alpha val="40000"/>
              </a:prstClr>
            </a:outerShdw>
          </a:effectLst>
        </p:grpSpPr>
        <p:sp>
          <p:nvSpPr>
            <p:cNvPr id="10" name="Freeform 6">
              <a:extLst>
                <a:ext uri="{FF2B5EF4-FFF2-40B4-BE49-F238E27FC236}">
                  <a16:creationId xmlns:a16="http://schemas.microsoft.com/office/drawing/2014/main" id="{2FC59B55-F62D-24E8-EE02-956E1F063887}"/>
                </a:ext>
              </a:extLst>
            </p:cNvPr>
            <p:cNvSpPr>
              <a:spLocks/>
            </p:cNvSpPr>
            <p:nvPr/>
          </p:nvSpPr>
          <p:spPr bwMode="auto">
            <a:xfrm>
              <a:off x="3436042" y="1883113"/>
              <a:ext cx="2570164" cy="1816100"/>
            </a:xfrm>
            <a:custGeom>
              <a:avLst/>
              <a:gdLst>
                <a:gd name="T0" fmla="*/ 4769 w 6744"/>
                <a:gd name="T1" fmla="*/ 0 h 4769"/>
                <a:gd name="T2" fmla="*/ 6744 w 6744"/>
                <a:gd name="T3" fmla="*/ 4769 h 4769"/>
                <a:gd name="T4" fmla="*/ 0 w 6744"/>
                <a:gd name="T5" fmla="*/ 4769 h 4769"/>
                <a:gd name="T6" fmla="*/ 4769 w 6744"/>
                <a:gd name="T7" fmla="*/ 0 h 4769"/>
              </a:gdLst>
              <a:ahLst/>
              <a:cxnLst>
                <a:cxn ang="0">
                  <a:pos x="T0" y="T1"/>
                </a:cxn>
                <a:cxn ang="0">
                  <a:pos x="T2" y="T3"/>
                </a:cxn>
                <a:cxn ang="0">
                  <a:pos x="T4" y="T5"/>
                </a:cxn>
                <a:cxn ang="0">
                  <a:pos x="T6" y="T7"/>
                </a:cxn>
              </a:cxnLst>
              <a:rect l="0" t="0" r="r" b="b"/>
              <a:pathLst>
                <a:path w="6744" h="4769">
                  <a:moveTo>
                    <a:pt x="4769" y="0"/>
                  </a:moveTo>
                  <a:cubicBezTo>
                    <a:pt x="6034" y="1264"/>
                    <a:pt x="6744" y="2980"/>
                    <a:pt x="6744" y="4769"/>
                  </a:cubicBezTo>
                  <a:lnTo>
                    <a:pt x="0" y="4769"/>
                  </a:lnTo>
                  <a:lnTo>
                    <a:pt x="4769" y="0"/>
                  </a:lnTo>
                  <a:close/>
                </a:path>
              </a:pathLst>
            </a:custGeom>
            <a:solidFill>
              <a:srgbClr val="6785C1"/>
            </a:solid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11" name="Freeform 7">
              <a:extLst>
                <a:ext uri="{FF2B5EF4-FFF2-40B4-BE49-F238E27FC236}">
                  <a16:creationId xmlns:a16="http://schemas.microsoft.com/office/drawing/2014/main" id="{7450005E-DF73-6C50-C5D1-D96B637EFECE}"/>
                </a:ext>
              </a:extLst>
            </p:cNvPr>
            <p:cNvSpPr>
              <a:spLocks/>
            </p:cNvSpPr>
            <p:nvPr/>
          </p:nvSpPr>
          <p:spPr bwMode="auto">
            <a:xfrm>
              <a:off x="3607564" y="3647757"/>
              <a:ext cx="2570163" cy="2570163"/>
            </a:xfrm>
            <a:custGeom>
              <a:avLst/>
              <a:gdLst>
                <a:gd name="T0" fmla="*/ 6744 w 6744"/>
                <a:gd name="T1" fmla="*/ 0 h 6744"/>
                <a:gd name="T2" fmla="*/ 0 w 6744"/>
                <a:gd name="T3" fmla="*/ 6744 h 6744"/>
                <a:gd name="T4" fmla="*/ 0 w 6744"/>
                <a:gd name="T5" fmla="*/ 0 h 6744"/>
                <a:gd name="T6" fmla="*/ 6744 w 6744"/>
                <a:gd name="T7" fmla="*/ 0 h 6744"/>
              </a:gdLst>
              <a:ahLst/>
              <a:cxnLst>
                <a:cxn ang="0">
                  <a:pos x="T0" y="T1"/>
                </a:cxn>
                <a:cxn ang="0">
                  <a:pos x="T2" y="T3"/>
                </a:cxn>
                <a:cxn ang="0">
                  <a:pos x="T4" y="T5"/>
                </a:cxn>
                <a:cxn ang="0">
                  <a:pos x="T6" y="T7"/>
                </a:cxn>
              </a:cxnLst>
              <a:rect l="0" t="0" r="r" b="b"/>
              <a:pathLst>
                <a:path w="6744" h="6744">
                  <a:moveTo>
                    <a:pt x="6744" y="0"/>
                  </a:moveTo>
                  <a:cubicBezTo>
                    <a:pt x="6744" y="3724"/>
                    <a:pt x="3725" y="6744"/>
                    <a:pt x="0" y="6744"/>
                  </a:cubicBezTo>
                  <a:lnTo>
                    <a:pt x="0" y="0"/>
                  </a:lnTo>
                  <a:lnTo>
                    <a:pt x="6744" y="0"/>
                  </a:lnTo>
                  <a:close/>
                </a:path>
              </a:pathLst>
            </a:custGeom>
            <a:solidFill>
              <a:schemeClr val="tx2"/>
            </a:solid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12" name="Freeform 8">
              <a:extLst>
                <a:ext uri="{FF2B5EF4-FFF2-40B4-BE49-F238E27FC236}">
                  <a16:creationId xmlns:a16="http://schemas.microsoft.com/office/drawing/2014/main" id="{B8109CD9-FAAF-A4D5-E6A9-9EB2BB0FDBEA}"/>
                </a:ext>
              </a:extLst>
            </p:cNvPr>
            <p:cNvSpPr>
              <a:spLocks/>
            </p:cNvSpPr>
            <p:nvPr/>
          </p:nvSpPr>
          <p:spPr bwMode="auto">
            <a:xfrm>
              <a:off x="1123165" y="3527692"/>
              <a:ext cx="2484399" cy="2570164"/>
            </a:xfrm>
            <a:custGeom>
              <a:avLst/>
              <a:gdLst>
                <a:gd name="T0" fmla="*/ 13489 w 13489"/>
                <a:gd name="T1" fmla="*/ 13489 h 13489"/>
                <a:gd name="T2" fmla="*/ 0 w 13489"/>
                <a:gd name="T3" fmla="*/ 0 h 13489"/>
                <a:gd name="T4" fmla="*/ 13489 w 13489"/>
                <a:gd name="T5" fmla="*/ 0 h 13489"/>
                <a:gd name="T6" fmla="*/ 13489 w 13489"/>
                <a:gd name="T7" fmla="*/ 13489 h 13489"/>
              </a:gdLst>
              <a:ahLst/>
              <a:cxnLst>
                <a:cxn ang="0">
                  <a:pos x="T0" y="T1"/>
                </a:cxn>
                <a:cxn ang="0">
                  <a:pos x="T2" y="T3"/>
                </a:cxn>
                <a:cxn ang="0">
                  <a:pos x="T4" y="T5"/>
                </a:cxn>
                <a:cxn ang="0">
                  <a:pos x="T6" y="T7"/>
                </a:cxn>
              </a:cxnLst>
              <a:rect l="0" t="0" r="r" b="b"/>
              <a:pathLst>
                <a:path w="13489" h="13489">
                  <a:moveTo>
                    <a:pt x="13489" y="13489"/>
                  </a:moveTo>
                  <a:cubicBezTo>
                    <a:pt x="6040" y="13489"/>
                    <a:pt x="0" y="7449"/>
                    <a:pt x="0" y="0"/>
                  </a:cubicBezTo>
                  <a:lnTo>
                    <a:pt x="13489" y="0"/>
                  </a:lnTo>
                  <a:lnTo>
                    <a:pt x="13489" y="13489"/>
                  </a:lnTo>
                  <a:close/>
                </a:path>
              </a:pathLst>
            </a:custGeom>
            <a:solidFill>
              <a:schemeClr val="accent2"/>
            </a:solidFill>
            <a:ln w="0">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grpSp>
          <p:nvGrpSpPr>
            <p:cNvPr id="34" name="Group 33">
              <a:extLst>
                <a:ext uri="{FF2B5EF4-FFF2-40B4-BE49-F238E27FC236}">
                  <a16:creationId xmlns:a16="http://schemas.microsoft.com/office/drawing/2014/main" id="{31FB7A26-1C21-1FB2-550A-08B3872F901A}"/>
                </a:ext>
              </a:extLst>
            </p:cNvPr>
            <p:cNvGrpSpPr/>
            <p:nvPr/>
          </p:nvGrpSpPr>
          <p:grpSpPr>
            <a:xfrm>
              <a:off x="1037401" y="1077594"/>
              <a:ext cx="4387851" cy="2570163"/>
              <a:chOff x="3525838" y="858838"/>
              <a:chExt cx="4387851" cy="2570163"/>
            </a:xfrm>
          </p:grpSpPr>
          <p:sp>
            <p:nvSpPr>
              <p:cNvPr id="35" name="Freeform 5">
                <a:extLst>
                  <a:ext uri="{FF2B5EF4-FFF2-40B4-BE49-F238E27FC236}">
                    <a16:creationId xmlns:a16="http://schemas.microsoft.com/office/drawing/2014/main" id="{46BF8AC3-2615-B123-CCAA-6AC64428198E}"/>
                  </a:ext>
                </a:extLst>
              </p:cNvPr>
              <p:cNvSpPr>
                <a:spLocks/>
              </p:cNvSpPr>
              <p:nvPr/>
            </p:nvSpPr>
            <p:spPr bwMode="auto">
              <a:xfrm>
                <a:off x="6096001" y="858838"/>
                <a:ext cx="1817688" cy="2570163"/>
              </a:xfrm>
              <a:custGeom>
                <a:avLst/>
                <a:gdLst>
                  <a:gd name="T0" fmla="*/ 0 w 9538"/>
                  <a:gd name="T1" fmla="*/ 0 h 13489"/>
                  <a:gd name="T2" fmla="*/ 9538 w 9538"/>
                  <a:gd name="T3" fmla="*/ 3951 h 13489"/>
                  <a:gd name="T4" fmla="*/ 0 w 9538"/>
                  <a:gd name="T5" fmla="*/ 13489 h 13489"/>
                  <a:gd name="T6" fmla="*/ 0 w 9538"/>
                  <a:gd name="T7" fmla="*/ 0 h 13489"/>
                </a:gdLst>
                <a:ahLst/>
                <a:cxnLst>
                  <a:cxn ang="0">
                    <a:pos x="T0" y="T1"/>
                  </a:cxn>
                  <a:cxn ang="0">
                    <a:pos x="T2" y="T3"/>
                  </a:cxn>
                  <a:cxn ang="0">
                    <a:pos x="T4" y="T5"/>
                  </a:cxn>
                  <a:cxn ang="0">
                    <a:pos x="T6" y="T7"/>
                  </a:cxn>
                </a:cxnLst>
                <a:rect l="0" t="0" r="r" b="b"/>
                <a:pathLst>
                  <a:path w="9538" h="13489">
                    <a:moveTo>
                      <a:pt x="0" y="0"/>
                    </a:moveTo>
                    <a:cubicBezTo>
                      <a:pt x="3578" y="0"/>
                      <a:pt x="7009" y="1421"/>
                      <a:pt x="9538" y="3951"/>
                    </a:cubicBezTo>
                    <a:lnTo>
                      <a:pt x="0" y="13489"/>
                    </a:lnTo>
                    <a:lnTo>
                      <a:pt x="0" y="0"/>
                    </a:lnTo>
                    <a:close/>
                  </a:path>
                </a:pathLst>
              </a:custGeom>
              <a:solidFill>
                <a:srgbClr val="0F1C50"/>
              </a:solid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sp>
            <p:nvSpPr>
              <p:cNvPr id="36" name="Freeform 9">
                <a:extLst>
                  <a:ext uri="{FF2B5EF4-FFF2-40B4-BE49-F238E27FC236}">
                    <a16:creationId xmlns:a16="http://schemas.microsoft.com/office/drawing/2014/main" id="{F7918630-CC4C-0C05-FEAA-E2382708D3F6}"/>
                  </a:ext>
                </a:extLst>
              </p:cNvPr>
              <p:cNvSpPr>
                <a:spLocks/>
              </p:cNvSpPr>
              <p:nvPr/>
            </p:nvSpPr>
            <p:spPr bwMode="auto">
              <a:xfrm>
                <a:off x="3525838" y="858838"/>
                <a:ext cx="2570163" cy="2570163"/>
              </a:xfrm>
              <a:custGeom>
                <a:avLst/>
                <a:gdLst>
                  <a:gd name="T0" fmla="*/ 0 w 13489"/>
                  <a:gd name="T1" fmla="*/ 13489 h 13489"/>
                  <a:gd name="T2" fmla="*/ 13489 w 13489"/>
                  <a:gd name="T3" fmla="*/ 0 h 13489"/>
                  <a:gd name="T4" fmla="*/ 13489 w 13489"/>
                  <a:gd name="T5" fmla="*/ 13489 h 13489"/>
                  <a:gd name="T6" fmla="*/ 0 w 13489"/>
                  <a:gd name="T7" fmla="*/ 13489 h 13489"/>
                </a:gdLst>
                <a:ahLst/>
                <a:cxnLst>
                  <a:cxn ang="0">
                    <a:pos x="T0" y="T1"/>
                  </a:cxn>
                  <a:cxn ang="0">
                    <a:pos x="T2" y="T3"/>
                  </a:cxn>
                  <a:cxn ang="0">
                    <a:pos x="T4" y="T5"/>
                  </a:cxn>
                  <a:cxn ang="0">
                    <a:pos x="T6" y="T7"/>
                  </a:cxn>
                </a:cxnLst>
                <a:rect l="0" t="0" r="r" b="b"/>
                <a:pathLst>
                  <a:path w="13489" h="13489">
                    <a:moveTo>
                      <a:pt x="0" y="13489"/>
                    </a:moveTo>
                    <a:cubicBezTo>
                      <a:pt x="0" y="6039"/>
                      <a:pt x="6040" y="0"/>
                      <a:pt x="13489" y="0"/>
                    </a:cubicBezTo>
                    <a:lnTo>
                      <a:pt x="13489" y="13489"/>
                    </a:lnTo>
                    <a:lnTo>
                      <a:pt x="0" y="13489"/>
                    </a:lnTo>
                    <a:close/>
                  </a:path>
                </a:pathLst>
              </a:custGeom>
              <a:solidFill>
                <a:srgbClr val="0F1C50"/>
              </a:solidFill>
              <a:ln w="0">
                <a:solidFill>
                  <a:schemeClr val="tx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1C1C1C"/>
                  </a:solidFill>
                  <a:effectLst/>
                  <a:uLnTx/>
                  <a:uFillTx/>
                  <a:latin typeface="Arial"/>
                  <a:cs typeface="+mn-cs"/>
                </a:endParaRPr>
              </a:p>
            </p:txBody>
          </p:sp>
        </p:grpSp>
      </p:grpSp>
      <p:graphicFrame>
        <p:nvGraphicFramePr>
          <p:cNvPr id="37" name="Chart 36">
            <a:extLst>
              <a:ext uri="{FF2B5EF4-FFF2-40B4-BE49-F238E27FC236}">
                <a16:creationId xmlns:a16="http://schemas.microsoft.com/office/drawing/2014/main" id="{E88D8A0A-2A7F-9D2C-F535-34F0EC2CFF57}"/>
              </a:ext>
            </a:extLst>
          </p:cNvPr>
          <p:cNvGraphicFramePr/>
          <p:nvPr/>
        </p:nvGraphicFramePr>
        <p:xfrm>
          <a:off x="3654555" y="2049097"/>
          <a:ext cx="4889515" cy="3259677"/>
        </p:xfrm>
        <a:graphic>
          <a:graphicData uri="http://schemas.openxmlformats.org/drawingml/2006/chart">
            <c:chart xmlns:c="http://schemas.openxmlformats.org/drawingml/2006/chart" xmlns:r="http://schemas.openxmlformats.org/officeDocument/2006/relationships" r:id="rId5"/>
          </a:graphicData>
        </a:graphic>
      </p:graphicFrame>
      <p:sp>
        <p:nvSpPr>
          <p:cNvPr id="65" name="TextBox 64">
            <a:extLst>
              <a:ext uri="{FF2B5EF4-FFF2-40B4-BE49-F238E27FC236}">
                <a16:creationId xmlns:a16="http://schemas.microsoft.com/office/drawing/2014/main" id="{5CB0EFD7-1C90-D375-DA52-2BC0DD138A3A}"/>
              </a:ext>
            </a:extLst>
          </p:cNvPr>
          <p:cNvSpPr txBox="1"/>
          <p:nvPr/>
        </p:nvSpPr>
        <p:spPr>
          <a:xfrm rot="2620005">
            <a:off x="5824429" y="2683213"/>
            <a:ext cx="1471869" cy="9035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Management</a:t>
            </a:r>
          </a:p>
        </p:txBody>
      </p:sp>
      <p:sp>
        <p:nvSpPr>
          <p:cNvPr id="66" name="TextBox 65">
            <a:extLst>
              <a:ext uri="{FF2B5EF4-FFF2-40B4-BE49-F238E27FC236}">
                <a16:creationId xmlns:a16="http://schemas.microsoft.com/office/drawing/2014/main" id="{7276698E-34D3-0F0C-8705-5E19F76B273C}"/>
              </a:ext>
            </a:extLst>
          </p:cNvPr>
          <p:cNvSpPr txBox="1"/>
          <p:nvPr/>
        </p:nvSpPr>
        <p:spPr>
          <a:xfrm>
            <a:off x="5371998" y="3942150"/>
            <a:ext cx="1471869" cy="903541"/>
          </a:xfrm>
          <a:prstGeom prst="rect">
            <a:avLst/>
          </a:prstGeom>
          <a:noFill/>
        </p:spPr>
        <p:txBody>
          <a:bodyPr wrap="square" rtlCol="0" anchor="b">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(BYOD) Bring </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Your Own Device</a:t>
            </a:r>
          </a:p>
        </p:txBody>
      </p:sp>
      <p:sp>
        <p:nvSpPr>
          <p:cNvPr id="67" name="TextBox 66">
            <a:extLst>
              <a:ext uri="{FF2B5EF4-FFF2-40B4-BE49-F238E27FC236}">
                <a16:creationId xmlns:a16="http://schemas.microsoft.com/office/drawing/2014/main" id="{366655C6-D2ED-F70B-66DB-47F52344CDA8}"/>
              </a:ext>
            </a:extLst>
          </p:cNvPr>
          <p:cNvSpPr txBox="1"/>
          <p:nvPr/>
        </p:nvSpPr>
        <p:spPr>
          <a:xfrm rot="4282801">
            <a:off x="4673168" y="3451135"/>
            <a:ext cx="1471869" cy="903541"/>
          </a:xfrm>
          <a:prstGeom prst="rect">
            <a:avLst/>
          </a:prstGeom>
          <a:noFill/>
        </p:spPr>
        <p:txBody>
          <a:bodyPr wrap="square" rtlCol="0" anchor="b">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Application</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Management</a:t>
            </a:r>
          </a:p>
        </p:txBody>
      </p:sp>
      <p:sp>
        <p:nvSpPr>
          <p:cNvPr id="68" name="TextBox 67">
            <a:extLst>
              <a:ext uri="{FF2B5EF4-FFF2-40B4-BE49-F238E27FC236}">
                <a16:creationId xmlns:a16="http://schemas.microsoft.com/office/drawing/2014/main" id="{4555B70B-9E6C-5A74-C5F1-66B9D29DB439}"/>
              </a:ext>
            </a:extLst>
          </p:cNvPr>
          <p:cNvSpPr txBox="1"/>
          <p:nvPr/>
        </p:nvSpPr>
        <p:spPr>
          <a:xfrm rot="19538250">
            <a:off x="4970187" y="2677472"/>
            <a:ext cx="1471869" cy="9035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Management</a:t>
            </a:r>
          </a:p>
        </p:txBody>
      </p:sp>
      <p:sp>
        <p:nvSpPr>
          <p:cNvPr id="69" name="TextBox 68">
            <a:extLst>
              <a:ext uri="{FF2B5EF4-FFF2-40B4-BE49-F238E27FC236}">
                <a16:creationId xmlns:a16="http://schemas.microsoft.com/office/drawing/2014/main" id="{70D2AC04-C63F-930A-C8DA-BF46A908CA5A}"/>
              </a:ext>
            </a:extLst>
          </p:cNvPr>
          <p:cNvSpPr txBox="1"/>
          <p:nvPr/>
        </p:nvSpPr>
        <p:spPr>
          <a:xfrm rot="17766498">
            <a:off x="6060198" y="3472311"/>
            <a:ext cx="1471869" cy="903541"/>
          </a:xfrm>
          <a:prstGeom prst="rect">
            <a:avLst/>
          </a:prstGeom>
          <a:noFill/>
        </p:spPr>
        <p:txBody>
          <a:bodyPr wrap="square" rtlCol="0" anchor="b">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Mobility</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Management</a:t>
            </a:r>
          </a:p>
        </p:txBody>
      </p:sp>
      <p:sp>
        <p:nvSpPr>
          <p:cNvPr id="70" name="TextBox 69">
            <a:extLst>
              <a:ext uri="{FF2B5EF4-FFF2-40B4-BE49-F238E27FC236}">
                <a16:creationId xmlns:a16="http://schemas.microsoft.com/office/drawing/2014/main" id="{A3D90B60-91E9-4BE5-85AE-5BC4BAF8C92A}"/>
              </a:ext>
            </a:extLst>
          </p:cNvPr>
          <p:cNvSpPr txBox="1"/>
          <p:nvPr/>
        </p:nvSpPr>
        <p:spPr>
          <a:xfrm rot="19707624">
            <a:off x="4700051" y="2088256"/>
            <a:ext cx="1471869" cy="9035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Unified </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Endpoints</a:t>
            </a:r>
          </a:p>
        </p:txBody>
      </p:sp>
      <p:sp>
        <p:nvSpPr>
          <p:cNvPr id="71" name="TextBox 70">
            <a:extLst>
              <a:ext uri="{FF2B5EF4-FFF2-40B4-BE49-F238E27FC236}">
                <a16:creationId xmlns:a16="http://schemas.microsoft.com/office/drawing/2014/main" id="{09430D18-7942-BA4D-8B19-16ABFA02B81C}"/>
              </a:ext>
            </a:extLst>
          </p:cNvPr>
          <p:cNvSpPr txBox="1"/>
          <p:nvPr/>
        </p:nvSpPr>
        <p:spPr>
          <a:xfrm rot="17434628">
            <a:off x="4135764" y="2799891"/>
            <a:ext cx="1471869" cy="9035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AI-Powered</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Analytics</a:t>
            </a:r>
          </a:p>
        </p:txBody>
      </p:sp>
      <p:sp>
        <p:nvSpPr>
          <p:cNvPr id="72" name="TextBox 71">
            <a:extLst>
              <a:ext uri="{FF2B5EF4-FFF2-40B4-BE49-F238E27FC236}">
                <a16:creationId xmlns:a16="http://schemas.microsoft.com/office/drawing/2014/main" id="{B5B6189F-B558-964C-A15C-03AB04A56C72}"/>
              </a:ext>
            </a:extLst>
          </p:cNvPr>
          <p:cNvSpPr txBox="1"/>
          <p:nvPr/>
        </p:nvSpPr>
        <p:spPr>
          <a:xfrm rot="1209252">
            <a:off x="5744656" y="2024227"/>
            <a:ext cx="1471869" cy="9035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Optimized Cost</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&amp; Resources</a:t>
            </a:r>
          </a:p>
        </p:txBody>
      </p:sp>
      <p:sp>
        <p:nvSpPr>
          <p:cNvPr id="73" name="TextBox 72">
            <a:extLst>
              <a:ext uri="{FF2B5EF4-FFF2-40B4-BE49-F238E27FC236}">
                <a16:creationId xmlns:a16="http://schemas.microsoft.com/office/drawing/2014/main" id="{66D9DF28-9FB1-5479-BD82-0819FAAE983A}"/>
              </a:ext>
            </a:extLst>
          </p:cNvPr>
          <p:cNvSpPr txBox="1"/>
          <p:nvPr/>
        </p:nvSpPr>
        <p:spPr>
          <a:xfrm rot="4105526">
            <a:off x="6461397" y="2789794"/>
            <a:ext cx="1471869" cy="9035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Identity</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Modernization</a:t>
            </a:r>
          </a:p>
        </p:txBody>
      </p:sp>
      <p:sp>
        <p:nvSpPr>
          <p:cNvPr id="74" name="TextBox 73">
            <a:extLst>
              <a:ext uri="{FF2B5EF4-FFF2-40B4-BE49-F238E27FC236}">
                <a16:creationId xmlns:a16="http://schemas.microsoft.com/office/drawing/2014/main" id="{23C1B226-A205-E473-A962-AEE51FDDC98B}"/>
              </a:ext>
            </a:extLst>
          </p:cNvPr>
          <p:cNvSpPr txBox="1"/>
          <p:nvPr/>
        </p:nvSpPr>
        <p:spPr>
          <a:xfrm rot="3879479">
            <a:off x="4159564" y="3791479"/>
            <a:ext cx="1471869" cy="903541"/>
          </a:xfrm>
          <a:prstGeom prst="rect">
            <a:avLst/>
          </a:prstGeom>
          <a:noFill/>
        </p:spPr>
        <p:txBody>
          <a:bodyPr wrap="square" rtlCol="0" anchor="b">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Data</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Prevention</a:t>
            </a:r>
          </a:p>
        </p:txBody>
      </p:sp>
      <p:sp>
        <p:nvSpPr>
          <p:cNvPr id="75" name="TextBox 74">
            <a:extLst>
              <a:ext uri="{FF2B5EF4-FFF2-40B4-BE49-F238E27FC236}">
                <a16:creationId xmlns:a16="http://schemas.microsoft.com/office/drawing/2014/main" id="{CCD7893F-6CA6-990D-A66F-D849C0CBE626}"/>
              </a:ext>
            </a:extLst>
          </p:cNvPr>
          <p:cNvSpPr txBox="1"/>
          <p:nvPr/>
        </p:nvSpPr>
        <p:spPr>
          <a:xfrm rot="1526603">
            <a:off x="4744190" y="4378584"/>
            <a:ext cx="1471869" cy="903541"/>
          </a:xfrm>
          <a:prstGeom prst="rect">
            <a:avLst/>
          </a:prstGeom>
          <a:noFill/>
        </p:spPr>
        <p:txBody>
          <a:bodyPr wrap="square" rtlCol="0" anchor="b">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Digital</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Experience</a:t>
            </a:r>
          </a:p>
        </p:txBody>
      </p:sp>
      <p:sp>
        <p:nvSpPr>
          <p:cNvPr id="76" name="TextBox 75">
            <a:extLst>
              <a:ext uri="{FF2B5EF4-FFF2-40B4-BE49-F238E27FC236}">
                <a16:creationId xmlns:a16="http://schemas.microsoft.com/office/drawing/2014/main" id="{CAF05255-E760-5D85-5E2D-6955FFDBEE2B}"/>
              </a:ext>
            </a:extLst>
          </p:cNvPr>
          <p:cNvSpPr txBox="1"/>
          <p:nvPr/>
        </p:nvSpPr>
        <p:spPr>
          <a:xfrm rot="17766498">
            <a:off x="6531641" y="3840839"/>
            <a:ext cx="1471869" cy="903541"/>
          </a:xfrm>
          <a:prstGeom prst="rect">
            <a:avLst/>
          </a:prstGeom>
          <a:noFill/>
        </p:spPr>
        <p:txBody>
          <a:bodyPr wrap="square" rtlCol="0" anchor="b">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User</a:t>
            </a:r>
            <a:br>
              <a:rPr kumimoji="1" lang="en-US" sz="1200" b="1" i="0" u="none" strike="noStrike" kern="1200" cap="none" spc="0" normalizeH="0" baseline="0" noProof="0" dirty="0">
                <a:ln>
                  <a:noFill/>
                </a:ln>
                <a:solidFill>
                  <a:srgbClr val="FFFFFF"/>
                </a:solidFill>
                <a:effectLst/>
                <a:uLnTx/>
                <a:uFillTx/>
                <a:latin typeface="Arial"/>
                <a:cs typeface="+mn-cs"/>
              </a:rPr>
            </a:br>
            <a:r>
              <a:rPr kumimoji="1" lang="en-US" sz="1200" b="1" i="0" u="none" strike="noStrike" kern="1200" cap="none" spc="0" normalizeH="0" baseline="0" noProof="0" dirty="0">
                <a:ln>
                  <a:noFill/>
                </a:ln>
                <a:solidFill>
                  <a:srgbClr val="FFFFFF"/>
                </a:solidFill>
                <a:effectLst/>
                <a:uLnTx/>
                <a:uFillTx/>
                <a:latin typeface="Arial"/>
                <a:cs typeface="+mn-cs"/>
              </a:rPr>
              <a:t>Privacy</a:t>
            </a:r>
          </a:p>
        </p:txBody>
      </p:sp>
      <p:sp>
        <p:nvSpPr>
          <p:cNvPr id="77" name="TextBox 76">
            <a:extLst>
              <a:ext uri="{FF2B5EF4-FFF2-40B4-BE49-F238E27FC236}">
                <a16:creationId xmlns:a16="http://schemas.microsoft.com/office/drawing/2014/main" id="{4EF97FFD-E33A-D23E-C5E3-AEBB0C3E396B}"/>
              </a:ext>
            </a:extLst>
          </p:cNvPr>
          <p:cNvSpPr txBox="1"/>
          <p:nvPr/>
        </p:nvSpPr>
        <p:spPr>
          <a:xfrm rot="19888952">
            <a:off x="5942462" y="4572079"/>
            <a:ext cx="1471869" cy="903541"/>
          </a:xfrm>
          <a:prstGeom prst="rect">
            <a:avLst/>
          </a:prstGeom>
          <a:noFill/>
        </p:spPr>
        <p:txBody>
          <a:bodyPr wrap="square" rtlCol="0" anchor="b">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1200" cap="none" spc="0" normalizeH="0" baseline="0" noProof="0" dirty="0">
                <a:ln>
                  <a:noFill/>
                </a:ln>
                <a:solidFill>
                  <a:srgbClr val="FFFFFF"/>
                </a:solidFill>
                <a:effectLst/>
                <a:uLnTx/>
                <a:uFillTx/>
                <a:latin typeface="Arial"/>
                <a:cs typeface="+mn-cs"/>
              </a:rPr>
              <a:t>Compliance</a:t>
            </a:r>
          </a:p>
        </p:txBody>
      </p:sp>
      <p:sp>
        <p:nvSpPr>
          <p:cNvPr id="92" name="Oval 91">
            <a:extLst>
              <a:ext uri="{FF2B5EF4-FFF2-40B4-BE49-F238E27FC236}">
                <a16:creationId xmlns:a16="http://schemas.microsoft.com/office/drawing/2014/main" id="{DB340B05-90AC-A965-1347-D7E5692D3A13}"/>
              </a:ext>
            </a:extLst>
          </p:cNvPr>
          <p:cNvSpPr/>
          <p:nvPr/>
        </p:nvSpPr>
        <p:spPr>
          <a:xfrm>
            <a:off x="5087378" y="2667001"/>
            <a:ext cx="2023869" cy="2023869"/>
          </a:xfrm>
          <a:prstGeom prst="ellipse">
            <a:avLst/>
          </a:prstGeom>
          <a:solidFill>
            <a:schemeClr val="tx1">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a:cs typeface="+mn-cs"/>
            </a:endParaRPr>
          </a:p>
        </p:txBody>
      </p:sp>
      <p:sp>
        <p:nvSpPr>
          <p:cNvPr id="93" name="TextBox 92">
            <a:extLst>
              <a:ext uri="{FF2B5EF4-FFF2-40B4-BE49-F238E27FC236}">
                <a16:creationId xmlns:a16="http://schemas.microsoft.com/office/drawing/2014/main" id="{E6207586-68C7-EF66-131C-6DB3B75C3ED0}"/>
              </a:ext>
            </a:extLst>
          </p:cNvPr>
          <p:cNvSpPr txBox="1"/>
          <p:nvPr/>
        </p:nvSpPr>
        <p:spPr>
          <a:xfrm>
            <a:off x="5255366" y="2845221"/>
            <a:ext cx="1668171" cy="1675051"/>
          </a:xfrm>
          <a:prstGeom prst="rect">
            <a:avLst/>
          </a:prstGeom>
          <a:noFill/>
        </p:spPr>
        <p:txBody>
          <a:bodyPr wrap="square" rtlCol="0">
            <a:prstTxWarp prst="textArchUp">
              <a:avLst>
                <a:gd name="adj" fmla="val 568654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Automation      On Cloud       Monitoring </a:t>
            </a:r>
          </a:p>
        </p:txBody>
      </p:sp>
      <p:sp>
        <p:nvSpPr>
          <p:cNvPr id="94" name="TextBox 93">
            <a:extLst>
              <a:ext uri="{FF2B5EF4-FFF2-40B4-BE49-F238E27FC236}">
                <a16:creationId xmlns:a16="http://schemas.microsoft.com/office/drawing/2014/main" id="{E666667A-A816-A638-E8CE-4C2BAE17F232}"/>
              </a:ext>
            </a:extLst>
          </p:cNvPr>
          <p:cNvSpPr txBox="1"/>
          <p:nvPr/>
        </p:nvSpPr>
        <p:spPr>
          <a:xfrm rot="21425670">
            <a:off x="5254396" y="2837802"/>
            <a:ext cx="1668171" cy="1675051"/>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Provisioning       Integrated Security</a:t>
            </a:r>
          </a:p>
        </p:txBody>
      </p:sp>
      <p:sp>
        <p:nvSpPr>
          <p:cNvPr id="95" name="Oval 94">
            <a:extLst>
              <a:ext uri="{FF2B5EF4-FFF2-40B4-BE49-F238E27FC236}">
                <a16:creationId xmlns:a16="http://schemas.microsoft.com/office/drawing/2014/main" id="{D69A3F46-622C-C826-7CA5-06F35F18312B}"/>
              </a:ext>
            </a:extLst>
          </p:cNvPr>
          <p:cNvSpPr/>
          <p:nvPr/>
        </p:nvSpPr>
        <p:spPr>
          <a:xfrm>
            <a:off x="5441208" y="3010624"/>
            <a:ext cx="1316503" cy="131650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FFFFFF"/>
              </a:solidFill>
              <a:effectLst/>
              <a:uLnTx/>
              <a:uFillTx/>
              <a:latin typeface="Arial"/>
              <a:cs typeface="+mn-cs"/>
            </a:endParaRPr>
          </a:p>
        </p:txBody>
      </p:sp>
      <p:grpSp>
        <p:nvGrpSpPr>
          <p:cNvPr id="96" name="Group 95">
            <a:extLst>
              <a:ext uri="{FF2B5EF4-FFF2-40B4-BE49-F238E27FC236}">
                <a16:creationId xmlns:a16="http://schemas.microsoft.com/office/drawing/2014/main" id="{5F33B536-7A38-8757-C7D5-C324CC4CEFEC}"/>
              </a:ext>
            </a:extLst>
          </p:cNvPr>
          <p:cNvGrpSpPr/>
          <p:nvPr/>
        </p:nvGrpSpPr>
        <p:grpSpPr>
          <a:xfrm>
            <a:off x="6895252" y="3656430"/>
            <a:ext cx="94177" cy="104231"/>
            <a:chOff x="2197100" y="2992438"/>
            <a:chExt cx="728663" cy="806450"/>
          </a:xfrm>
          <a:solidFill>
            <a:schemeClr val="bg1"/>
          </a:solidFill>
        </p:grpSpPr>
        <p:sp>
          <p:nvSpPr>
            <p:cNvPr id="113" name="Freeform 7">
              <a:extLst>
                <a:ext uri="{FF2B5EF4-FFF2-40B4-BE49-F238E27FC236}">
                  <a16:creationId xmlns:a16="http://schemas.microsoft.com/office/drawing/2014/main" id="{CCCE1B7E-678B-4500-E974-37266A467092}"/>
                </a:ext>
              </a:extLst>
            </p:cNvPr>
            <p:cNvSpPr>
              <a:spLocks/>
            </p:cNvSpPr>
            <p:nvPr/>
          </p:nvSpPr>
          <p:spPr bwMode="auto">
            <a:xfrm>
              <a:off x="2276475" y="3217863"/>
              <a:ext cx="420688" cy="495300"/>
            </a:xfrm>
            <a:custGeom>
              <a:avLst/>
              <a:gdLst>
                <a:gd name="T0" fmla="*/ 0 w 1856"/>
                <a:gd name="T1" fmla="*/ 0 h 2184"/>
                <a:gd name="T2" fmla="*/ 1856 w 1856"/>
                <a:gd name="T3" fmla="*/ 1855 h 2184"/>
                <a:gd name="T4" fmla="*/ 1792 w 1856"/>
                <a:gd name="T5" fmla="*/ 1902 h 2184"/>
                <a:gd name="T6" fmla="*/ 1730 w 1856"/>
                <a:gd name="T7" fmla="*/ 1945 h 2184"/>
                <a:gd name="T8" fmla="*/ 1669 w 1856"/>
                <a:gd name="T9" fmla="*/ 1983 h 2184"/>
                <a:gd name="T10" fmla="*/ 1611 w 1856"/>
                <a:gd name="T11" fmla="*/ 2019 h 2184"/>
                <a:gd name="T12" fmla="*/ 1554 w 1856"/>
                <a:gd name="T13" fmla="*/ 2049 h 2184"/>
                <a:gd name="T14" fmla="*/ 1501 w 1856"/>
                <a:gd name="T15" fmla="*/ 2077 h 2184"/>
                <a:gd name="T16" fmla="*/ 1453 w 1856"/>
                <a:gd name="T17" fmla="*/ 2101 h 2184"/>
                <a:gd name="T18" fmla="*/ 1409 w 1856"/>
                <a:gd name="T19" fmla="*/ 2122 h 2184"/>
                <a:gd name="T20" fmla="*/ 1372 w 1856"/>
                <a:gd name="T21" fmla="*/ 2138 h 2184"/>
                <a:gd name="T22" fmla="*/ 1338 w 1856"/>
                <a:gd name="T23" fmla="*/ 2152 h 2184"/>
                <a:gd name="T24" fmla="*/ 1307 w 1856"/>
                <a:gd name="T25" fmla="*/ 2164 h 2184"/>
                <a:gd name="T26" fmla="*/ 1281 w 1856"/>
                <a:gd name="T27" fmla="*/ 2175 h 2184"/>
                <a:gd name="T28" fmla="*/ 1258 w 1856"/>
                <a:gd name="T29" fmla="*/ 2183 h 2184"/>
                <a:gd name="T30" fmla="*/ 1257 w 1856"/>
                <a:gd name="T31" fmla="*/ 2184 h 2184"/>
                <a:gd name="T32" fmla="*/ 1254 w 1856"/>
                <a:gd name="T33" fmla="*/ 2183 h 2184"/>
                <a:gd name="T34" fmla="*/ 1234 w 1856"/>
                <a:gd name="T35" fmla="*/ 2176 h 2184"/>
                <a:gd name="T36" fmla="*/ 1208 w 1856"/>
                <a:gd name="T37" fmla="*/ 2168 h 2184"/>
                <a:gd name="T38" fmla="*/ 1177 w 1856"/>
                <a:gd name="T39" fmla="*/ 2157 h 2184"/>
                <a:gd name="T40" fmla="*/ 1143 w 1856"/>
                <a:gd name="T41" fmla="*/ 2143 h 2184"/>
                <a:gd name="T42" fmla="*/ 1102 w 1856"/>
                <a:gd name="T43" fmla="*/ 2127 h 2184"/>
                <a:gd name="T44" fmla="*/ 1060 w 1856"/>
                <a:gd name="T45" fmla="*/ 2109 h 2184"/>
                <a:gd name="T46" fmla="*/ 1014 w 1856"/>
                <a:gd name="T47" fmla="*/ 2088 h 2184"/>
                <a:gd name="T48" fmla="*/ 965 w 1856"/>
                <a:gd name="T49" fmla="*/ 2064 h 2184"/>
                <a:gd name="T50" fmla="*/ 914 w 1856"/>
                <a:gd name="T51" fmla="*/ 2038 h 2184"/>
                <a:gd name="T52" fmla="*/ 862 w 1856"/>
                <a:gd name="T53" fmla="*/ 2009 h 2184"/>
                <a:gd name="T54" fmla="*/ 808 w 1856"/>
                <a:gd name="T55" fmla="*/ 1976 h 2184"/>
                <a:gd name="T56" fmla="*/ 751 w 1856"/>
                <a:gd name="T57" fmla="*/ 1942 h 2184"/>
                <a:gd name="T58" fmla="*/ 696 w 1856"/>
                <a:gd name="T59" fmla="*/ 1904 h 2184"/>
                <a:gd name="T60" fmla="*/ 640 w 1856"/>
                <a:gd name="T61" fmla="*/ 1862 h 2184"/>
                <a:gd name="T62" fmla="*/ 583 w 1856"/>
                <a:gd name="T63" fmla="*/ 1817 h 2184"/>
                <a:gd name="T64" fmla="*/ 528 w 1856"/>
                <a:gd name="T65" fmla="*/ 1769 h 2184"/>
                <a:gd name="T66" fmla="*/ 455 w 1856"/>
                <a:gd name="T67" fmla="*/ 1699 h 2184"/>
                <a:gd name="T68" fmla="*/ 387 w 1856"/>
                <a:gd name="T69" fmla="*/ 1627 h 2184"/>
                <a:gd name="T70" fmla="*/ 325 w 1856"/>
                <a:gd name="T71" fmla="*/ 1551 h 2184"/>
                <a:gd name="T72" fmla="*/ 268 w 1856"/>
                <a:gd name="T73" fmla="*/ 1474 h 2184"/>
                <a:gd name="T74" fmla="*/ 217 w 1856"/>
                <a:gd name="T75" fmla="*/ 1393 h 2184"/>
                <a:gd name="T76" fmla="*/ 171 w 1856"/>
                <a:gd name="T77" fmla="*/ 1310 h 2184"/>
                <a:gd name="T78" fmla="*/ 131 w 1856"/>
                <a:gd name="T79" fmla="*/ 1224 h 2184"/>
                <a:gd name="T80" fmla="*/ 96 w 1856"/>
                <a:gd name="T81" fmla="*/ 1135 h 2184"/>
                <a:gd name="T82" fmla="*/ 67 w 1856"/>
                <a:gd name="T83" fmla="*/ 1042 h 2184"/>
                <a:gd name="T84" fmla="*/ 43 w 1856"/>
                <a:gd name="T85" fmla="*/ 948 h 2184"/>
                <a:gd name="T86" fmla="*/ 25 w 1856"/>
                <a:gd name="T87" fmla="*/ 850 h 2184"/>
                <a:gd name="T88" fmla="*/ 12 w 1856"/>
                <a:gd name="T89" fmla="*/ 750 h 2184"/>
                <a:gd name="T90" fmla="*/ 3 w 1856"/>
                <a:gd name="T91" fmla="*/ 646 h 2184"/>
                <a:gd name="T92" fmla="*/ 1 w 1856"/>
                <a:gd name="T93" fmla="*/ 538 h 2184"/>
                <a:gd name="T94" fmla="*/ 0 w 1856"/>
                <a:gd name="T95" fmla="*/ 0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6" h="2184">
                  <a:moveTo>
                    <a:pt x="0" y="0"/>
                  </a:moveTo>
                  <a:lnTo>
                    <a:pt x="1856" y="1855"/>
                  </a:lnTo>
                  <a:lnTo>
                    <a:pt x="1792" y="1902"/>
                  </a:lnTo>
                  <a:lnTo>
                    <a:pt x="1730" y="1945"/>
                  </a:lnTo>
                  <a:lnTo>
                    <a:pt x="1669" y="1983"/>
                  </a:lnTo>
                  <a:lnTo>
                    <a:pt x="1611" y="2019"/>
                  </a:lnTo>
                  <a:lnTo>
                    <a:pt x="1554" y="2049"/>
                  </a:lnTo>
                  <a:lnTo>
                    <a:pt x="1501" y="2077"/>
                  </a:lnTo>
                  <a:lnTo>
                    <a:pt x="1453" y="2101"/>
                  </a:lnTo>
                  <a:lnTo>
                    <a:pt x="1409" y="2122"/>
                  </a:lnTo>
                  <a:lnTo>
                    <a:pt x="1372" y="2138"/>
                  </a:lnTo>
                  <a:lnTo>
                    <a:pt x="1338" y="2152"/>
                  </a:lnTo>
                  <a:lnTo>
                    <a:pt x="1307" y="2164"/>
                  </a:lnTo>
                  <a:lnTo>
                    <a:pt x="1281" y="2175"/>
                  </a:lnTo>
                  <a:lnTo>
                    <a:pt x="1258" y="2183"/>
                  </a:lnTo>
                  <a:lnTo>
                    <a:pt x="1257" y="2184"/>
                  </a:lnTo>
                  <a:lnTo>
                    <a:pt x="1254" y="2183"/>
                  </a:lnTo>
                  <a:lnTo>
                    <a:pt x="1234" y="2176"/>
                  </a:lnTo>
                  <a:lnTo>
                    <a:pt x="1208" y="2168"/>
                  </a:lnTo>
                  <a:lnTo>
                    <a:pt x="1177" y="2157"/>
                  </a:lnTo>
                  <a:lnTo>
                    <a:pt x="1143" y="2143"/>
                  </a:lnTo>
                  <a:lnTo>
                    <a:pt x="1102" y="2127"/>
                  </a:lnTo>
                  <a:lnTo>
                    <a:pt x="1060" y="2109"/>
                  </a:lnTo>
                  <a:lnTo>
                    <a:pt x="1014" y="2088"/>
                  </a:lnTo>
                  <a:lnTo>
                    <a:pt x="965" y="2064"/>
                  </a:lnTo>
                  <a:lnTo>
                    <a:pt x="914" y="2038"/>
                  </a:lnTo>
                  <a:lnTo>
                    <a:pt x="862" y="2009"/>
                  </a:lnTo>
                  <a:lnTo>
                    <a:pt x="808" y="1976"/>
                  </a:lnTo>
                  <a:lnTo>
                    <a:pt x="751" y="1942"/>
                  </a:lnTo>
                  <a:lnTo>
                    <a:pt x="696" y="1904"/>
                  </a:lnTo>
                  <a:lnTo>
                    <a:pt x="640" y="1862"/>
                  </a:lnTo>
                  <a:lnTo>
                    <a:pt x="583" y="1817"/>
                  </a:lnTo>
                  <a:lnTo>
                    <a:pt x="528" y="1769"/>
                  </a:lnTo>
                  <a:lnTo>
                    <a:pt x="455" y="1699"/>
                  </a:lnTo>
                  <a:lnTo>
                    <a:pt x="387" y="1627"/>
                  </a:lnTo>
                  <a:lnTo>
                    <a:pt x="325" y="1551"/>
                  </a:lnTo>
                  <a:lnTo>
                    <a:pt x="268" y="1474"/>
                  </a:lnTo>
                  <a:lnTo>
                    <a:pt x="217" y="1393"/>
                  </a:lnTo>
                  <a:lnTo>
                    <a:pt x="171" y="1310"/>
                  </a:lnTo>
                  <a:lnTo>
                    <a:pt x="131" y="1224"/>
                  </a:lnTo>
                  <a:lnTo>
                    <a:pt x="96" y="1135"/>
                  </a:lnTo>
                  <a:lnTo>
                    <a:pt x="67" y="1042"/>
                  </a:lnTo>
                  <a:lnTo>
                    <a:pt x="43" y="948"/>
                  </a:lnTo>
                  <a:lnTo>
                    <a:pt x="25" y="850"/>
                  </a:lnTo>
                  <a:lnTo>
                    <a:pt x="12" y="750"/>
                  </a:lnTo>
                  <a:lnTo>
                    <a:pt x="3" y="646"/>
                  </a:lnTo>
                  <a:lnTo>
                    <a:pt x="1" y="53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14" name="Freeform 8">
              <a:extLst>
                <a:ext uri="{FF2B5EF4-FFF2-40B4-BE49-F238E27FC236}">
                  <a16:creationId xmlns:a16="http://schemas.microsoft.com/office/drawing/2014/main" id="{1723E55D-F686-F48A-3B81-D0F4A2B0FAE1}"/>
                </a:ext>
              </a:extLst>
            </p:cNvPr>
            <p:cNvSpPr>
              <a:spLocks/>
            </p:cNvSpPr>
            <p:nvPr/>
          </p:nvSpPr>
          <p:spPr bwMode="auto">
            <a:xfrm>
              <a:off x="2428875" y="3067051"/>
              <a:ext cx="419100" cy="404813"/>
            </a:xfrm>
            <a:custGeom>
              <a:avLst/>
              <a:gdLst>
                <a:gd name="T0" fmla="*/ 508 w 1847"/>
                <a:gd name="T1" fmla="*/ 0 h 1781"/>
                <a:gd name="T2" fmla="*/ 677 w 1847"/>
                <a:gd name="T3" fmla="*/ 0 h 1781"/>
                <a:gd name="T4" fmla="*/ 847 w 1847"/>
                <a:gd name="T5" fmla="*/ 7 h 1781"/>
                <a:gd name="T6" fmla="*/ 1016 w 1847"/>
                <a:gd name="T7" fmla="*/ 20 h 1781"/>
                <a:gd name="T8" fmla="*/ 1184 w 1847"/>
                <a:gd name="T9" fmla="*/ 38 h 1781"/>
                <a:gd name="T10" fmla="*/ 1352 w 1847"/>
                <a:gd name="T11" fmla="*/ 63 h 1781"/>
                <a:gd name="T12" fmla="*/ 1518 w 1847"/>
                <a:gd name="T13" fmla="*/ 95 h 1781"/>
                <a:gd name="T14" fmla="*/ 1683 w 1847"/>
                <a:gd name="T15" fmla="*/ 133 h 1781"/>
                <a:gd name="T16" fmla="*/ 1847 w 1847"/>
                <a:gd name="T17" fmla="*/ 178 h 1781"/>
                <a:gd name="T18" fmla="*/ 1846 w 1847"/>
                <a:gd name="T19" fmla="*/ 1199 h 1781"/>
                <a:gd name="T20" fmla="*/ 1844 w 1847"/>
                <a:gd name="T21" fmla="*/ 1303 h 1781"/>
                <a:gd name="T22" fmla="*/ 1835 w 1847"/>
                <a:gd name="T23" fmla="*/ 1403 h 1781"/>
                <a:gd name="T24" fmla="*/ 1821 w 1847"/>
                <a:gd name="T25" fmla="*/ 1501 h 1781"/>
                <a:gd name="T26" fmla="*/ 1800 w 1847"/>
                <a:gd name="T27" fmla="*/ 1597 h 1781"/>
                <a:gd name="T28" fmla="*/ 1775 w 1847"/>
                <a:gd name="T29" fmla="*/ 1689 h 1781"/>
                <a:gd name="T30" fmla="*/ 1744 w 1847"/>
                <a:gd name="T31" fmla="*/ 1781 h 1781"/>
                <a:gd name="T32" fmla="*/ 0 w 1847"/>
                <a:gd name="T33" fmla="*/ 37 h 1781"/>
                <a:gd name="T34" fmla="*/ 169 w 1847"/>
                <a:gd name="T35" fmla="*/ 19 h 1781"/>
                <a:gd name="T36" fmla="*/ 338 w 1847"/>
                <a:gd name="T37" fmla="*/ 7 h 1781"/>
                <a:gd name="T38" fmla="*/ 508 w 1847"/>
                <a:gd name="T39"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7" h="1781">
                  <a:moveTo>
                    <a:pt x="508" y="0"/>
                  </a:moveTo>
                  <a:lnTo>
                    <a:pt x="677" y="0"/>
                  </a:lnTo>
                  <a:lnTo>
                    <a:pt x="847" y="7"/>
                  </a:lnTo>
                  <a:lnTo>
                    <a:pt x="1016" y="20"/>
                  </a:lnTo>
                  <a:lnTo>
                    <a:pt x="1184" y="38"/>
                  </a:lnTo>
                  <a:lnTo>
                    <a:pt x="1352" y="63"/>
                  </a:lnTo>
                  <a:lnTo>
                    <a:pt x="1518" y="95"/>
                  </a:lnTo>
                  <a:lnTo>
                    <a:pt x="1683" y="133"/>
                  </a:lnTo>
                  <a:lnTo>
                    <a:pt x="1847" y="178"/>
                  </a:lnTo>
                  <a:lnTo>
                    <a:pt x="1846" y="1199"/>
                  </a:lnTo>
                  <a:lnTo>
                    <a:pt x="1844" y="1303"/>
                  </a:lnTo>
                  <a:lnTo>
                    <a:pt x="1835" y="1403"/>
                  </a:lnTo>
                  <a:lnTo>
                    <a:pt x="1821" y="1501"/>
                  </a:lnTo>
                  <a:lnTo>
                    <a:pt x="1800" y="1597"/>
                  </a:lnTo>
                  <a:lnTo>
                    <a:pt x="1775" y="1689"/>
                  </a:lnTo>
                  <a:lnTo>
                    <a:pt x="1744" y="1781"/>
                  </a:lnTo>
                  <a:lnTo>
                    <a:pt x="0" y="37"/>
                  </a:lnTo>
                  <a:lnTo>
                    <a:pt x="169" y="19"/>
                  </a:lnTo>
                  <a:lnTo>
                    <a:pt x="338" y="7"/>
                  </a:lnTo>
                  <a:lnTo>
                    <a:pt x="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15" name="Freeform 9">
              <a:extLst>
                <a:ext uri="{FF2B5EF4-FFF2-40B4-BE49-F238E27FC236}">
                  <a16:creationId xmlns:a16="http://schemas.microsoft.com/office/drawing/2014/main" id="{653646B9-BCAA-0A79-348A-8C9F354435D4}"/>
                </a:ext>
              </a:extLst>
            </p:cNvPr>
            <p:cNvSpPr>
              <a:spLocks noEditPoints="1"/>
            </p:cNvSpPr>
            <p:nvPr/>
          </p:nvSpPr>
          <p:spPr bwMode="auto">
            <a:xfrm>
              <a:off x="2197100" y="2992438"/>
              <a:ext cx="728663" cy="806450"/>
            </a:xfrm>
            <a:custGeom>
              <a:avLst/>
              <a:gdLst>
                <a:gd name="T0" fmla="*/ 1083 w 3215"/>
                <a:gd name="T1" fmla="*/ 169 h 3555"/>
                <a:gd name="T2" fmla="*/ 395 w 3215"/>
                <a:gd name="T3" fmla="*/ 298 h 3555"/>
                <a:gd name="T4" fmla="*/ 178 w 3215"/>
                <a:gd name="T5" fmla="*/ 380 h 3555"/>
                <a:gd name="T6" fmla="*/ 161 w 3215"/>
                <a:gd name="T7" fmla="*/ 1531 h 3555"/>
                <a:gd name="T8" fmla="*/ 204 w 3215"/>
                <a:gd name="T9" fmla="*/ 1954 h 3555"/>
                <a:gd name="T10" fmla="*/ 330 w 3215"/>
                <a:gd name="T11" fmla="*/ 2336 h 3555"/>
                <a:gd name="T12" fmla="*/ 540 w 3215"/>
                <a:gd name="T13" fmla="*/ 2675 h 3555"/>
                <a:gd name="T14" fmla="*/ 814 w 3215"/>
                <a:gd name="T15" fmla="*/ 2955 h 3555"/>
                <a:gd name="T16" fmla="*/ 1067 w 3215"/>
                <a:gd name="T17" fmla="*/ 3135 h 3555"/>
                <a:gd name="T18" fmla="*/ 1299 w 3215"/>
                <a:gd name="T19" fmla="*/ 3259 h 3555"/>
                <a:gd name="T20" fmla="*/ 1483 w 3215"/>
                <a:gd name="T21" fmla="*/ 3332 h 3555"/>
                <a:gd name="T22" fmla="*/ 1583 w 3215"/>
                <a:gd name="T23" fmla="*/ 3365 h 3555"/>
                <a:gd name="T24" fmla="*/ 1652 w 3215"/>
                <a:gd name="T25" fmla="*/ 3358 h 3555"/>
                <a:gd name="T26" fmla="*/ 1879 w 3215"/>
                <a:gd name="T27" fmla="*/ 3265 h 3555"/>
                <a:gd name="T28" fmla="*/ 2090 w 3215"/>
                <a:gd name="T29" fmla="*/ 3153 h 3555"/>
                <a:gd name="T30" fmla="*/ 2336 w 3215"/>
                <a:gd name="T31" fmla="*/ 2986 h 3555"/>
                <a:gd name="T32" fmla="*/ 2651 w 3215"/>
                <a:gd name="T33" fmla="*/ 2683 h 3555"/>
                <a:gd name="T34" fmla="*/ 2876 w 3215"/>
                <a:gd name="T35" fmla="*/ 2338 h 3555"/>
                <a:gd name="T36" fmla="*/ 3013 w 3215"/>
                <a:gd name="T37" fmla="*/ 1953 h 3555"/>
                <a:gd name="T38" fmla="*/ 3060 w 3215"/>
                <a:gd name="T39" fmla="*/ 1531 h 3555"/>
                <a:gd name="T40" fmla="*/ 3042 w 3215"/>
                <a:gd name="T41" fmla="*/ 380 h 3555"/>
                <a:gd name="T42" fmla="*/ 2824 w 3215"/>
                <a:gd name="T43" fmla="*/ 298 h 3555"/>
                <a:gd name="T44" fmla="*/ 2137 w 3215"/>
                <a:gd name="T45" fmla="*/ 169 h 3555"/>
                <a:gd name="T46" fmla="*/ 1608 w 3215"/>
                <a:gd name="T47" fmla="*/ 0 h 3555"/>
                <a:gd name="T48" fmla="*/ 2305 w 3215"/>
                <a:gd name="T49" fmla="*/ 46 h 3555"/>
                <a:gd name="T50" fmla="*/ 2988 w 3215"/>
                <a:gd name="T51" fmla="*/ 182 h 3555"/>
                <a:gd name="T52" fmla="*/ 3205 w 3215"/>
                <a:gd name="T53" fmla="*/ 270 h 3555"/>
                <a:gd name="T54" fmla="*/ 3212 w 3215"/>
                <a:gd name="T55" fmla="*/ 1641 h 3555"/>
                <a:gd name="T56" fmla="*/ 3145 w 3215"/>
                <a:gd name="T57" fmla="*/ 2073 h 3555"/>
                <a:gd name="T58" fmla="*/ 2987 w 3215"/>
                <a:gd name="T59" fmla="*/ 2466 h 3555"/>
                <a:gd name="T60" fmla="*/ 2742 w 3215"/>
                <a:gd name="T61" fmla="*/ 2820 h 3555"/>
                <a:gd name="T62" fmla="*/ 2408 w 3215"/>
                <a:gd name="T63" fmla="*/ 3134 h 3555"/>
                <a:gd name="T64" fmla="*/ 2136 w 3215"/>
                <a:gd name="T65" fmla="*/ 3318 h 3555"/>
                <a:gd name="T66" fmla="*/ 1901 w 3215"/>
                <a:gd name="T67" fmla="*/ 3442 h 3555"/>
                <a:gd name="T68" fmla="*/ 1670 w 3215"/>
                <a:gd name="T69" fmla="*/ 3538 h 3555"/>
                <a:gd name="T70" fmla="*/ 1606 w 3215"/>
                <a:gd name="T71" fmla="*/ 3555 h 3555"/>
                <a:gd name="T72" fmla="*/ 1513 w 3215"/>
                <a:gd name="T73" fmla="*/ 3530 h 3555"/>
                <a:gd name="T74" fmla="*/ 1343 w 3215"/>
                <a:gd name="T75" fmla="*/ 3467 h 3555"/>
                <a:gd name="T76" fmla="*/ 1115 w 3215"/>
                <a:gd name="T77" fmla="*/ 3358 h 3555"/>
                <a:gd name="T78" fmla="*/ 856 w 3215"/>
                <a:gd name="T79" fmla="*/ 3198 h 3555"/>
                <a:gd name="T80" fmla="*/ 578 w 3215"/>
                <a:gd name="T81" fmla="*/ 2965 h 3555"/>
                <a:gd name="T82" fmla="*/ 313 w 3215"/>
                <a:gd name="T83" fmla="*/ 2639 h 3555"/>
                <a:gd name="T84" fmla="*/ 128 w 3215"/>
                <a:gd name="T85" fmla="*/ 2271 h 3555"/>
                <a:gd name="T86" fmla="*/ 25 w 3215"/>
                <a:gd name="T87" fmla="*/ 1862 h 3555"/>
                <a:gd name="T88" fmla="*/ 0 w 3215"/>
                <a:gd name="T89" fmla="*/ 311 h 3555"/>
                <a:gd name="T90" fmla="*/ 39 w 3215"/>
                <a:gd name="T91" fmla="*/ 239 h 3555"/>
                <a:gd name="T92" fmla="*/ 566 w 3215"/>
                <a:gd name="T93" fmla="*/ 102 h 3555"/>
                <a:gd name="T94" fmla="*/ 1257 w 3215"/>
                <a:gd name="T95" fmla="*/ 12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5" h="3555">
                  <a:moveTo>
                    <a:pt x="1610" y="139"/>
                  </a:moveTo>
                  <a:lnTo>
                    <a:pt x="1434" y="143"/>
                  </a:lnTo>
                  <a:lnTo>
                    <a:pt x="1258" y="152"/>
                  </a:lnTo>
                  <a:lnTo>
                    <a:pt x="1083" y="169"/>
                  </a:lnTo>
                  <a:lnTo>
                    <a:pt x="909" y="191"/>
                  </a:lnTo>
                  <a:lnTo>
                    <a:pt x="737" y="221"/>
                  </a:lnTo>
                  <a:lnTo>
                    <a:pt x="565" y="257"/>
                  </a:lnTo>
                  <a:lnTo>
                    <a:pt x="395" y="298"/>
                  </a:lnTo>
                  <a:lnTo>
                    <a:pt x="227" y="347"/>
                  </a:lnTo>
                  <a:lnTo>
                    <a:pt x="207" y="354"/>
                  </a:lnTo>
                  <a:lnTo>
                    <a:pt x="191" y="366"/>
                  </a:lnTo>
                  <a:lnTo>
                    <a:pt x="178" y="380"/>
                  </a:lnTo>
                  <a:lnTo>
                    <a:pt x="168" y="398"/>
                  </a:lnTo>
                  <a:lnTo>
                    <a:pt x="162" y="416"/>
                  </a:lnTo>
                  <a:lnTo>
                    <a:pt x="160" y="437"/>
                  </a:lnTo>
                  <a:lnTo>
                    <a:pt x="161" y="1531"/>
                  </a:lnTo>
                  <a:lnTo>
                    <a:pt x="164" y="1640"/>
                  </a:lnTo>
                  <a:lnTo>
                    <a:pt x="172" y="1747"/>
                  </a:lnTo>
                  <a:lnTo>
                    <a:pt x="186" y="1852"/>
                  </a:lnTo>
                  <a:lnTo>
                    <a:pt x="204" y="1954"/>
                  </a:lnTo>
                  <a:lnTo>
                    <a:pt x="228" y="2053"/>
                  </a:lnTo>
                  <a:lnTo>
                    <a:pt x="256" y="2151"/>
                  </a:lnTo>
                  <a:lnTo>
                    <a:pt x="291" y="2244"/>
                  </a:lnTo>
                  <a:lnTo>
                    <a:pt x="330" y="2336"/>
                  </a:lnTo>
                  <a:lnTo>
                    <a:pt x="375" y="2424"/>
                  </a:lnTo>
                  <a:lnTo>
                    <a:pt x="425" y="2511"/>
                  </a:lnTo>
                  <a:lnTo>
                    <a:pt x="479" y="2595"/>
                  </a:lnTo>
                  <a:lnTo>
                    <a:pt x="540" y="2675"/>
                  </a:lnTo>
                  <a:lnTo>
                    <a:pt x="605" y="2753"/>
                  </a:lnTo>
                  <a:lnTo>
                    <a:pt x="675" y="2828"/>
                  </a:lnTo>
                  <a:lnTo>
                    <a:pt x="751" y="2900"/>
                  </a:lnTo>
                  <a:lnTo>
                    <a:pt x="814" y="2955"/>
                  </a:lnTo>
                  <a:lnTo>
                    <a:pt x="878" y="3005"/>
                  </a:lnTo>
                  <a:lnTo>
                    <a:pt x="942" y="3052"/>
                  </a:lnTo>
                  <a:lnTo>
                    <a:pt x="1005" y="3096"/>
                  </a:lnTo>
                  <a:lnTo>
                    <a:pt x="1067" y="3135"/>
                  </a:lnTo>
                  <a:lnTo>
                    <a:pt x="1129" y="3171"/>
                  </a:lnTo>
                  <a:lnTo>
                    <a:pt x="1187" y="3203"/>
                  </a:lnTo>
                  <a:lnTo>
                    <a:pt x="1245" y="3232"/>
                  </a:lnTo>
                  <a:lnTo>
                    <a:pt x="1299" y="3259"/>
                  </a:lnTo>
                  <a:lnTo>
                    <a:pt x="1351" y="3281"/>
                  </a:lnTo>
                  <a:lnTo>
                    <a:pt x="1399" y="3301"/>
                  </a:lnTo>
                  <a:lnTo>
                    <a:pt x="1443" y="3318"/>
                  </a:lnTo>
                  <a:lnTo>
                    <a:pt x="1483" y="3332"/>
                  </a:lnTo>
                  <a:lnTo>
                    <a:pt x="1518" y="3344"/>
                  </a:lnTo>
                  <a:lnTo>
                    <a:pt x="1547" y="3354"/>
                  </a:lnTo>
                  <a:lnTo>
                    <a:pt x="1566" y="3361"/>
                  </a:lnTo>
                  <a:lnTo>
                    <a:pt x="1583" y="3365"/>
                  </a:lnTo>
                  <a:lnTo>
                    <a:pt x="1609" y="3368"/>
                  </a:lnTo>
                  <a:lnTo>
                    <a:pt x="1623" y="3367"/>
                  </a:lnTo>
                  <a:lnTo>
                    <a:pt x="1636" y="3364"/>
                  </a:lnTo>
                  <a:lnTo>
                    <a:pt x="1652" y="3358"/>
                  </a:lnTo>
                  <a:lnTo>
                    <a:pt x="1672" y="3352"/>
                  </a:lnTo>
                  <a:lnTo>
                    <a:pt x="1753" y="3320"/>
                  </a:lnTo>
                  <a:lnTo>
                    <a:pt x="1837" y="3285"/>
                  </a:lnTo>
                  <a:lnTo>
                    <a:pt x="1879" y="3265"/>
                  </a:lnTo>
                  <a:lnTo>
                    <a:pt x="1927" y="3242"/>
                  </a:lnTo>
                  <a:lnTo>
                    <a:pt x="1978" y="3215"/>
                  </a:lnTo>
                  <a:lnTo>
                    <a:pt x="2032" y="3186"/>
                  </a:lnTo>
                  <a:lnTo>
                    <a:pt x="2090" y="3153"/>
                  </a:lnTo>
                  <a:lnTo>
                    <a:pt x="2149" y="3116"/>
                  </a:lnTo>
                  <a:lnTo>
                    <a:pt x="2211" y="3076"/>
                  </a:lnTo>
                  <a:lnTo>
                    <a:pt x="2273" y="3033"/>
                  </a:lnTo>
                  <a:lnTo>
                    <a:pt x="2336" y="2986"/>
                  </a:lnTo>
                  <a:lnTo>
                    <a:pt x="2422" y="2914"/>
                  </a:lnTo>
                  <a:lnTo>
                    <a:pt x="2504" y="2839"/>
                  </a:lnTo>
                  <a:lnTo>
                    <a:pt x="2580" y="2762"/>
                  </a:lnTo>
                  <a:lnTo>
                    <a:pt x="2651" y="2683"/>
                  </a:lnTo>
                  <a:lnTo>
                    <a:pt x="2716" y="2600"/>
                  </a:lnTo>
                  <a:lnTo>
                    <a:pt x="2775" y="2516"/>
                  </a:lnTo>
                  <a:lnTo>
                    <a:pt x="2829" y="2428"/>
                  </a:lnTo>
                  <a:lnTo>
                    <a:pt x="2876" y="2338"/>
                  </a:lnTo>
                  <a:lnTo>
                    <a:pt x="2920" y="2245"/>
                  </a:lnTo>
                  <a:lnTo>
                    <a:pt x="2957" y="2151"/>
                  </a:lnTo>
                  <a:lnTo>
                    <a:pt x="2988" y="2053"/>
                  </a:lnTo>
                  <a:lnTo>
                    <a:pt x="3013" y="1953"/>
                  </a:lnTo>
                  <a:lnTo>
                    <a:pt x="3034" y="1851"/>
                  </a:lnTo>
                  <a:lnTo>
                    <a:pt x="3048" y="1747"/>
                  </a:lnTo>
                  <a:lnTo>
                    <a:pt x="3057" y="1639"/>
                  </a:lnTo>
                  <a:lnTo>
                    <a:pt x="3060" y="1531"/>
                  </a:lnTo>
                  <a:lnTo>
                    <a:pt x="3060" y="437"/>
                  </a:lnTo>
                  <a:lnTo>
                    <a:pt x="3058" y="416"/>
                  </a:lnTo>
                  <a:lnTo>
                    <a:pt x="3051" y="398"/>
                  </a:lnTo>
                  <a:lnTo>
                    <a:pt x="3042" y="380"/>
                  </a:lnTo>
                  <a:lnTo>
                    <a:pt x="3029" y="366"/>
                  </a:lnTo>
                  <a:lnTo>
                    <a:pt x="3012" y="354"/>
                  </a:lnTo>
                  <a:lnTo>
                    <a:pt x="2993" y="347"/>
                  </a:lnTo>
                  <a:lnTo>
                    <a:pt x="2824" y="298"/>
                  </a:lnTo>
                  <a:lnTo>
                    <a:pt x="2655" y="257"/>
                  </a:lnTo>
                  <a:lnTo>
                    <a:pt x="2483" y="221"/>
                  </a:lnTo>
                  <a:lnTo>
                    <a:pt x="2311" y="191"/>
                  </a:lnTo>
                  <a:lnTo>
                    <a:pt x="2137" y="169"/>
                  </a:lnTo>
                  <a:lnTo>
                    <a:pt x="1962" y="152"/>
                  </a:lnTo>
                  <a:lnTo>
                    <a:pt x="1786" y="143"/>
                  </a:lnTo>
                  <a:lnTo>
                    <a:pt x="1610" y="139"/>
                  </a:lnTo>
                  <a:close/>
                  <a:moveTo>
                    <a:pt x="1608" y="0"/>
                  </a:moveTo>
                  <a:lnTo>
                    <a:pt x="1783" y="4"/>
                  </a:lnTo>
                  <a:lnTo>
                    <a:pt x="1957" y="12"/>
                  </a:lnTo>
                  <a:lnTo>
                    <a:pt x="2132" y="26"/>
                  </a:lnTo>
                  <a:lnTo>
                    <a:pt x="2305" y="46"/>
                  </a:lnTo>
                  <a:lnTo>
                    <a:pt x="2478" y="72"/>
                  </a:lnTo>
                  <a:lnTo>
                    <a:pt x="2649" y="102"/>
                  </a:lnTo>
                  <a:lnTo>
                    <a:pt x="2820" y="139"/>
                  </a:lnTo>
                  <a:lnTo>
                    <a:pt x="2988" y="182"/>
                  </a:lnTo>
                  <a:lnTo>
                    <a:pt x="3156" y="229"/>
                  </a:lnTo>
                  <a:lnTo>
                    <a:pt x="3176" y="239"/>
                  </a:lnTo>
                  <a:lnTo>
                    <a:pt x="3193" y="252"/>
                  </a:lnTo>
                  <a:lnTo>
                    <a:pt x="3205" y="270"/>
                  </a:lnTo>
                  <a:lnTo>
                    <a:pt x="3213" y="289"/>
                  </a:lnTo>
                  <a:lnTo>
                    <a:pt x="3215" y="310"/>
                  </a:lnTo>
                  <a:lnTo>
                    <a:pt x="3215" y="1528"/>
                  </a:lnTo>
                  <a:lnTo>
                    <a:pt x="3212" y="1641"/>
                  </a:lnTo>
                  <a:lnTo>
                    <a:pt x="3203" y="1753"/>
                  </a:lnTo>
                  <a:lnTo>
                    <a:pt x="3189" y="1862"/>
                  </a:lnTo>
                  <a:lnTo>
                    <a:pt x="3170" y="1968"/>
                  </a:lnTo>
                  <a:lnTo>
                    <a:pt x="3145" y="2073"/>
                  </a:lnTo>
                  <a:lnTo>
                    <a:pt x="3113" y="2175"/>
                  </a:lnTo>
                  <a:lnTo>
                    <a:pt x="3077" y="2275"/>
                  </a:lnTo>
                  <a:lnTo>
                    <a:pt x="3035" y="2371"/>
                  </a:lnTo>
                  <a:lnTo>
                    <a:pt x="2987" y="2466"/>
                  </a:lnTo>
                  <a:lnTo>
                    <a:pt x="2934" y="2558"/>
                  </a:lnTo>
                  <a:lnTo>
                    <a:pt x="2875" y="2648"/>
                  </a:lnTo>
                  <a:lnTo>
                    <a:pt x="2811" y="2735"/>
                  </a:lnTo>
                  <a:lnTo>
                    <a:pt x="2742" y="2820"/>
                  </a:lnTo>
                  <a:lnTo>
                    <a:pt x="2667" y="2902"/>
                  </a:lnTo>
                  <a:lnTo>
                    <a:pt x="2586" y="2982"/>
                  </a:lnTo>
                  <a:lnTo>
                    <a:pt x="2501" y="3059"/>
                  </a:lnTo>
                  <a:lnTo>
                    <a:pt x="2408" y="3134"/>
                  </a:lnTo>
                  <a:lnTo>
                    <a:pt x="2339" y="3186"/>
                  </a:lnTo>
                  <a:lnTo>
                    <a:pt x="2269" y="3234"/>
                  </a:lnTo>
                  <a:lnTo>
                    <a:pt x="2201" y="3278"/>
                  </a:lnTo>
                  <a:lnTo>
                    <a:pt x="2136" y="3318"/>
                  </a:lnTo>
                  <a:lnTo>
                    <a:pt x="2072" y="3355"/>
                  </a:lnTo>
                  <a:lnTo>
                    <a:pt x="2011" y="3388"/>
                  </a:lnTo>
                  <a:lnTo>
                    <a:pt x="1954" y="3417"/>
                  </a:lnTo>
                  <a:lnTo>
                    <a:pt x="1901" y="3442"/>
                  </a:lnTo>
                  <a:lnTo>
                    <a:pt x="1853" y="3464"/>
                  </a:lnTo>
                  <a:lnTo>
                    <a:pt x="1791" y="3491"/>
                  </a:lnTo>
                  <a:lnTo>
                    <a:pt x="1729" y="3516"/>
                  </a:lnTo>
                  <a:lnTo>
                    <a:pt x="1670" y="3538"/>
                  </a:lnTo>
                  <a:lnTo>
                    <a:pt x="1648" y="3545"/>
                  </a:lnTo>
                  <a:lnTo>
                    <a:pt x="1631" y="3552"/>
                  </a:lnTo>
                  <a:lnTo>
                    <a:pt x="1619" y="3554"/>
                  </a:lnTo>
                  <a:lnTo>
                    <a:pt x="1606" y="3555"/>
                  </a:lnTo>
                  <a:lnTo>
                    <a:pt x="1584" y="3552"/>
                  </a:lnTo>
                  <a:lnTo>
                    <a:pt x="1565" y="3546"/>
                  </a:lnTo>
                  <a:lnTo>
                    <a:pt x="1545" y="3540"/>
                  </a:lnTo>
                  <a:lnTo>
                    <a:pt x="1513" y="3530"/>
                  </a:lnTo>
                  <a:lnTo>
                    <a:pt x="1477" y="3518"/>
                  </a:lnTo>
                  <a:lnTo>
                    <a:pt x="1437" y="3504"/>
                  </a:lnTo>
                  <a:lnTo>
                    <a:pt x="1392" y="3487"/>
                  </a:lnTo>
                  <a:lnTo>
                    <a:pt x="1343" y="3467"/>
                  </a:lnTo>
                  <a:lnTo>
                    <a:pt x="1291" y="3444"/>
                  </a:lnTo>
                  <a:lnTo>
                    <a:pt x="1234" y="3419"/>
                  </a:lnTo>
                  <a:lnTo>
                    <a:pt x="1176" y="3390"/>
                  </a:lnTo>
                  <a:lnTo>
                    <a:pt x="1115" y="3358"/>
                  </a:lnTo>
                  <a:lnTo>
                    <a:pt x="1053" y="3324"/>
                  </a:lnTo>
                  <a:lnTo>
                    <a:pt x="987" y="3286"/>
                  </a:lnTo>
                  <a:lnTo>
                    <a:pt x="922" y="3243"/>
                  </a:lnTo>
                  <a:lnTo>
                    <a:pt x="856" y="3198"/>
                  </a:lnTo>
                  <a:lnTo>
                    <a:pt x="790" y="3149"/>
                  </a:lnTo>
                  <a:lnTo>
                    <a:pt x="722" y="3096"/>
                  </a:lnTo>
                  <a:lnTo>
                    <a:pt x="657" y="3039"/>
                  </a:lnTo>
                  <a:lnTo>
                    <a:pt x="578" y="2965"/>
                  </a:lnTo>
                  <a:lnTo>
                    <a:pt x="504" y="2887"/>
                  </a:lnTo>
                  <a:lnTo>
                    <a:pt x="436" y="2808"/>
                  </a:lnTo>
                  <a:lnTo>
                    <a:pt x="372" y="2724"/>
                  </a:lnTo>
                  <a:lnTo>
                    <a:pt x="313" y="2639"/>
                  </a:lnTo>
                  <a:lnTo>
                    <a:pt x="259" y="2551"/>
                  </a:lnTo>
                  <a:lnTo>
                    <a:pt x="211" y="2460"/>
                  </a:lnTo>
                  <a:lnTo>
                    <a:pt x="166" y="2367"/>
                  </a:lnTo>
                  <a:lnTo>
                    <a:pt x="128" y="2271"/>
                  </a:lnTo>
                  <a:lnTo>
                    <a:pt x="95" y="2172"/>
                  </a:lnTo>
                  <a:lnTo>
                    <a:pt x="66" y="2071"/>
                  </a:lnTo>
                  <a:lnTo>
                    <a:pt x="43" y="1968"/>
                  </a:lnTo>
                  <a:lnTo>
                    <a:pt x="25" y="1862"/>
                  </a:lnTo>
                  <a:lnTo>
                    <a:pt x="12" y="1753"/>
                  </a:lnTo>
                  <a:lnTo>
                    <a:pt x="4" y="1642"/>
                  </a:lnTo>
                  <a:lnTo>
                    <a:pt x="1" y="1528"/>
                  </a:lnTo>
                  <a:lnTo>
                    <a:pt x="0" y="311"/>
                  </a:lnTo>
                  <a:lnTo>
                    <a:pt x="2" y="289"/>
                  </a:lnTo>
                  <a:lnTo>
                    <a:pt x="11" y="270"/>
                  </a:lnTo>
                  <a:lnTo>
                    <a:pt x="23" y="252"/>
                  </a:lnTo>
                  <a:lnTo>
                    <a:pt x="39" y="239"/>
                  </a:lnTo>
                  <a:lnTo>
                    <a:pt x="59" y="229"/>
                  </a:lnTo>
                  <a:lnTo>
                    <a:pt x="227" y="182"/>
                  </a:lnTo>
                  <a:lnTo>
                    <a:pt x="395" y="139"/>
                  </a:lnTo>
                  <a:lnTo>
                    <a:pt x="566" y="102"/>
                  </a:lnTo>
                  <a:lnTo>
                    <a:pt x="738" y="72"/>
                  </a:lnTo>
                  <a:lnTo>
                    <a:pt x="909" y="46"/>
                  </a:lnTo>
                  <a:lnTo>
                    <a:pt x="1083" y="26"/>
                  </a:lnTo>
                  <a:lnTo>
                    <a:pt x="1257" y="12"/>
                  </a:lnTo>
                  <a:lnTo>
                    <a:pt x="1432" y="4"/>
                  </a:lnTo>
                  <a:lnTo>
                    <a:pt x="1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grpSp>
      <p:grpSp>
        <p:nvGrpSpPr>
          <p:cNvPr id="97" name="Group 96">
            <a:extLst>
              <a:ext uri="{FF2B5EF4-FFF2-40B4-BE49-F238E27FC236}">
                <a16:creationId xmlns:a16="http://schemas.microsoft.com/office/drawing/2014/main" id="{4A4F1196-86AB-052A-B702-41FE3546412F}"/>
              </a:ext>
            </a:extLst>
          </p:cNvPr>
          <p:cNvGrpSpPr/>
          <p:nvPr/>
        </p:nvGrpSpPr>
        <p:grpSpPr>
          <a:xfrm>
            <a:off x="5875365" y="4440414"/>
            <a:ext cx="94177" cy="104231"/>
            <a:chOff x="2197100" y="2992438"/>
            <a:chExt cx="728663" cy="806450"/>
          </a:xfrm>
          <a:solidFill>
            <a:schemeClr val="bg1"/>
          </a:solidFill>
        </p:grpSpPr>
        <p:sp>
          <p:nvSpPr>
            <p:cNvPr id="110" name="Freeform 7">
              <a:extLst>
                <a:ext uri="{FF2B5EF4-FFF2-40B4-BE49-F238E27FC236}">
                  <a16:creationId xmlns:a16="http://schemas.microsoft.com/office/drawing/2014/main" id="{4CF5608D-E1CC-A791-44C2-25EBC4FAF388}"/>
                </a:ext>
              </a:extLst>
            </p:cNvPr>
            <p:cNvSpPr>
              <a:spLocks/>
            </p:cNvSpPr>
            <p:nvPr/>
          </p:nvSpPr>
          <p:spPr bwMode="auto">
            <a:xfrm>
              <a:off x="2276475" y="3217863"/>
              <a:ext cx="420688" cy="495300"/>
            </a:xfrm>
            <a:custGeom>
              <a:avLst/>
              <a:gdLst>
                <a:gd name="T0" fmla="*/ 0 w 1856"/>
                <a:gd name="T1" fmla="*/ 0 h 2184"/>
                <a:gd name="T2" fmla="*/ 1856 w 1856"/>
                <a:gd name="T3" fmla="*/ 1855 h 2184"/>
                <a:gd name="T4" fmla="*/ 1792 w 1856"/>
                <a:gd name="T5" fmla="*/ 1902 h 2184"/>
                <a:gd name="T6" fmla="*/ 1730 w 1856"/>
                <a:gd name="T7" fmla="*/ 1945 h 2184"/>
                <a:gd name="T8" fmla="*/ 1669 w 1856"/>
                <a:gd name="T9" fmla="*/ 1983 h 2184"/>
                <a:gd name="T10" fmla="*/ 1611 w 1856"/>
                <a:gd name="T11" fmla="*/ 2019 h 2184"/>
                <a:gd name="T12" fmla="*/ 1554 w 1856"/>
                <a:gd name="T13" fmla="*/ 2049 h 2184"/>
                <a:gd name="T14" fmla="*/ 1501 w 1856"/>
                <a:gd name="T15" fmla="*/ 2077 h 2184"/>
                <a:gd name="T16" fmla="*/ 1453 w 1856"/>
                <a:gd name="T17" fmla="*/ 2101 h 2184"/>
                <a:gd name="T18" fmla="*/ 1409 w 1856"/>
                <a:gd name="T19" fmla="*/ 2122 h 2184"/>
                <a:gd name="T20" fmla="*/ 1372 w 1856"/>
                <a:gd name="T21" fmla="*/ 2138 h 2184"/>
                <a:gd name="T22" fmla="*/ 1338 w 1856"/>
                <a:gd name="T23" fmla="*/ 2152 h 2184"/>
                <a:gd name="T24" fmla="*/ 1307 w 1856"/>
                <a:gd name="T25" fmla="*/ 2164 h 2184"/>
                <a:gd name="T26" fmla="*/ 1281 w 1856"/>
                <a:gd name="T27" fmla="*/ 2175 h 2184"/>
                <a:gd name="T28" fmla="*/ 1258 w 1856"/>
                <a:gd name="T29" fmla="*/ 2183 h 2184"/>
                <a:gd name="T30" fmla="*/ 1257 w 1856"/>
                <a:gd name="T31" fmla="*/ 2184 h 2184"/>
                <a:gd name="T32" fmla="*/ 1254 w 1856"/>
                <a:gd name="T33" fmla="*/ 2183 h 2184"/>
                <a:gd name="T34" fmla="*/ 1234 w 1856"/>
                <a:gd name="T35" fmla="*/ 2176 h 2184"/>
                <a:gd name="T36" fmla="*/ 1208 w 1856"/>
                <a:gd name="T37" fmla="*/ 2168 h 2184"/>
                <a:gd name="T38" fmla="*/ 1177 w 1856"/>
                <a:gd name="T39" fmla="*/ 2157 h 2184"/>
                <a:gd name="T40" fmla="*/ 1143 w 1856"/>
                <a:gd name="T41" fmla="*/ 2143 h 2184"/>
                <a:gd name="T42" fmla="*/ 1102 w 1856"/>
                <a:gd name="T43" fmla="*/ 2127 h 2184"/>
                <a:gd name="T44" fmla="*/ 1060 w 1856"/>
                <a:gd name="T45" fmla="*/ 2109 h 2184"/>
                <a:gd name="T46" fmla="*/ 1014 w 1856"/>
                <a:gd name="T47" fmla="*/ 2088 h 2184"/>
                <a:gd name="T48" fmla="*/ 965 w 1856"/>
                <a:gd name="T49" fmla="*/ 2064 h 2184"/>
                <a:gd name="T50" fmla="*/ 914 w 1856"/>
                <a:gd name="T51" fmla="*/ 2038 h 2184"/>
                <a:gd name="T52" fmla="*/ 862 w 1856"/>
                <a:gd name="T53" fmla="*/ 2009 h 2184"/>
                <a:gd name="T54" fmla="*/ 808 w 1856"/>
                <a:gd name="T55" fmla="*/ 1976 h 2184"/>
                <a:gd name="T56" fmla="*/ 751 w 1856"/>
                <a:gd name="T57" fmla="*/ 1942 h 2184"/>
                <a:gd name="T58" fmla="*/ 696 w 1856"/>
                <a:gd name="T59" fmla="*/ 1904 h 2184"/>
                <a:gd name="T60" fmla="*/ 640 w 1856"/>
                <a:gd name="T61" fmla="*/ 1862 h 2184"/>
                <a:gd name="T62" fmla="*/ 583 w 1856"/>
                <a:gd name="T63" fmla="*/ 1817 h 2184"/>
                <a:gd name="T64" fmla="*/ 528 w 1856"/>
                <a:gd name="T65" fmla="*/ 1769 h 2184"/>
                <a:gd name="T66" fmla="*/ 455 w 1856"/>
                <a:gd name="T67" fmla="*/ 1699 h 2184"/>
                <a:gd name="T68" fmla="*/ 387 w 1856"/>
                <a:gd name="T69" fmla="*/ 1627 h 2184"/>
                <a:gd name="T70" fmla="*/ 325 w 1856"/>
                <a:gd name="T71" fmla="*/ 1551 h 2184"/>
                <a:gd name="T72" fmla="*/ 268 w 1856"/>
                <a:gd name="T73" fmla="*/ 1474 h 2184"/>
                <a:gd name="T74" fmla="*/ 217 w 1856"/>
                <a:gd name="T75" fmla="*/ 1393 h 2184"/>
                <a:gd name="T76" fmla="*/ 171 w 1856"/>
                <a:gd name="T77" fmla="*/ 1310 h 2184"/>
                <a:gd name="T78" fmla="*/ 131 w 1856"/>
                <a:gd name="T79" fmla="*/ 1224 h 2184"/>
                <a:gd name="T80" fmla="*/ 96 w 1856"/>
                <a:gd name="T81" fmla="*/ 1135 h 2184"/>
                <a:gd name="T82" fmla="*/ 67 w 1856"/>
                <a:gd name="T83" fmla="*/ 1042 h 2184"/>
                <a:gd name="T84" fmla="*/ 43 w 1856"/>
                <a:gd name="T85" fmla="*/ 948 h 2184"/>
                <a:gd name="T86" fmla="*/ 25 w 1856"/>
                <a:gd name="T87" fmla="*/ 850 h 2184"/>
                <a:gd name="T88" fmla="*/ 12 w 1856"/>
                <a:gd name="T89" fmla="*/ 750 h 2184"/>
                <a:gd name="T90" fmla="*/ 3 w 1856"/>
                <a:gd name="T91" fmla="*/ 646 h 2184"/>
                <a:gd name="T92" fmla="*/ 1 w 1856"/>
                <a:gd name="T93" fmla="*/ 538 h 2184"/>
                <a:gd name="T94" fmla="*/ 0 w 1856"/>
                <a:gd name="T95" fmla="*/ 0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6" h="2184">
                  <a:moveTo>
                    <a:pt x="0" y="0"/>
                  </a:moveTo>
                  <a:lnTo>
                    <a:pt x="1856" y="1855"/>
                  </a:lnTo>
                  <a:lnTo>
                    <a:pt x="1792" y="1902"/>
                  </a:lnTo>
                  <a:lnTo>
                    <a:pt x="1730" y="1945"/>
                  </a:lnTo>
                  <a:lnTo>
                    <a:pt x="1669" y="1983"/>
                  </a:lnTo>
                  <a:lnTo>
                    <a:pt x="1611" y="2019"/>
                  </a:lnTo>
                  <a:lnTo>
                    <a:pt x="1554" y="2049"/>
                  </a:lnTo>
                  <a:lnTo>
                    <a:pt x="1501" y="2077"/>
                  </a:lnTo>
                  <a:lnTo>
                    <a:pt x="1453" y="2101"/>
                  </a:lnTo>
                  <a:lnTo>
                    <a:pt x="1409" y="2122"/>
                  </a:lnTo>
                  <a:lnTo>
                    <a:pt x="1372" y="2138"/>
                  </a:lnTo>
                  <a:lnTo>
                    <a:pt x="1338" y="2152"/>
                  </a:lnTo>
                  <a:lnTo>
                    <a:pt x="1307" y="2164"/>
                  </a:lnTo>
                  <a:lnTo>
                    <a:pt x="1281" y="2175"/>
                  </a:lnTo>
                  <a:lnTo>
                    <a:pt x="1258" y="2183"/>
                  </a:lnTo>
                  <a:lnTo>
                    <a:pt x="1257" y="2184"/>
                  </a:lnTo>
                  <a:lnTo>
                    <a:pt x="1254" y="2183"/>
                  </a:lnTo>
                  <a:lnTo>
                    <a:pt x="1234" y="2176"/>
                  </a:lnTo>
                  <a:lnTo>
                    <a:pt x="1208" y="2168"/>
                  </a:lnTo>
                  <a:lnTo>
                    <a:pt x="1177" y="2157"/>
                  </a:lnTo>
                  <a:lnTo>
                    <a:pt x="1143" y="2143"/>
                  </a:lnTo>
                  <a:lnTo>
                    <a:pt x="1102" y="2127"/>
                  </a:lnTo>
                  <a:lnTo>
                    <a:pt x="1060" y="2109"/>
                  </a:lnTo>
                  <a:lnTo>
                    <a:pt x="1014" y="2088"/>
                  </a:lnTo>
                  <a:lnTo>
                    <a:pt x="965" y="2064"/>
                  </a:lnTo>
                  <a:lnTo>
                    <a:pt x="914" y="2038"/>
                  </a:lnTo>
                  <a:lnTo>
                    <a:pt x="862" y="2009"/>
                  </a:lnTo>
                  <a:lnTo>
                    <a:pt x="808" y="1976"/>
                  </a:lnTo>
                  <a:lnTo>
                    <a:pt x="751" y="1942"/>
                  </a:lnTo>
                  <a:lnTo>
                    <a:pt x="696" y="1904"/>
                  </a:lnTo>
                  <a:lnTo>
                    <a:pt x="640" y="1862"/>
                  </a:lnTo>
                  <a:lnTo>
                    <a:pt x="583" y="1817"/>
                  </a:lnTo>
                  <a:lnTo>
                    <a:pt x="528" y="1769"/>
                  </a:lnTo>
                  <a:lnTo>
                    <a:pt x="455" y="1699"/>
                  </a:lnTo>
                  <a:lnTo>
                    <a:pt x="387" y="1627"/>
                  </a:lnTo>
                  <a:lnTo>
                    <a:pt x="325" y="1551"/>
                  </a:lnTo>
                  <a:lnTo>
                    <a:pt x="268" y="1474"/>
                  </a:lnTo>
                  <a:lnTo>
                    <a:pt x="217" y="1393"/>
                  </a:lnTo>
                  <a:lnTo>
                    <a:pt x="171" y="1310"/>
                  </a:lnTo>
                  <a:lnTo>
                    <a:pt x="131" y="1224"/>
                  </a:lnTo>
                  <a:lnTo>
                    <a:pt x="96" y="1135"/>
                  </a:lnTo>
                  <a:lnTo>
                    <a:pt x="67" y="1042"/>
                  </a:lnTo>
                  <a:lnTo>
                    <a:pt x="43" y="948"/>
                  </a:lnTo>
                  <a:lnTo>
                    <a:pt x="25" y="850"/>
                  </a:lnTo>
                  <a:lnTo>
                    <a:pt x="12" y="750"/>
                  </a:lnTo>
                  <a:lnTo>
                    <a:pt x="3" y="646"/>
                  </a:lnTo>
                  <a:lnTo>
                    <a:pt x="1" y="53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11" name="Freeform 8">
              <a:extLst>
                <a:ext uri="{FF2B5EF4-FFF2-40B4-BE49-F238E27FC236}">
                  <a16:creationId xmlns:a16="http://schemas.microsoft.com/office/drawing/2014/main" id="{E5AABFCA-9AEA-F50C-E556-879CE042E6AA}"/>
                </a:ext>
              </a:extLst>
            </p:cNvPr>
            <p:cNvSpPr>
              <a:spLocks/>
            </p:cNvSpPr>
            <p:nvPr/>
          </p:nvSpPr>
          <p:spPr bwMode="auto">
            <a:xfrm>
              <a:off x="2428875" y="3067051"/>
              <a:ext cx="419100" cy="404813"/>
            </a:xfrm>
            <a:custGeom>
              <a:avLst/>
              <a:gdLst>
                <a:gd name="T0" fmla="*/ 508 w 1847"/>
                <a:gd name="T1" fmla="*/ 0 h 1781"/>
                <a:gd name="T2" fmla="*/ 677 w 1847"/>
                <a:gd name="T3" fmla="*/ 0 h 1781"/>
                <a:gd name="T4" fmla="*/ 847 w 1847"/>
                <a:gd name="T5" fmla="*/ 7 h 1781"/>
                <a:gd name="T6" fmla="*/ 1016 w 1847"/>
                <a:gd name="T7" fmla="*/ 20 h 1781"/>
                <a:gd name="T8" fmla="*/ 1184 w 1847"/>
                <a:gd name="T9" fmla="*/ 38 h 1781"/>
                <a:gd name="T10" fmla="*/ 1352 w 1847"/>
                <a:gd name="T11" fmla="*/ 63 h 1781"/>
                <a:gd name="T12" fmla="*/ 1518 w 1847"/>
                <a:gd name="T13" fmla="*/ 95 h 1781"/>
                <a:gd name="T14" fmla="*/ 1683 w 1847"/>
                <a:gd name="T15" fmla="*/ 133 h 1781"/>
                <a:gd name="T16" fmla="*/ 1847 w 1847"/>
                <a:gd name="T17" fmla="*/ 178 h 1781"/>
                <a:gd name="T18" fmla="*/ 1846 w 1847"/>
                <a:gd name="T19" fmla="*/ 1199 h 1781"/>
                <a:gd name="T20" fmla="*/ 1844 w 1847"/>
                <a:gd name="T21" fmla="*/ 1303 h 1781"/>
                <a:gd name="T22" fmla="*/ 1835 w 1847"/>
                <a:gd name="T23" fmla="*/ 1403 h 1781"/>
                <a:gd name="T24" fmla="*/ 1821 w 1847"/>
                <a:gd name="T25" fmla="*/ 1501 h 1781"/>
                <a:gd name="T26" fmla="*/ 1800 w 1847"/>
                <a:gd name="T27" fmla="*/ 1597 h 1781"/>
                <a:gd name="T28" fmla="*/ 1775 w 1847"/>
                <a:gd name="T29" fmla="*/ 1689 h 1781"/>
                <a:gd name="T30" fmla="*/ 1744 w 1847"/>
                <a:gd name="T31" fmla="*/ 1781 h 1781"/>
                <a:gd name="T32" fmla="*/ 0 w 1847"/>
                <a:gd name="T33" fmla="*/ 37 h 1781"/>
                <a:gd name="T34" fmla="*/ 169 w 1847"/>
                <a:gd name="T35" fmla="*/ 19 h 1781"/>
                <a:gd name="T36" fmla="*/ 338 w 1847"/>
                <a:gd name="T37" fmla="*/ 7 h 1781"/>
                <a:gd name="T38" fmla="*/ 508 w 1847"/>
                <a:gd name="T39"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7" h="1781">
                  <a:moveTo>
                    <a:pt x="508" y="0"/>
                  </a:moveTo>
                  <a:lnTo>
                    <a:pt x="677" y="0"/>
                  </a:lnTo>
                  <a:lnTo>
                    <a:pt x="847" y="7"/>
                  </a:lnTo>
                  <a:lnTo>
                    <a:pt x="1016" y="20"/>
                  </a:lnTo>
                  <a:lnTo>
                    <a:pt x="1184" y="38"/>
                  </a:lnTo>
                  <a:lnTo>
                    <a:pt x="1352" y="63"/>
                  </a:lnTo>
                  <a:lnTo>
                    <a:pt x="1518" y="95"/>
                  </a:lnTo>
                  <a:lnTo>
                    <a:pt x="1683" y="133"/>
                  </a:lnTo>
                  <a:lnTo>
                    <a:pt x="1847" y="178"/>
                  </a:lnTo>
                  <a:lnTo>
                    <a:pt x="1846" y="1199"/>
                  </a:lnTo>
                  <a:lnTo>
                    <a:pt x="1844" y="1303"/>
                  </a:lnTo>
                  <a:lnTo>
                    <a:pt x="1835" y="1403"/>
                  </a:lnTo>
                  <a:lnTo>
                    <a:pt x="1821" y="1501"/>
                  </a:lnTo>
                  <a:lnTo>
                    <a:pt x="1800" y="1597"/>
                  </a:lnTo>
                  <a:lnTo>
                    <a:pt x="1775" y="1689"/>
                  </a:lnTo>
                  <a:lnTo>
                    <a:pt x="1744" y="1781"/>
                  </a:lnTo>
                  <a:lnTo>
                    <a:pt x="0" y="37"/>
                  </a:lnTo>
                  <a:lnTo>
                    <a:pt x="169" y="19"/>
                  </a:lnTo>
                  <a:lnTo>
                    <a:pt x="338" y="7"/>
                  </a:lnTo>
                  <a:lnTo>
                    <a:pt x="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12" name="Freeform 9">
              <a:extLst>
                <a:ext uri="{FF2B5EF4-FFF2-40B4-BE49-F238E27FC236}">
                  <a16:creationId xmlns:a16="http://schemas.microsoft.com/office/drawing/2014/main" id="{AFBF1CD5-0258-58CA-1A63-9B8BE1CC9A24}"/>
                </a:ext>
              </a:extLst>
            </p:cNvPr>
            <p:cNvSpPr>
              <a:spLocks noEditPoints="1"/>
            </p:cNvSpPr>
            <p:nvPr/>
          </p:nvSpPr>
          <p:spPr bwMode="auto">
            <a:xfrm>
              <a:off x="2197100" y="2992438"/>
              <a:ext cx="728663" cy="806450"/>
            </a:xfrm>
            <a:custGeom>
              <a:avLst/>
              <a:gdLst>
                <a:gd name="T0" fmla="*/ 1083 w 3215"/>
                <a:gd name="T1" fmla="*/ 169 h 3555"/>
                <a:gd name="T2" fmla="*/ 395 w 3215"/>
                <a:gd name="T3" fmla="*/ 298 h 3555"/>
                <a:gd name="T4" fmla="*/ 178 w 3215"/>
                <a:gd name="T5" fmla="*/ 380 h 3555"/>
                <a:gd name="T6" fmla="*/ 161 w 3215"/>
                <a:gd name="T7" fmla="*/ 1531 h 3555"/>
                <a:gd name="T8" fmla="*/ 204 w 3215"/>
                <a:gd name="T9" fmla="*/ 1954 h 3555"/>
                <a:gd name="T10" fmla="*/ 330 w 3215"/>
                <a:gd name="T11" fmla="*/ 2336 h 3555"/>
                <a:gd name="T12" fmla="*/ 540 w 3215"/>
                <a:gd name="T13" fmla="*/ 2675 h 3555"/>
                <a:gd name="T14" fmla="*/ 814 w 3215"/>
                <a:gd name="T15" fmla="*/ 2955 h 3555"/>
                <a:gd name="T16" fmla="*/ 1067 w 3215"/>
                <a:gd name="T17" fmla="*/ 3135 h 3555"/>
                <a:gd name="T18" fmla="*/ 1299 w 3215"/>
                <a:gd name="T19" fmla="*/ 3259 h 3555"/>
                <a:gd name="T20" fmla="*/ 1483 w 3215"/>
                <a:gd name="T21" fmla="*/ 3332 h 3555"/>
                <a:gd name="T22" fmla="*/ 1583 w 3215"/>
                <a:gd name="T23" fmla="*/ 3365 h 3555"/>
                <a:gd name="T24" fmla="*/ 1652 w 3215"/>
                <a:gd name="T25" fmla="*/ 3358 h 3555"/>
                <a:gd name="T26" fmla="*/ 1879 w 3215"/>
                <a:gd name="T27" fmla="*/ 3265 h 3555"/>
                <a:gd name="T28" fmla="*/ 2090 w 3215"/>
                <a:gd name="T29" fmla="*/ 3153 h 3555"/>
                <a:gd name="T30" fmla="*/ 2336 w 3215"/>
                <a:gd name="T31" fmla="*/ 2986 h 3555"/>
                <a:gd name="T32" fmla="*/ 2651 w 3215"/>
                <a:gd name="T33" fmla="*/ 2683 h 3555"/>
                <a:gd name="T34" fmla="*/ 2876 w 3215"/>
                <a:gd name="T35" fmla="*/ 2338 h 3555"/>
                <a:gd name="T36" fmla="*/ 3013 w 3215"/>
                <a:gd name="T37" fmla="*/ 1953 h 3555"/>
                <a:gd name="T38" fmla="*/ 3060 w 3215"/>
                <a:gd name="T39" fmla="*/ 1531 h 3555"/>
                <a:gd name="T40" fmla="*/ 3042 w 3215"/>
                <a:gd name="T41" fmla="*/ 380 h 3555"/>
                <a:gd name="T42" fmla="*/ 2824 w 3215"/>
                <a:gd name="T43" fmla="*/ 298 h 3555"/>
                <a:gd name="T44" fmla="*/ 2137 w 3215"/>
                <a:gd name="T45" fmla="*/ 169 h 3555"/>
                <a:gd name="T46" fmla="*/ 1608 w 3215"/>
                <a:gd name="T47" fmla="*/ 0 h 3555"/>
                <a:gd name="T48" fmla="*/ 2305 w 3215"/>
                <a:gd name="T49" fmla="*/ 46 h 3555"/>
                <a:gd name="T50" fmla="*/ 2988 w 3215"/>
                <a:gd name="T51" fmla="*/ 182 h 3555"/>
                <a:gd name="T52" fmla="*/ 3205 w 3215"/>
                <a:gd name="T53" fmla="*/ 270 h 3555"/>
                <a:gd name="T54" fmla="*/ 3212 w 3215"/>
                <a:gd name="T55" fmla="*/ 1641 h 3555"/>
                <a:gd name="T56" fmla="*/ 3145 w 3215"/>
                <a:gd name="T57" fmla="*/ 2073 h 3555"/>
                <a:gd name="T58" fmla="*/ 2987 w 3215"/>
                <a:gd name="T59" fmla="*/ 2466 h 3555"/>
                <a:gd name="T60" fmla="*/ 2742 w 3215"/>
                <a:gd name="T61" fmla="*/ 2820 h 3555"/>
                <a:gd name="T62" fmla="*/ 2408 w 3215"/>
                <a:gd name="T63" fmla="*/ 3134 h 3555"/>
                <a:gd name="T64" fmla="*/ 2136 w 3215"/>
                <a:gd name="T65" fmla="*/ 3318 h 3555"/>
                <a:gd name="T66" fmla="*/ 1901 w 3215"/>
                <a:gd name="T67" fmla="*/ 3442 h 3555"/>
                <a:gd name="T68" fmla="*/ 1670 w 3215"/>
                <a:gd name="T69" fmla="*/ 3538 h 3555"/>
                <a:gd name="T70" fmla="*/ 1606 w 3215"/>
                <a:gd name="T71" fmla="*/ 3555 h 3555"/>
                <a:gd name="T72" fmla="*/ 1513 w 3215"/>
                <a:gd name="T73" fmla="*/ 3530 h 3555"/>
                <a:gd name="T74" fmla="*/ 1343 w 3215"/>
                <a:gd name="T75" fmla="*/ 3467 h 3555"/>
                <a:gd name="T76" fmla="*/ 1115 w 3215"/>
                <a:gd name="T77" fmla="*/ 3358 h 3555"/>
                <a:gd name="T78" fmla="*/ 856 w 3215"/>
                <a:gd name="T79" fmla="*/ 3198 h 3555"/>
                <a:gd name="T80" fmla="*/ 578 w 3215"/>
                <a:gd name="T81" fmla="*/ 2965 h 3555"/>
                <a:gd name="T82" fmla="*/ 313 w 3215"/>
                <a:gd name="T83" fmla="*/ 2639 h 3555"/>
                <a:gd name="T84" fmla="*/ 128 w 3215"/>
                <a:gd name="T85" fmla="*/ 2271 h 3555"/>
                <a:gd name="T86" fmla="*/ 25 w 3215"/>
                <a:gd name="T87" fmla="*/ 1862 h 3555"/>
                <a:gd name="T88" fmla="*/ 0 w 3215"/>
                <a:gd name="T89" fmla="*/ 311 h 3555"/>
                <a:gd name="T90" fmla="*/ 39 w 3215"/>
                <a:gd name="T91" fmla="*/ 239 h 3555"/>
                <a:gd name="T92" fmla="*/ 566 w 3215"/>
                <a:gd name="T93" fmla="*/ 102 h 3555"/>
                <a:gd name="T94" fmla="*/ 1257 w 3215"/>
                <a:gd name="T95" fmla="*/ 12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5" h="3555">
                  <a:moveTo>
                    <a:pt x="1610" y="139"/>
                  </a:moveTo>
                  <a:lnTo>
                    <a:pt x="1434" y="143"/>
                  </a:lnTo>
                  <a:lnTo>
                    <a:pt x="1258" y="152"/>
                  </a:lnTo>
                  <a:lnTo>
                    <a:pt x="1083" y="169"/>
                  </a:lnTo>
                  <a:lnTo>
                    <a:pt x="909" y="191"/>
                  </a:lnTo>
                  <a:lnTo>
                    <a:pt x="737" y="221"/>
                  </a:lnTo>
                  <a:lnTo>
                    <a:pt x="565" y="257"/>
                  </a:lnTo>
                  <a:lnTo>
                    <a:pt x="395" y="298"/>
                  </a:lnTo>
                  <a:lnTo>
                    <a:pt x="227" y="347"/>
                  </a:lnTo>
                  <a:lnTo>
                    <a:pt x="207" y="354"/>
                  </a:lnTo>
                  <a:lnTo>
                    <a:pt x="191" y="366"/>
                  </a:lnTo>
                  <a:lnTo>
                    <a:pt x="178" y="380"/>
                  </a:lnTo>
                  <a:lnTo>
                    <a:pt x="168" y="398"/>
                  </a:lnTo>
                  <a:lnTo>
                    <a:pt x="162" y="416"/>
                  </a:lnTo>
                  <a:lnTo>
                    <a:pt x="160" y="437"/>
                  </a:lnTo>
                  <a:lnTo>
                    <a:pt x="161" y="1531"/>
                  </a:lnTo>
                  <a:lnTo>
                    <a:pt x="164" y="1640"/>
                  </a:lnTo>
                  <a:lnTo>
                    <a:pt x="172" y="1747"/>
                  </a:lnTo>
                  <a:lnTo>
                    <a:pt x="186" y="1852"/>
                  </a:lnTo>
                  <a:lnTo>
                    <a:pt x="204" y="1954"/>
                  </a:lnTo>
                  <a:lnTo>
                    <a:pt x="228" y="2053"/>
                  </a:lnTo>
                  <a:lnTo>
                    <a:pt x="256" y="2151"/>
                  </a:lnTo>
                  <a:lnTo>
                    <a:pt x="291" y="2244"/>
                  </a:lnTo>
                  <a:lnTo>
                    <a:pt x="330" y="2336"/>
                  </a:lnTo>
                  <a:lnTo>
                    <a:pt x="375" y="2424"/>
                  </a:lnTo>
                  <a:lnTo>
                    <a:pt x="425" y="2511"/>
                  </a:lnTo>
                  <a:lnTo>
                    <a:pt x="479" y="2595"/>
                  </a:lnTo>
                  <a:lnTo>
                    <a:pt x="540" y="2675"/>
                  </a:lnTo>
                  <a:lnTo>
                    <a:pt x="605" y="2753"/>
                  </a:lnTo>
                  <a:lnTo>
                    <a:pt x="675" y="2828"/>
                  </a:lnTo>
                  <a:lnTo>
                    <a:pt x="751" y="2900"/>
                  </a:lnTo>
                  <a:lnTo>
                    <a:pt x="814" y="2955"/>
                  </a:lnTo>
                  <a:lnTo>
                    <a:pt x="878" y="3005"/>
                  </a:lnTo>
                  <a:lnTo>
                    <a:pt x="942" y="3052"/>
                  </a:lnTo>
                  <a:lnTo>
                    <a:pt x="1005" y="3096"/>
                  </a:lnTo>
                  <a:lnTo>
                    <a:pt x="1067" y="3135"/>
                  </a:lnTo>
                  <a:lnTo>
                    <a:pt x="1129" y="3171"/>
                  </a:lnTo>
                  <a:lnTo>
                    <a:pt x="1187" y="3203"/>
                  </a:lnTo>
                  <a:lnTo>
                    <a:pt x="1245" y="3232"/>
                  </a:lnTo>
                  <a:lnTo>
                    <a:pt x="1299" y="3259"/>
                  </a:lnTo>
                  <a:lnTo>
                    <a:pt x="1351" y="3281"/>
                  </a:lnTo>
                  <a:lnTo>
                    <a:pt x="1399" y="3301"/>
                  </a:lnTo>
                  <a:lnTo>
                    <a:pt x="1443" y="3318"/>
                  </a:lnTo>
                  <a:lnTo>
                    <a:pt x="1483" y="3332"/>
                  </a:lnTo>
                  <a:lnTo>
                    <a:pt x="1518" y="3344"/>
                  </a:lnTo>
                  <a:lnTo>
                    <a:pt x="1547" y="3354"/>
                  </a:lnTo>
                  <a:lnTo>
                    <a:pt x="1566" y="3361"/>
                  </a:lnTo>
                  <a:lnTo>
                    <a:pt x="1583" y="3365"/>
                  </a:lnTo>
                  <a:lnTo>
                    <a:pt x="1609" y="3368"/>
                  </a:lnTo>
                  <a:lnTo>
                    <a:pt x="1623" y="3367"/>
                  </a:lnTo>
                  <a:lnTo>
                    <a:pt x="1636" y="3364"/>
                  </a:lnTo>
                  <a:lnTo>
                    <a:pt x="1652" y="3358"/>
                  </a:lnTo>
                  <a:lnTo>
                    <a:pt x="1672" y="3352"/>
                  </a:lnTo>
                  <a:lnTo>
                    <a:pt x="1753" y="3320"/>
                  </a:lnTo>
                  <a:lnTo>
                    <a:pt x="1837" y="3285"/>
                  </a:lnTo>
                  <a:lnTo>
                    <a:pt x="1879" y="3265"/>
                  </a:lnTo>
                  <a:lnTo>
                    <a:pt x="1927" y="3242"/>
                  </a:lnTo>
                  <a:lnTo>
                    <a:pt x="1978" y="3215"/>
                  </a:lnTo>
                  <a:lnTo>
                    <a:pt x="2032" y="3186"/>
                  </a:lnTo>
                  <a:lnTo>
                    <a:pt x="2090" y="3153"/>
                  </a:lnTo>
                  <a:lnTo>
                    <a:pt x="2149" y="3116"/>
                  </a:lnTo>
                  <a:lnTo>
                    <a:pt x="2211" y="3076"/>
                  </a:lnTo>
                  <a:lnTo>
                    <a:pt x="2273" y="3033"/>
                  </a:lnTo>
                  <a:lnTo>
                    <a:pt x="2336" y="2986"/>
                  </a:lnTo>
                  <a:lnTo>
                    <a:pt x="2422" y="2914"/>
                  </a:lnTo>
                  <a:lnTo>
                    <a:pt x="2504" y="2839"/>
                  </a:lnTo>
                  <a:lnTo>
                    <a:pt x="2580" y="2762"/>
                  </a:lnTo>
                  <a:lnTo>
                    <a:pt x="2651" y="2683"/>
                  </a:lnTo>
                  <a:lnTo>
                    <a:pt x="2716" y="2600"/>
                  </a:lnTo>
                  <a:lnTo>
                    <a:pt x="2775" y="2516"/>
                  </a:lnTo>
                  <a:lnTo>
                    <a:pt x="2829" y="2428"/>
                  </a:lnTo>
                  <a:lnTo>
                    <a:pt x="2876" y="2338"/>
                  </a:lnTo>
                  <a:lnTo>
                    <a:pt x="2920" y="2245"/>
                  </a:lnTo>
                  <a:lnTo>
                    <a:pt x="2957" y="2151"/>
                  </a:lnTo>
                  <a:lnTo>
                    <a:pt x="2988" y="2053"/>
                  </a:lnTo>
                  <a:lnTo>
                    <a:pt x="3013" y="1953"/>
                  </a:lnTo>
                  <a:lnTo>
                    <a:pt x="3034" y="1851"/>
                  </a:lnTo>
                  <a:lnTo>
                    <a:pt x="3048" y="1747"/>
                  </a:lnTo>
                  <a:lnTo>
                    <a:pt x="3057" y="1639"/>
                  </a:lnTo>
                  <a:lnTo>
                    <a:pt x="3060" y="1531"/>
                  </a:lnTo>
                  <a:lnTo>
                    <a:pt x="3060" y="437"/>
                  </a:lnTo>
                  <a:lnTo>
                    <a:pt x="3058" y="416"/>
                  </a:lnTo>
                  <a:lnTo>
                    <a:pt x="3051" y="398"/>
                  </a:lnTo>
                  <a:lnTo>
                    <a:pt x="3042" y="380"/>
                  </a:lnTo>
                  <a:lnTo>
                    <a:pt x="3029" y="366"/>
                  </a:lnTo>
                  <a:lnTo>
                    <a:pt x="3012" y="354"/>
                  </a:lnTo>
                  <a:lnTo>
                    <a:pt x="2993" y="347"/>
                  </a:lnTo>
                  <a:lnTo>
                    <a:pt x="2824" y="298"/>
                  </a:lnTo>
                  <a:lnTo>
                    <a:pt x="2655" y="257"/>
                  </a:lnTo>
                  <a:lnTo>
                    <a:pt x="2483" y="221"/>
                  </a:lnTo>
                  <a:lnTo>
                    <a:pt x="2311" y="191"/>
                  </a:lnTo>
                  <a:lnTo>
                    <a:pt x="2137" y="169"/>
                  </a:lnTo>
                  <a:lnTo>
                    <a:pt x="1962" y="152"/>
                  </a:lnTo>
                  <a:lnTo>
                    <a:pt x="1786" y="143"/>
                  </a:lnTo>
                  <a:lnTo>
                    <a:pt x="1610" y="139"/>
                  </a:lnTo>
                  <a:close/>
                  <a:moveTo>
                    <a:pt x="1608" y="0"/>
                  </a:moveTo>
                  <a:lnTo>
                    <a:pt x="1783" y="4"/>
                  </a:lnTo>
                  <a:lnTo>
                    <a:pt x="1957" y="12"/>
                  </a:lnTo>
                  <a:lnTo>
                    <a:pt x="2132" y="26"/>
                  </a:lnTo>
                  <a:lnTo>
                    <a:pt x="2305" y="46"/>
                  </a:lnTo>
                  <a:lnTo>
                    <a:pt x="2478" y="72"/>
                  </a:lnTo>
                  <a:lnTo>
                    <a:pt x="2649" y="102"/>
                  </a:lnTo>
                  <a:lnTo>
                    <a:pt x="2820" y="139"/>
                  </a:lnTo>
                  <a:lnTo>
                    <a:pt x="2988" y="182"/>
                  </a:lnTo>
                  <a:lnTo>
                    <a:pt x="3156" y="229"/>
                  </a:lnTo>
                  <a:lnTo>
                    <a:pt x="3176" y="239"/>
                  </a:lnTo>
                  <a:lnTo>
                    <a:pt x="3193" y="252"/>
                  </a:lnTo>
                  <a:lnTo>
                    <a:pt x="3205" y="270"/>
                  </a:lnTo>
                  <a:lnTo>
                    <a:pt x="3213" y="289"/>
                  </a:lnTo>
                  <a:lnTo>
                    <a:pt x="3215" y="310"/>
                  </a:lnTo>
                  <a:lnTo>
                    <a:pt x="3215" y="1528"/>
                  </a:lnTo>
                  <a:lnTo>
                    <a:pt x="3212" y="1641"/>
                  </a:lnTo>
                  <a:lnTo>
                    <a:pt x="3203" y="1753"/>
                  </a:lnTo>
                  <a:lnTo>
                    <a:pt x="3189" y="1862"/>
                  </a:lnTo>
                  <a:lnTo>
                    <a:pt x="3170" y="1968"/>
                  </a:lnTo>
                  <a:lnTo>
                    <a:pt x="3145" y="2073"/>
                  </a:lnTo>
                  <a:lnTo>
                    <a:pt x="3113" y="2175"/>
                  </a:lnTo>
                  <a:lnTo>
                    <a:pt x="3077" y="2275"/>
                  </a:lnTo>
                  <a:lnTo>
                    <a:pt x="3035" y="2371"/>
                  </a:lnTo>
                  <a:lnTo>
                    <a:pt x="2987" y="2466"/>
                  </a:lnTo>
                  <a:lnTo>
                    <a:pt x="2934" y="2558"/>
                  </a:lnTo>
                  <a:lnTo>
                    <a:pt x="2875" y="2648"/>
                  </a:lnTo>
                  <a:lnTo>
                    <a:pt x="2811" y="2735"/>
                  </a:lnTo>
                  <a:lnTo>
                    <a:pt x="2742" y="2820"/>
                  </a:lnTo>
                  <a:lnTo>
                    <a:pt x="2667" y="2902"/>
                  </a:lnTo>
                  <a:lnTo>
                    <a:pt x="2586" y="2982"/>
                  </a:lnTo>
                  <a:lnTo>
                    <a:pt x="2501" y="3059"/>
                  </a:lnTo>
                  <a:lnTo>
                    <a:pt x="2408" y="3134"/>
                  </a:lnTo>
                  <a:lnTo>
                    <a:pt x="2339" y="3186"/>
                  </a:lnTo>
                  <a:lnTo>
                    <a:pt x="2269" y="3234"/>
                  </a:lnTo>
                  <a:lnTo>
                    <a:pt x="2201" y="3278"/>
                  </a:lnTo>
                  <a:lnTo>
                    <a:pt x="2136" y="3318"/>
                  </a:lnTo>
                  <a:lnTo>
                    <a:pt x="2072" y="3355"/>
                  </a:lnTo>
                  <a:lnTo>
                    <a:pt x="2011" y="3388"/>
                  </a:lnTo>
                  <a:lnTo>
                    <a:pt x="1954" y="3417"/>
                  </a:lnTo>
                  <a:lnTo>
                    <a:pt x="1901" y="3442"/>
                  </a:lnTo>
                  <a:lnTo>
                    <a:pt x="1853" y="3464"/>
                  </a:lnTo>
                  <a:lnTo>
                    <a:pt x="1791" y="3491"/>
                  </a:lnTo>
                  <a:lnTo>
                    <a:pt x="1729" y="3516"/>
                  </a:lnTo>
                  <a:lnTo>
                    <a:pt x="1670" y="3538"/>
                  </a:lnTo>
                  <a:lnTo>
                    <a:pt x="1648" y="3545"/>
                  </a:lnTo>
                  <a:lnTo>
                    <a:pt x="1631" y="3552"/>
                  </a:lnTo>
                  <a:lnTo>
                    <a:pt x="1619" y="3554"/>
                  </a:lnTo>
                  <a:lnTo>
                    <a:pt x="1606" y="3555"/>
                  </a:lnTo>
                  <a:lnTo>
                    <a:pt x="1584" y="3552"/>
                  </a:lnTo>
                  <a:lnTo>
                    <a:pt x="1565" y="3546"/>
                  </a:lnTo>
                  <a:lnTo>
                    <a:pt x="1545" y="3540"/>
                  </a:lnTo>
                  <a:lnTo>
                    <a:pt x="1513" y="3530"/>
                  </a:lnTo>
                  <a:lnTo>
                    <a:pt x="1477" y="3518"/>
                  </a:lnTo>
                  <a:lnTo>
                    <a:pt x="1437" y="3504"/>
                  </a:lnTo>
                  <a:lnTo>
                    <a:pt x="1392" y="3487"/>
                  </a:lnTo>
                  <a:lnTo>
                    <a:pt x="1343" y="3467"/>
                  </a:lnTo>
                  <a:lnTo>
                    <a:pt x="1291" y="3444"/>
                  </a:lnTo>
                  <a:lnTo>
                    <a:pt x="1234" y="3419"/>
                  </a:lnTo>
                  <a:lnTo>
                    <a:pt x="1176" y="3390"/>
                  </a:lnTo>
                  <a:lnTo>
                    <a:pt x="1115" y="3358"/>
                  </a:lnTo>
                  <a:lnTo>
                    <a:pt x="1053" y="3324"/>
                  </a:lnTo>
                  <a:lnTo>
                    <a:pt x="987" y="3286"/>
                  </a:lnTo>
                  <a:lnTo>
                    <a:pt x="922" y="3243"/>
                  </a:lnTo>
                  <a:lnTo>
                    <a:pt x="856" y="3198"/>
                  </a:lnTo>
                  <a:lnTo>
                    <a:pt x="790" y="3149"/>
                  </a:lnTo>
                  <a:lnTo>
                    <a:pt x="722" y="3096"/>
                  </a:lnTo>
                  <a:lnTo>
                    <a:pt x="657" y="3039"/>
                  </a:lnTo>
                  <a:lnTo>
                    <a:pt x="578" y="2965"/>
                  </a:lnTo>
                  <a:lnTo>
                    <a:pt x="504" y="2887"/>
                  </a:lnTo>
                  <a:lnTo>
                    <a:pt x="436" y="2808"/>
                  </a:lnTo>
                  <a:lnTo>
                    <a:pt x="372" y="2724"/>
                  </a:lnTo>
                  <a:lnTo>
                    <a:pt x="313" y="2639"/>
                  </a:lnTo>
                  <a:lnTo>
                    <a:pt x="259" y="2551"/>
                  </a:lnTo>
                  <a:lnTo>
                    <a:pt x="211" y="2460"/>
                  </a:lnTo>
                  <a:lnTo>
                    <a:pt x="166" y="2367"/>
                  </a:lnTo>
                  <a:lnTo>
                    <a:pt x="128" y="2271"/>
                  </a:lnTo>
                  <a:lnTo>
                    <a:pt x="95" y="2172"/>
                  </a:lnTo>
                  <a:lnTo>
                    <a:pt x="66" y="2071"/>
                  </a:lnTo>
                  <a:lnTo>
                    <a:pt x="43" y="1968"/>
                  </a:lnTo>
                  <a:lnTo>
                    <a:pt x="25" y="1862"/>
                  </a:lnTo>
                  <a:lnTo>
                    <a:pt x="12" y="1753"/>
                  </a:lnTo>
                  <a:lnTo>
                    <a:pt x="4" y="1642"/>
                  </a:lnTo>
                  <a:lnTo>
                    <a:pt x="1" y="1528"/>
                  </a:lnTo>
                  <a:lnTo>
                    <a:pt x="0" y="311"/>
                  </a:lnTo>
                  <a:lnTo>
                    <a:pt x="2" y="289"/>
                  </a:lnTo>
                  <a:lnTo>
                    <a:pt x="11" y="270"/>
                  </a:lnTo>
                  <a:lnTo>
                    <a:pt x="23" y="252"/>
                  </a:lnTo>
                  <a:lnTo>
                    <a:pt x="39" y="239"/>
                  </a:lnTo>
                  <a:lnTo>
                    <a:pt x="59" y="229"/>
                  </a:lnTo>
                  <a:lnTo>
                    <a:pt x="227" y="182"/>
                  </a:lnTo>
                  <a:lnTo>
                    <a:pt x="395" y="139"/>
                  </a:lnTo>
                  <a:lnTo>
                    <a:pt x="566" y="102"/>
                  </a:lnTo>
                  <a:lnTo>
                    <a:pt x="738" y="72"/>
                  </a:lnTo>
                  <a:lnTo>
                    <a:pt x="909" y="46"/>
                  </a:lnTo>
                  <a:lnTo>
                    <a:pt x="1083" y="26"/>
                  </a:lnTo>
                  <a:lnTo>
                    <a:pt x="1257" y="12"/>
                  </a:lnTo>
                  <a:lnTo>
                    <a:pt x="1432" y="4"/>
                  </a:lnTo>
                  <a:lnTo>
                    <a:pt x="1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grpSp>
      <p:grpSp>
        <p:nvGrpSpPr>
          <p:cNvPr id="98" name="Group 97">
            <a:extLst>
              <a:ext uri="{FF2B5EF4-FFF2-40B4-BE49-F238E27FC236}">
                <a16:creationId xmlns:a16="http://schemas.microsoft.com/office/drawing/2014/main" id="{430D90F7-89DC-3F30-C09B-0ABEBE78CF75}"/>
              </a:ext>
            </a:extLst>
          </p:cNvPr>
          <p:cNvGrpSpPr/>
          <p:nvPr/>
        </p:nvGrpSpPr>
        <p:grpSpPr>
          <a:xfrm>
            <a:off x="5580874" y="2890648"/>
            <a:ext cx="94177" cy="104231"/>
            <a:chOff x="2197100" y="2992438"/>
            <a:chExt cx="728663" cy="806450"/>
          </a:xfrm>
          <a:solidFill>
            <a:schemeClr val="bg1"/>
          </a:solidFill>
        </p:grpSpPr>
        <p:sp>
          <p:nvSpPr>
            <p:cNvPr id="107" name="Freeform 7">
              <a:extLst>
                <a:ext uri="{FF2B5EF4-FFF2-40B4-BE49-F238E27FC236}">
                  <a16:creationId xmlns:a16="http://schemas.microsoft.com/office/drawing/2014/main" id="{E59FC097-D99D-C9A8-91EE-B7BB5563BA06}"/>
                </a:ext>
              </a:extLst>
            </p:cNvPr>
            <p:cNvSpPr>
              <a:spLocks/>
            </p:cNvSpPr>
            <p:nvPr/>
          </p:nvSpPr>
          <p:spPr bwMode="auto">
            <a:xfrm>
              <a:off x="2276475" y="3217863"/>
              <a:ext cx="420688" cy="495300"/>
            </a:xfrm>
            <a:custGeom>
              <a:avLst/>
              <a:gdLst>
                <a:gd name="T0" fmla="*/ 0 w 1856"/>
                <a:gd name="T1" fmla="*/ 0 h 2184"/>
                <a:gd name="T2" fmla="*/ 1856 w 1856"/>
                <a:gd name="T3" fmla="*/ 1855 h 2184"/>
                <a:gd name="T4" fmla="*/ 1792 w 1856"/>
                <a:gd name="T5" fmla="*/ 1902 h 2184"/>
                <a:gd name="T6" fmla="*/ 1730 w 1856"/>
                <a:gd name="T7" fmla="*/ 1945 h 2184"/>
                <a:gd name="T8" fmla="*/ 1669 w 1856"/>
                <a:gd name="T9" fmla="*/ 1983 h 2184"/>
                <a:gd name="T10" fmla="*/ 1611 w 1856"/>
                <a:gd name="T11" fmla="*/ 2019 h 2184"/>
                <a:gd name="T12" fmla="*/ 1554 w 1856"/>
                <a:gd name="T13" fmla="*/ 2049 h 2184"/>
                <a:gd name="T14" fmla="*/ 1501 w 1856"/>
                <a:gd name="T15" fmla="*/ 2077 h 2184"/>
                <a:gd name="T16" fmla="*/ 1453 w 1856"/>
                <a:gd name="T17" fmla="*/ 2101 h 2184"/>
                <a:gd name="T18" fmla="*/ 1409 w 1856"/>
                <a:gd name="T19" fmla="*/ 2122 h 2184"/>
                <a:gd name="T20" fmla="*/ 1372 w 1856"/>
                <a:gd name="T21" fmla="*/ 2138 h 2184"/>
                <a:gd name="T22" fmla="*/ 1338 w 1856"/>
                <a:gd name="T23" fmla="*/ 2152 h 2184"/>
                <a:gd name="T24" fmla="*/ 1307 w 1856"/>
                <a:gd name="T25" fmla="*/ 2164 h 2184"/>
                <a:gd name="T26" fmla="*/ 1281 w 1856"/>
                <a:gd name="T27" fmla="*/ 2175 h 2184"/>
                <a:gd name="T28" fmla="*/ 1258 w 1856"/>
                <a:gd name="T29" fmla="*/ 2183 h 2184"/>
                <a:gd name="T30" fmla="*/ 1257 w 1856"/>
                <a:gd name="T31" fmla="*/ 2184 h 2184"/>
                <a:gd name="T32" fmla="*/ 1254 w 1856"/>
                <a:gd name="T33" fmla="*/ 2183 h 2184"/>
                <a:gd name="T34" fmla="*/ 1234 w 1856"/>
                <a:gd name="T35" fmla="*/ 2176 h 2184"/>
                <a:gd name="T36" fmla="*/ 1208 w 1856"/>
                <a:gd name="T37" fmla="*/ 2168 h 2184"/>
                <a:gd name="T38" fmla="*/ 1177 w 1856"/>
                <a:gd name="T39" fmla="*/ 2157 h 2184"/>
                <a:gd name="T40" fmla="*/ 1143 w 1856"/>
                <a:gd name="T41" fmla="*/ 2143 h 2184"/>
                <a:gd name="T42" fmla="*/ 1102 w 1856"/>
                <a:gd name="T43" fmla="*/ 2127 h 2184"/>
                <a:gd name="T44" fmla="*/ 1060 w 1856"/>
                <a:gd name="T45" fmla="*/ 2109 h 2184"/>
                <a:gd name="T46" fmla="*/ 1014 w 1856"/>
                <a:gd name="T47" fmla="*/ 2088 h 2184"/>
                <a:gd name="T48" fmla="*/ 965 w 1856"/>
                <a:gd name="T49" fmla="*/ 2064 h 2184"/>
                <a:gd name="T50" fmla="*/ 914 w 1856"/>
                <a:gd name="T51" fmla="*/ 2038 h 2184"/>
                <a:gd name="T52" fmla="*/ 862 w 1856"/>
                <a:gd name="T53" fmla="*/ 2009 h 2184"/>
                <a:gd name="T54" fmla="*/ 808 w 1856"/>
                <a:gd name="T55" fmla="*/ 1976 h 2184"/>
                <a:gd name="T56" fmla="*/ 751 w 1856"/>
                <a:gd name="T57" fmla="*/ 1942 h 2184"/>
                <a:gd name="T58" fmla="*/ 696 w 1856"/>
                <a:gd name="T59" fmla="*/ 1904 h 2184"/>
                <a:gd name="T60" fmla="*/ 640 w 1856"/>
                <a:gd name="T61" fmla="*/ 1862 h 2184"/>
                <a:gd name="T62" fmla="*/ 583 w 1856"/>
                <a:gd name="T63" fmla="*/ 1817 h 2184"/>
                <a:gd name="T64" fmla="*/ 528 w 1856"/>
                <a:gd name="T65" fmla="*/ 1769 h 2184"/>
                <a:gd name="T66" fmla="*/ 455 w 1856"/>
                <a:gd name="T67" fmla="*/ 1699 h 2184"/>
                <a:gd name="T68" fmla="*/ 387 w 1856"/>
                <a:gd name="T69" fmla="*/ 1627 h 2184"/>
                <a:gd name="T70" fmla="*/ 325 w 1856"/>
                <a:gd name="T71" fmla="*/ 1551 h 2184"/>
                <a:gd name="T72" fmla="*/ 268 w 1856"/>
                <a:gd name="T73" fmla="*/ 1474 h 2184"/>
                <a:gd name="T74" fmla="*/ 217 w 1856"/>
                <a:gd name="T75" fmla="*/ 1393 h 2184"/>
                <a:gd name="T76" fmla="*/ 171 w 1856"/>
                <a:gd name="T77" fmla="*/ 1310 h 2184"/>
                <a:gd name="T78" fmla="*/ 131 w 1856"/>
                <a:gd name="T79" fmla="*/ 1224 h 2184"/>
                <a:gd name="T80" fmla="*/ 96 w 1856"/>
                <a:gd name="T81" fmla="*/ 1135 h 2184"/>
                <a:gd name="T82" fmla="*/ 67 w 1856"/>
                <a:gd name="T83" fmla="*/ 1042 h 2184"/>
                <a:gd name="T84" fmla="*/ 43 w 1856"/>
                <a:gd name="T85" fmla="*/ 948 h 2184"/>
                <a:gd name="T86" fmla="*/ 25 w 1856"/>
                <a:gd name="T87" fmla="*/ 850 h 2184"/>
                <a:gd name="T88" fmla="*/ 12 w 1856"/>
                <a:gd name="T89" fmla="*/ 750 h 2184"/>
                <a:gd name="T90" fmla="*/ 3 w 1856"/>
                <a:gd name="T91" fmla="*/ 646 h 2184"/>
                <a:gd name="T92" fmla="*/ 1 w 1856"/>
                <a:gd name="T93" fmla="*/ 538 h 2184"/>
                <a:gd name="T94" fmla="*/ 0 w 1856"/>
                <a:gd name="T95" fmla="*/ 0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6" h="2184">
                  <a:moveTo>
                    <a:pt x="0" y="0"/>
                  </a:moveTo>
                  <a:lnTo>
                    <a:pt x="1856" y="1855"/>
                  </a:lnTo>
                  <a:lnTo>
                    <a:pt x="1792" y="1902"/>
                  </a:lnTo>
                  <a:lnTo>
                    <a:pt x="1730" y="1945"/>
                  </a:lnTo>
                  <a:lnTo>
                    <a:pt x="1669" y="1983"/>
                  </a:lnTo>
                  <a:lnTo>
                    <a:pt x="1611" y="2019"/>
                  </a:lnTo>
                  <a:lnTo>
                    <a:pt x="1554" y="2049"/>
                  </a:lnTo>
                  <a:lnTo>
                    <a:pt x="1501" y="2077"/>
                  </a:lnTo>
                  <a:lnTo>
                    <a:pt x="1453" y="2101"/>
                  </a:lnTo>
                  <a:lnTo>
                    <a:pt x="1409" y="2122"/>
                  </a:lnTo>
                  <a:lnTo>
                    <a:pt x="1372" y="2138"/>
                  </a:lnTo>
                  <a:lnTo>
                    <a:pt x="1338" y="2152"/>
                  </a:lnTo>
                  <a:lnTo>
                    <a:pt x="1307" y="2164"/>
                  </a:lnTo>
                  <a:lnTo>
                    <a:pt x="1281" y="2175"/>
                  </a:lnTo>
                  <a:lnTo>
                    <a:pt x="1258" y="2183"/>
                  </a:lnTo>
                  <a:lnTo>
                    <a:pt x="1257" y="2184"/>
                  </a:lnTo>
                  <a:lnTo>
                    <a:pt x="1254" y="2183"/>
                  </a:lnTo>
                  <a:lnTo>
                    <a:pt x="1234" y="2176"/>
                  </a:lnTo>
                  <a:lnTo>
                    <a:pt x="1208" y="2168"/>
                  </a:lnTo>
                  <a:lnTo>
                    <a:pt x="1177" y="2157"/>
                  </a:lnTo>
                  <a:lnTo>
                    <a:pt x="1143" y="2143"/>
                  </a:lnTo>
                  <a:lnTo>
                    <a:pt x="1102" y="2127"/>
                  </a:lnTo>
                  <a:lnTo>
                    <a:pt x="1060" y="2109"/>
                  </a:lnTo>
                  <a:lnTo>
                    <a:pt x="1014" y="2088"/>
                  </a:lnTo>
                  <a:lnTo>
                    <a:pt x="965" y="2064"/>
                  </a:lnTo>
                  <a:lnTo>
                    <a:pt x="914" y="2038"/>
                  </a:lnTo>
                  <a:lnTo>
                    <a:pt x="862" y="2009"/>
                  </a:lnTo>
                  <a:lnTo>
                    <a:pt x="808" y="1976"/>
                  </a:lnTo>
                  <a:lnTo>
                    <a:pt x="751" y="1942"/>
                  </a:lnTo>
                  <a:lnTo>
                    <a:pt x="696" y="1904"/>
                  </a:lnTo>
                  <a:lnTo>
                    <a:pt x="640" y="1862"/>
                  </a:lnTo>
                  <a:lnTo>
                    <a:pt x="583" y="1817"/>
                  </a:lnTo>
                  <a:lnTo>
                    <a:pt x="528" y="1769"/>
                  </a:lnTo>
                  <a:lnTo>
                    <a:pt x="455" y="1699"/>
                  </a:lnTo>
                  <a:lnTo>
                    <a:pt x="387" y="1627"/>
                  </a:lnTo>
                  <a:lnTo>
                    <a:pt x="325" y="1551"/>
                  </a:lnTo>
                  <a:lnTo>
                    <a:pt x="268" y="1474"/>
                  </a:lnTo>
                  <a:lnTo>
                    <a:pt x="217" y="1393"/>
                  </a:lnTo>
                  <a:lnTo>
                    <a:pt x="171" y="1310"/>
                  </a:lnTo>
                  <a:lnTo>
                    <a:pt x="131" y="1224"/>
                  </a:lnTo>
                  <a:lnTo>
                    <a:pt x="96" y="1135"/>
                  </a:lnTo>
                  <a:lnTo>
                    <a:pt x="67" y="1042"/>
                  </a:lnTo>
                  <a:lnTo>
                    <a:pt x="43" y="948"/>
                  </a:lnTo>
                  <a:lnTo>
                    <a:pt x="25" y="850"/>
                  </a:lnTo>
                  <a:lnTo>
                    <a:pt x="12" y="750"/>
                  </a:lnTo>
                  <a:lnTo>
                    <a:pt x="3" y="646"/>
                  </a:lnTo>
                  <a:lnTo>
                    <a:pt x="1" y="53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08" name="Freeform 8">
              <a:extLst>
                <a:ext uri="{FF2B5EF4-FFF2-40B4-BE49-F238E27FC236}">
                  <a16:creationId xmlns:a16="http://schemas.microsoft.com/office/drawing/2014/main" id="{DB4BCC1B-4422-B4BA-71E8-3EF5257BFAB2}"/>
                </a:ext>
              </a:extLst>
            </p:cNvPr>
            <p:cNvSpPr>
              <a:spLocks/>
            </p:cNvSpPr>
            <p:nvPr/>
          </p:nvSpPr>
          <p:spPr bwMode="auto">
            <a:xfrm>
              <a:off x="2428875" y="3067051"/>
              <a:ext cx="419100" cy="404813"/>
            </a:xfrm>
            <a:custGeom>
              <a:avLst/>
              <a:gdLst>
                <a:gd name="T0" fmla="*/ 508 w 1847"/>
                <a:gd name="T1" fmla="*/ 0 h 1781"/>
                <a:gd name="T2" fmla="*/ 677 w 1847"/>
                <a:gd name="T3" fmla="*/ 0 h 1781"/>
                <a:gd name="T4" fmla="*/ 847 w 1847"/>
                <a:gd name="T5" fmla="*/ 7 h 1781"/>
                <a:gd name="T6" fmla="*/ 1016 w 1847"/>
                <a:gd name="T7" fmla="*/ 20 h 1781"/>
                <a:gd name="T8" fmla="*/ 1184 w 1847"/>
                <a:gd name="T9" fmla="*/ 38 h 1781"/>
                <a:gd name="T10" fmla="*/ 1352 w 1847"/>
                <a:gd name="T11" fmla="*/ 63 h 1781"/>
                <a:gd name="T12" fmla="*/ 1518 w 1847"/>
                <a:gd name="T13" fmla="*/ 95 h 1781"/>
                <a:gd name="T14" fmla="*/ 1683 w 1847"/>
                <a:gd name="T15" fmla="*/ 133 h 1781"/>
                <a:gd name="T16" fmla="*/ 1847 w 1847"/>
                <a:gd name="T17" fmla="*/ 178 h 1781"/>
                <a:gd name="T18" fmla="*/ 1846 w 1847"/>
                <a:gd name="T19" fmla="*/ 1199 h 1781"/>
                <a:gd name="T20" fmla="*/ 1844 w 1847"/>
                <a:gd name="T21" fmla="*/ 1303 h 1781"/>
                <a:gd name="T22" fmla="*/ 1835 w 1847"/>
                <a:gd name="T23" fmla="*/ 1403 h 1781"/>
                <a:gd name="T24" fmla="*/ 1821 w 1847"/>
                <a:gd name="T25" fmla="*/ 1501 h 1781"/>
                <a:gd name="T26" fmla="*/ 1800 w 1847"/>
                <a:gd name="T27" fmla="*/ 1597 h 1781"/>
                <a:gd name="T28" fmla="*/ 1775 w 1847"/>
                <a:gd name="T29" fmla="*/ 1689 h 1781"/>
                <a:gd name="T30" fmla="*/ 1744 w 1847"/>
                <a:gd name="T31" fmla="*/ 1781 h 1781"/>
                <a:gd name="T32" fmla="*/ 0 w 1847"/>
                <a:gd name="T33" fmla="*/ 37 h 1781"/>
                <a:gd name="T34" fmla="*/ 169 w 1847"/>
                <a:gd name="T35" fmla="*/ 19 h 1781"/>
                <a:gd name="T36" fmla="*/ 338 w 1847"/>
                <a:gd name="T37" fmla="*/ 7 h 1781"/>
                <a:gd name="T38" fmla="*/ 508 w 1847"/>
                <a:gd name="T39"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7" h="1781">
                  <a:moveTo>
                    <a:pt x="508" y="0"/>
                  </a:moveTo>
                  <a:lnTo>
                    <a:pt x="677" y="0"/>
                  </a:lnTo>
                  <a:lnTo>
                    <a:pt x="847" y="7"/>
                  </a:lnTo>
                  <a:lnTo>
                    <a:pt x="1016" y="20"/>
                  </a:lnTo>
                  <a:lnTo>
                    <a:pt x="1184" y="38"/>
                  </a:lnTo>
                  <a:lnTo>
                    <a:pt x="1352" y="63"/>
                  </a:lnTo>
                  <a:lnTo>
                    <a:pt x="1518" y="95"/>
                  </a:lnTo>
                  <a:lnTo>
                    <a:pt x="1683" y="133"/>
                  </a:lnTo>
                  <a:lnTo>
                    <a:pt x="1847" y="178"/>
                  </a:lnTo>
                  <a:lnTo>
                    <a:pt x="1846" y="1199"/>
                  </a:lnTo>
                  <a:lnTo>
                    <a:pt x="1844" y="1303"/>
                  </a:lnTo>
                  <a:lnTo>
                    <a:pt x="1835" y="1403"/>
                  </a:lnTo>
                  <a:lnTo>
                    <a:pt x="1821" y="1501"/>
                  </a:lnTo>
                  <a:lnTo>
                    <a:pt x="1800" y="1597"/>
                  </a:lnTo>
                  <a:lnTo>
                    <a:pt x="1775" y="1689"/>
                  </a:lnTo>
                  <a:lnTo>
                    <a:pt x="1744" y="1781"/>
                  </a:lnTo>
                  <a:lnTo>
                    <a:pt x="0" y="37"/>
                  </a:lnTo>
                  <a:lnTo>
                    <a:pt x="169" y="19"/>
                  </a:lnTo>
                  <a:lnTo>
                    <a:pt x="338" y="7"/>
                  </a:lnTo>
                  <a:lnTo>
                    <a:pt x="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09" name="Freeform 9">
              <a:extLst>
                <a:ext uri="{FF2B5EF4-FFF2-40B4-BE49-F238E27FC236}">
                  <a16:creationId xmlns:a16="http://schemas.microsoft.com/office/drawing/2014/main" id="{824FD301-8687-C31E-5BAD-9531BACCEC81}"/>
                </a:ext>
              </a:extLst>
            </p:cNvPr>
            <p:cNvSpPr>
              <a:spLocks noEditPoints="1"/>
            </p:cNvSpPr>
            <p:nvPr/>
          </p:nvSpPr>
          <p:spPr bwMode="auto">
            <a:xfrm>
              <a:off x="2197100" y="2992438"/>
              <a:ext cx="728663" cy="806450"/>
            </a:xfrm>
            <a:custGeom>
              <a:avLst/>
              <a:gdLst>
                <a:gd name="T0" fmla="*/ 1083 w 3215"/>
                <a:gd name="T1" fmla="*/ 169 h 3555"/>
                <a:gd name="T2" fmla="*/ 395 w 3215"/>
                <a:gd name="T3" fmla="*/ 298 h 3555"/>
                <a:gd name="T4" fmla="*/ 178 w 3215"/>
                <a:gd name="T5" fmla="*/ 380 h 3555"/>
                <a:gd name="T6" fmla="*/ 161 w 3215"/>
                <a:gd name="T7" fmla="*/ 1531 h 3555"/>
                <a:gd name="T8" fmla="*/ 204 w 3215"/>
                <a:gd name="T9" fmla="*/ 1954 h 3555"/>
                <a:gd name="T10" fmla="*/ 330 w 3215"/>
                <a:gd name="T11" fmla="*/ 2336 h 3555"/>
                <a:gd name="T12" fmla="*/ 540 w 3215"/>
                <a:gd name="T13" fmla="*/ 2675 h 3555"/>
                <a:gd name="T14" fmla="*/ 814 w 3215"/>
                <a:gd name="T15" fmla="*/ 2955 h 3555"/>
                <a:gd name="T16" fmla="*/ 1067 w 3215"/>
                <a:gd name="T17" fmla="*/ 3135 h 3555"/>
                <a:gd name="T18" fmla="*/ 1299 w 3215"/>
                <a:gd name="T19" fmla="*/ 3259 h 3555"/>
                <a:gd name="T20" fmla="*/ 1483 w 3215"/>
                <a:gd name="T21" fmla="*/ 3332 h 3555"/>
                <a:gd name="T22" fmla="*/ 1583 w 3215"/>
                <a:gd name="T23" fmla="*/ 3365 h 3555"/>
                <a:gd name="T24" fmla="*/ 1652 w 3215"/>
                <a:gd name="T25" fmla="*/ 3358 h 3555"/>
                <a:gd name="T26" fmla="*/ 1879 w 3215"/>
                <a:gd name="T27" fmla="*/ 3265 h 3555"/>
                <a:gd name="T28" fmla="*/ 2090 w 3215"/>
                <a:gd name="T29" fmla="*/ 3153 h 3555"/>
                <a:gd name="T30" fmla="*/ 2336 w 3215"/>
                <a:gd name="T31" fmla="*/ 2986 h 3555"/>
                <a:gd name="T32" fmla="*/ 2651 w 3215"/>
                <a:gd name="T33" fmla="*/ 2683 h 3555"/>
                <a:gd name="T34" fmla="*/ 2876 w 3215"/>
                <a:gd name="T35" fmla="*/ 2338 h 3555"/>
                <a:gd name="T36" fmla="*/ 3013 w 3215"/>
                <a:gd name="T37" fmla="*/ 1953 h 3555"/>
                <a:gd name="T38" fmla="*/ 3060 w 3215"/>
                <a:gd name="T39" fmla="*/ 1531 h 3555"/>
                <a:gd name="T40" fmla="*/ 3042 w 3215"/>
                <a:gd name="T41" fmla="*/ 380 h 3555"/>
                <a:gd name="T42" fmla="*/ 2824 w 3215"/>
                <a:gd name="T43" fmla="*/ 298 h 3555"/>
                <a:gd name="T44" fmla="*/ 2137 w 3215"/>
                <a:gd name="T45" fmla="*/ 169 h 3555"/>
                <a:gd name="T46" fmla="*/ 1608 w 3215"/>
                <a:gd name="T47" fmla="*/ 0 h 3555"/>
                <a:gd name="T48" fmla="*/ 2305 w 3215"/>
                <a:gd name="T49" fmla="*/ 46 h 3555"/>
                <a:gd name="T50" fmla="*/ 2988 w 3215"/>
                <a:gd name="T51" fmla="*/ 182 h 3555"/>
                <a:gd name="T52" fmla="*/ 3205 w 3215"/>
                <a:gd name="T53" fmla="*/ 270 h 3555"/>
                <a:gd name="T54" fmla="*/ 3212 w 3215"/>
                <a:gd name="T55" fmla="*/ 1641 h 3555"/>
                <a:gd name="T56" fmla="*/ 3145 w 3215"/>
                <a:gd name="T57" fmla="*/ 2073 h 3555"/>
                <a:gd name="T58" fmla="*/ 2987 w 3215"/>
                <a:gd name="T59" fmla="*/ 2466 h 3555"/>
                <a:gd name="T60" fmla="*/ 2742 w 3215"/>
                <a:gd name="T61" fmla="*/ 2820 h 3555"/>
                <a:gd name="T62" fmla="*/ 2408 w 3215"/>
                <a:gd name="T63" fmla="*/ 3134 h 3555"/>
                <a:gd name="T64" fmla="*/ 2136 w 3215"/>
                <a:gd name="T65" fmla="*/ 3318 h 3555"/>
                <a:gd name="T66" fmla="*/ 1901 w 3215"/>
                <a:gd name="T67" fmla="*/ 3442 h 3555"/>
                <a:gd name="T68" fmla="*/ 1670 w 3215"/>
                <a:gd name="T69" fmla="*/ 3538 h 3555"/>
                <a:gd name="T70" fmla="*/ 1606 w 3215"/>
                <a:gd name="T71" fmla="*/ 3555 h 3555"/>
                <a:gd name="T72" fmla="*/ 1513 w 3215"/>
                <a:gd name="T73" fmla="*/ 3530 h 3555"/>
                <a:gd name="T74" fmla="*/ 1343 w 3215"/>
                <a:gd name="T75" fmla="*/ 3467 h 3555"/>
                <a:gd name="T76" fmla="*/ 1115 w 3215"/>
                <a:gd name="T77" fmla="*/ 3358 h 3555"/>
                <a:gd name="T78" fmla="*/ 856 w 3215"/>
                <a:gd name="T79" fmla="*/ 3198 h 3555"/>
                <a:gd name="T80" fmla="*/ 578 w 3215"/>
                <a:gd name="T81" fmla="*/ 2965 h 3555"/>
                <a:gd name="T82" fmla="*/ 313 w 3215"/>
                <a:gd name="T83" fmla="*/ 2639 h 3555"/>
                <a:gd name="T84" fmla="*/ 128 w 3215"/>
                <a:gd name="T85" fmla="*/ 2271 h 3555"/>
                <a:gd name="T86" fmla="*/ 25 w 3215"/>
                <a:gd name="T87" fmla="*/ 1862 h 3555"/>
                <a:gd name="T88" fmla="*/ 0 w 3215"/>
                <a:gd name="T89" fmla="*/ 311 h 3555"/>
                <a:gd name="T90" fmla="*/ 39 w 3215"/>
                <a:gd name="T91" fmla="*/ 239 h 3555"/>
                <a:gd name="T92" fmla="*/ 566 w 3215"/>
                <a:gd name="T93" fmla="*/ 102 h 3555"/>
                <a:gd name="T94" fmla="*/ 1257 w 3215"/>
                <a:gd name="T95" fmla="*/ 12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5" h="3555">
                  <a:moveTo>
                    <a:pt x="1610" y="139"/>
                  </a:moveTo>
                  <a:lnTo>
                    <a:pt x="1434" y="143"/>
                  </a:lnTo>
                  <a:lnTo>
                    <a:pt x="1258" y="152"/>
                  </a:lnTo>
                  <a:lnTo>
                    <a:pt x="1083" y="169"/>
                  </a:lnTo>
                  <a:lnTo>
                    <a:pt x="909" y="191"/>
                  </a:lnTo>
                  <a:lnTo>
                    <a:pt x="737" y="221"/>
                  </a:lnTo>
                  <a:lnTo>
                    <a:pt x="565" y="257"/>
                  </a:lnTo>
                  <a:lnTo>
                    <a:pt x="395" y="298"/>
                  </a:lnTo>
                  <a:lnTo>
                    <a:pt x="227" y="347"/>
                  </a:lnTo>
                  <a:lnTo>
                    <a:pt x="207" y="354"/>
                  </a:lnTo>
                  <a:lnTo>
                    <a:pt x="191" y="366"/>
                  </a:lnTo>
                  <a:lnTo>
                    <a:pt x="178" y="380"/>
                  </a:lnTo>
                  <a:lnTo>
                    <a:pt x="168" y="398"/>
                  </a:lnTo>
                  <a:lnTo>
                    <a:pt x="162" y="416"/>
                  </a:lnTo>
                  <a:lnTo>
                    <a:pt x="160" y="437"/>
                  </a:lnTo>
                  <a:lnTo>
                    <a:pt x="161" y="1531"/>
                  </a:lnTo>
                  <a:lnTo>
                    <a:pt x="164" y="1640"/>
                  </a:lnTo>
                  <a:lnTo>
                    <a:pt x="172" y="1747"/>
                  </a:lnTo>
                  <a:lnTo>
                    <a:pt x="186" y="1852"/>
                  </a:lnTo>
                  <a:lnTo>
                    <a:pt x="204" y="1954"/>
                  </a:lnTo>
                  <a:lnTo>
                    <a:pt x="228" y="2053"/>
                  </a:lnTo>
                  <a:lnTo>
                    <a:pt x="256" y="2151"/>
                  </a:lnTo>
                  <a:lnTo>
                    <a:pt x="291" y="2244"/>
                  </a:lnTo>
                  <a:lnTo>
                    <a:pt x="330" y="2336"/>
                  </a:lnTo>
                  <a:lnTo>
                    <a:pt x="375" y="2424"/>
                  </a:lnTo>
                  <a:lnTo>
                    <a:pt x="425" y="2511"/>
                  </a:lnTo>
                  <a:lnTo>
                    <a:pt x="479" y="2595"/>
                  </a:lnTo>
                  <a:lnTo>
                    <a:pt x="540" y="2675"/>
                  </a:lnTo>
                  <a:lnTo>
                    <a:pt x="605" y="2753"/>
                  </a:lnTo>
                  <a:lnTo>
                    <a:pt x="675" y="2828"/>
                  </a:lnTo>
                  <a:lnTo>
                    <a:pt x="751" y="2900"/>
                  </a:lnTo>
                  <a:lnTo>
                    <a:pt x="814" y="2955"/>
                  </a:lnTo>
                  <a:lnTo>
                    <a:pt x="878" y="3005"/>
                  </a:lnTo>
                  <a:lnTo>
                    <a:pt x="942" y="3052"/>
                  </a:lnTo>
                  <a:lnTo>
                    <a:pt x="1005" y="3096"/>
                  </a:lnTo>
                  <a:lnTo>
                    <a:pt x="1067" y="3135"/>
                  </a:lnTo>
                  <a:lnTo>
                    <a:pt x="1129" y="3171"/>
                  </a:lnTo>
                  <a:lnTo>
                    <a:pt x="1187" y="3203"/>
                  </a:lnTo>
                  <a:lnTo>
                    <a:pt x="1245" y="3232"/>
                  </a:lnTo>
                  <a:lnTo>
                    <a:pt x="1299" y="3259"/>
                  </a:lnTo>
                  <a:lnTo>
                    <a:pt x="1351" y="3281"/>
                  </a:lnTo>
                  <a:lnTo>
                    <a:pt x="1399" y="3301"/>
                  </a:lnTo>
                  <a:lnTo>
                    <a:pt x="1443" y="3318"/>
                  </a:lnTo>
                  <a:lnTo>
                    <a:pt x="1483" y="3332"/>
                  </a:lnTo>
                  <a:lnTo>
                    <a:pt x="1518" y="3344"/>
                  </a:lnTo>
                  <a:lnTo>
                    <a:pt x="1547" y="3354"/>
                  </a:lnTo>
                  <a:lnTo>
                    <a:pt x="1566" y="3361"/>
                  </a:lnTo>
                  <a:lnTo>
                    <a:pt x="1583" y="3365"/>
                  </a:lnTo>
                  <a:lnTo>
                    <a:pt x="1609" y="3368"/>
                  </a:lnTo>
                  <a:lnTo>
                    <a:pt x="1623" y="3367"/>
                  </a:lnTo>
                  <a:lnTo>
                    <a:pt x="1636" y="3364"/>
                  </a:lnTo>
                  <a:lnTo>
                    <a:pt x="1652" y="3358"/>
                  </a:lnTo>
                  <a:lnTo>
                    <a:pt x="1672" y="3352"/>
                  </a:lnTo>
                  <a:lnTo>
                    <a:pt x="1753" y="3320"/>
                  </a:lnTo>
                  <a:lnTo>
                    <a:pt x="1837" y="3285"/>
                  </a:lnTo>
                  <a:lnTo>
                    <a:pt x="1879" y="3265"/>
                  </a:lnTo>
                  <a:lnTo>
                    <a:pt x="1927" y="3242"/>
                  </a:lnTo>
                  <a:lnTo>
                    <a:pt x="1978" y="3215"/>
                  </a:lnTo>
                  <a:lnTo>
                    <a:pt x="2032" y="3186"/>
                  </a:lnTo>
                  <a:lnTo>
                    <a:pt x="2090" y="3153"/>
                  </a:lnTo>
                  <a:lnTo>
                    <a:pt x="2149" y="3116"/>
                  </a:lnTo>
                  <a:lnTo>
                    <a:pt x="2211" y="3076"/>
                  </a:lnTo>
                  <a:lnTo>
                    <a:pt x="2273" y="3033"/>
                  </a:lnTo>
                  <a:lnTo>
                    <a:pt x="2336" y="2986"/>
                  </a:lnTo>
                  <a:lnTo>
                    <a:pt x="2422" y="2914"/>
                  </a:lnTo>
                  <a:lnTo>
                    <a:pt x="2504" y="2839"/>
                  </a:lnTo>
                  <a:lnTo>
                    <a:pt x="2580" y="2762"/>
                  </a:lnTo>
                  <a:lnTo>
                    <a:pt x="2651" y="2683"/>
                  </a:lnTo>
                  <a:lnTo>
                    <a:pt x="2716" y="2600"/>
                  </a:lnTo>
                  <a:lnTo>
                    <a:pt x="2775" y="2516"/>
                  </a:lnTo>
                  <a:lnTo>
                    <a:pt x="2829" y="2428"/>
                  </a:lnTo>
                  <a:lnTo>
                    <a:pt x="2876" y="2338"/>
                  </a:lnTo>
                  <a:lnTo>
                    <a:pt x="2920" y="2245"/>
                  </a:lnTo>
                  <a:lnTo>
                    <a:pt x="2957" y="2151"/>
                  </a:lnTo>
                  <a:lnTo>
                    <a:pt x="2988" y="2053"/>
                  </a:lnTo>
                  <a:lnTo>
                    <a:pt x="3013" y="1953"/>
                  </a:lnTo>
                  <a:lnTo>
                    <a:pt x="3034" y="1851"/>
                  </a:lnTo>
                  <a:lnTo>
                    <a:pt x="3048" y="1747"/>
                  </a:lnTo>
                  <a:lnTo>
                    <a:pt x="3057" y="1639"/>
                  </a:lnTo>
                  <a:lnTo>
                    <a:pt x="3060" y="1531"/>
                  </a:lnTo>
                  <a:lnTo>
                    <a:pt x="3060" y="437"/>
                  </a:lnTo>
                  <a:lnTo>
                    <a:pt x="3058" y="416"/>
                  </a:lnTo>
                  <a:lnTo>
                    <a:pt x="3051" y="398"/>
                  </a:lnTo>
                  <a:lnTo>
                    <a:pt x="3042" y="380"/>
                  </a:lnTo>
                  <a:lnTo>
                    <a:pt x="3029" y="366"/>
                  </a:lnTo>
                  <a:lnTo>
                    <a:pt x="3012" y="354"/>
                  </a:lnTo>
                  <a:lnTo>
                    <a:pt x="2993" y="347"/>
                  </a:lnTo>
                  <a:lnTo>
                    <a:pt x="2824" y="298"/>
                  </a:lnTo>
                  <a:lnTo>
                    <a:pt x="2655" y="257"/>
                  </a:lnTo>
                  <a:lnTo>
                    <a:pt x="2483" y="221"/>
                  </a:lnTo>
                  <a:lnTo>
                    <a:pt x="2311" y="191"/>
                  </a:lnTo>
                  <a:lnTo>
                    <a:pt x="2137" y="169"/>
                  </a:lnTo>
                  <a:lnTo>
                    <a:pt x="1962" y="152"/>
                  </a:lnTo>
                  <a:lnTo>
                    <a:pt x="1786" y="143"/>
                  </a:lnTo>
                  <a:lnTo>
                    <a:pt x="1610" y="139"/>
                  </a:lnTo>
                  <a:close/>
                  <a:moveTo>
                    <a:pt x="1608" y="0"/>
                  </a:moveTo>
                  <a:lnTo>
                    <a:pt x="1783" y="4"/>
                  </a:lnTo>
                  <a:lnTo>
                    <a:pt x="1957" y="12"/>
                  </a:lnTo>
                  <a:lnTo>
                    <a:pt x="2132" y="26"/>
                  </a:lnTo>
                  <a:lnTo>
                    <a:pt x="2305" y="46"/>
                  </a:lnTo>
                  <a:lnTo>
                    <a:pt x="2478" y="72"/>
                  </a:lnTo>
                  <a:lnTo>
                    <a:pt x="2649" y="102"/>
                  </a:lnTo>
                  <a:lnTo>
                    <a:pt x="2820" y="139"/>
                  </a:lnTo>
                  <a:lnTo>
                    <a:pt x="2988" y="182"/>
                  </a:lnTo>
                  <a:lnTo>
                    <a:pt x="3156" y="229"/>
                  </a:lnTo>
                  <a:lnTo>
                    <a:pt x="3176" y="239"/>
                  </a:lnTo>
                  <a:lnTo>
                    <a:pt x="3193" y="252"/>
                  </a:lnTo>
                  <a:lnTo>
                    <a:pt x="3205" y="270"/>
                  </a:lnTo>
                  <a:lnTo>
                    <a:pt x="3213" y="289"/>
                  </a:lnTo>
                  <a:lnTo>
                    <a:pt x="3215" y="310"/>
                  </a:lnTo>
                  <a:lnTo>
                    <a:pt x="3215" y="1528"/>
                  </a:lnTo>
                  <a:lnTo>
                    <a:pt x="3212" y="1641"/>
                  </a:lnTo>
                  <a:lnTo>
                    <a:pt x="3203" y="1753"/>
                  </a:lnTo>
                  <a:lnTo>
                    <a:pt x="3189" y="1862"/>
                  </a:lnTo>
                  <a:lnTo>
                    <a:pt x="3170" y="1968"/>
                  </a:lnTo>
                  <a:lnTo>
                    <a:pt x="3145" y="2073"/>
                  </a:lnTo>
                  <a:lnTo>
                    <a:pt x="3113" y="2175"/>
                  </a:lnTo>
                  <a:lnTo>
                    <a:pt x="3077" y="2275"/>
                  </a:lnTo>
                  <a:lnTo>
                    <a:pt x="3035" y="2371"/>
                  </a:lnTo>
                  <a:lnTo>
                    <a:pt x="2987" y="2466"/>
                  </a:lnTo>
                  <a:lnTo>
                    <a:pt x="2934" y="2558"/>
                  </a:lnTo>
                  <a:lnTo>
                    <a:pt x="2875" y="2648"/>
                  </a:lnTo>
                  <a:lnTo>
                    <a:pt x="2811" y="2735"/>
                  </a:lnTo>
                  <a:lnTo>
                    <a:pt x="2742" y="2820"/>
                  </a:lnTo>
                  <a:lnTo>
                    <a:pt x="2667" y="2902"/>
                  </a:lnTo>
                  <a:lnTo>
                    <a:pt x="2586" y="2982"/>
                  </a:lnTo>
                  <a:lnTo>
                    <a:pt x="2501" y="3059"/>
                  </a:lnTo>
                  <a:lnTo>
                    <a:pt x="2408" y="3134"/>
                  </a:lnTo>
                  <a:lnTo>
                    <a:pt x="2339" y="3186"/>
                  </a:lnTo>
                  <a:lnTo>
                    <a:pt x="2269" y="3234"/>
                  </a:lnTo>
                  <a:lnTo>
                    <a:pt x="2201" y="3278"/>
                  </a:lnTo>
                  <a:lnTo>
                    <a:pt x="2136" y="3318"/>
                  </a:lnTo>
                  <a:lnTo>
                    <a:pt x="2072" y="3355"/>
                  </a:lnTo>
                  <a:lnTo>
                    <a:pt x="2011" y="3388"/>
                  </a:lnTo>
                  <a:lnTo>
                    <a:pt x="1954" y="3417"/>
                  </a:lnTo>
                  <a:lnTo>
                    <a:pt x="1901" y="3442"/>
                  </a:lnTo>
                  <a:lnTo>
                    <a:pt x="1853" y="3464"/>
                  </a:lnTo>
                  <a:lnTo>
                    <a:pt x="1791" y="3491"/>
                  </a:lnTo>
                  <a:lnTo>
                    <a:pt x="1729" y="3516"/>
                  </a:lnTo>
                  <a:lnTo>
                    <a:pt x="1670" y="3538"/>
                  </a:lnTo>
                  <a:lnTo>
                    <a:pt x="1648" y="3545"/>
                  </a:lnTo>
                  <a:lnTo>
                    <a:pt x="1631" y="3552"/>
                  </a:lnTo>
                  <a:lnTo>
                    <a:pt x="1619" y="3554"/>
                  </a:lnTo>
                  <a:lnTo>
                    <a:pt x="1606" y="3555"/>
                  </a:lnTo>
                  <a:lnTo>
                    <a:pt x="1584" y="3552"/>
                  </a:lnTo>
                  <a:lnTo>
                    <a:pt x="1565" y="3546"/>
                  </a:lnTo>
                  <a:lnTo>
                    <a:pt x="1545" y="3540"/>
                  </a:lnTo>
                  <a:lnTo>
                    <a:pt x="1513" y="3530"/>
                  </a:lnTo>
                  <a:lnTo>
                    <a:pt x="1477" y="3518"/>
                  </a:lnTo>
                  <a:lnTo>
                    <a:pt x="1437" y="3504"/>
                  </a:lnTo>
                  <a:lnTo>
                    <a:pt x="1392" y="3487"/>
                  </a:lnTo>
                  <a:lnTo>
                    <a:pt x="1343" y="3467"/>
                  </a:lnTo>
                  <a:lnTo>
                    <a:pt x="1291" y="3444"/>
                  </a:lnTo>
                  <a:lnTo>
                    <a:pt x="1234" y="3419"/>
                  </a:lnTo>
                  <a:lnTo>
                    <a:pt x="1176" y="3390"/>
                  </a:lnTo>
                  <a:lnTo>
                    <a:pt x="1115" y="3358"/>
                  </a:lnTo>
                  <a:lnTo>
                    <a:pt x="1053" y="3324"/>
                  </a:lnTo>
                  <a:lnTo>
                    <a:pt x="987" y="3286"/>
                  </a:lnTo>
                  <a:lnTo>
                    <a:pt x="922" y="3243"/>
                  </a:lnTo>
                  <a:lnTo>
                    <a:pt x="856" y="3198"/>
                  </a:lnTo>
                  <a:lnTo>
                    <a:pt x="790" y="3149"/>
                  </a:lnTo>
                  <a:lnTo>
                    <a:pt x="722" y="3096"/>
                  </a:lnTo>
                  <a:lnTo>
                    <a:pt x="657" y="3039"/>
                  </a:lnTo>
                  <a:lnTo>
                    <a:pt x="578" y="2965"/>
                  </a:lnTo>
                  <a:lnTo>
                    <a:pt x="504" y="2887"/>
                  </a:lnTo>
                  <a:lnTo>
                    <a:pt x="436" y="2808"/>
                  </a:lnTo>
                  <a:lnTo>
                    <a:pt x="372" y="2724"/>
                  </a:lnTo>
                  <a:lnTo>
                    <a:pt x="313" y="2639"/>
                  </a:lnTo>
                  <a:lnTo>
                    <a:pt x="259" y="2551"/>
                  </a:lnTo>
                  <a:lnTo>
                    <a:pt x="211" y="2460"/>
                  </a:lnTo>
                  <a:lnTo>
                    <a:pt x="166" y="2367"/>
                  </a:lnTo>
                  <a:lnTo>
                    <a:pt x="128" y="2271"/>
                  </a:lnTo>
                  <a:lnTo>
                    <a:pt x="95" y="2172"/>
                  </a:lnTo>
                  <a:lnTo>
                    <a:pt x="66" y="2071"/>
                  </a:lnTo>
                  <a:lnTo>
                    <a:pt x="43" y="1968"/>
                  </a:lnTo>
                  <a:lnTo>
                    <a:pt x="25" y="1862"/>
                  </a:lnTo>
                  <a:lnTo>
                    <a:pt x="12" y="1753"/>
                  </a:lnTo>
                  <a:lnTo>
                    <a:pt x="4" y="1642"/>
                  </a:lnTo>
                  <a:lnTo>
                    <a:pt x="1" y="1528"/>
                  </a:lnTo>
                  <a:lnTo>
                    <a:pt x="0" y="311"/>
                  </a:lnTo>
                  <a:lnTo>
                    <a:pt x="2" y="289"/>
                  </a:lnTo>
                  <a:lnTo>
                    <a:pt x="11" y="270"/>
                  </a:lnTo>
                  <a:lnTo>
                    <a:pt x="23" y="252"/>
                  </a:lnTo>
                  <a:lnTo>
                    <a:pt x="39" y="239"/>
                  </a:lnTo>
                  <a:lnTo>
                    <a:pt x="59" y="229"/>
                  </a:lnTo>
                  <a:lnTo>
                    <a:pt x="227" y="182"/>
                  </a:lnTo>
                  <a:lnTo>
                    <a:pt x="395" y="139"/>
                  </a:lnTo>
                  <a:lnTo>
                    <a:pt x="566" y="102"/>
                  </a:lnTo>
                  <a:lnTo>
                    <a:pt x="738" y="72"/>
                  </a:lnTo>
                  <a:lnTo>
                    <a:pt x="909" y="46"/>
                  </a:lnTo>
                  <a:lnTo>
                    <a:pt x="1083" y="26"/>
                  </a:lnTo>
                  <a:lnTo>
                    <a:pt x="1257" y="12"/>
                  </a:lnTo>
                  <a:lnTo>
                    <a:pt x="1432" y="4"/>
                  </a:lnTo>
                  <a:lnTo>
                    <a:pt x="1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grpSp>
      <p:grpSp>
        <p:nvGrpSpPr>
          <p:cNvPr id="99" name="Group 98">
            <a:extLst>
              <a:ext uri="{FF2B5EF4-FFF2-40B4-BE49-F238E27FC236}">
                <a16:creationId xmlns:a16="http://schemas.microsoft.com/office/drawing/2014/main" id="{81561FC2-E331-21C4-F333-0B75C8769038}"/>
              </a:ext>
            </a:extLst>
          </p:cNvPr>
          <p:cNvGrpSpPr/>
          <p:nvPr/>
        </p:nvGrpSpPr>
        <p:grpSpPr>
          <a:xfrm>
            <a:off x="5212551" y="3725402"/>
            <a:ext cx="94177" cy="104231"/>
            <a:chOff x="2197100" y="2992438"/>
            <a:chExt cx="728663" cy="806450"/>
          </a:xfrm>
          <a:solidFill>
            <a:schemeClr val="bg1"/>
          </a:solidFill>
        </p:grpSpPr>
        <p:sp>
          <p:nvSpPr>
            <p:cNvPr id="104" name="Freeform 7">
              <a:extLst>
                <a:ext uri="{FF2B5EF4-FFF2-40B4-BE49-F238E27FC236}">
                  <a16:creationId xmlns:a16="http://schemas.microsoft.com/office/drawing/2014/main" id="{F569B381-6D28-C47D-E256-ECC6515E600C}"/>
                </a:ext>
              </a:extLst>
            </p:cNvPr>
            <p:cNvSpPr>
              <a:spLocks/>
            </p:cNvSpPr>
            <p:nvPr/>
          </p:nvSpPr>
          <p:spPr bwMode="auto">
            <a:xfrm>
              <a:off x="2276475" y="3217863"/>
              <a:ext cx="420688" cy="495300"/>
            </a:xfrm>
            <a:custGeom>
              <a:avLst/>
              <a:gdLst>
                <a:gd name="T0" fmla="*/ 0 w 1856"/>
                <a:gd name="T1" fmla="*/ 0 h 2184"/>
                <a:gd name="T2" fmla="*/ 1856 w 1856"/>
                <a:gd name="T3" fmla="*/ 1855 h 2184"/>
                <a:gd name="T4" fmla="*/ 1792 w 1856"/>
                <a:gd name="T5" fmla="*/ 1902 h 2184"/>
                <a:gd name="T6" fmla="*/ 1730 w 1856"/>
                <a:gd name="T7" fmla="*/ 1945 h 2184"/>
                <a:gd name="T8" fmla="*/ 1669 w 1856"/>
                <a:gd name="T9" fmla="*/ 1983 h 2184"/>
                <a:gd name="T10" fmla="*/ 1611 w 1856"/>
                <a:gd name="T11" fmla="*/ 2019 h 2184"/>
                <a:gd name="T12" fmla="*/ 1554 w 1856"/>
                <a:gd name="T13" fmla="*/ 2049 h 2184"/>
                <a:gd name="T14" fmla="*/ 1501 w 1856"/>
                <a:gd name="T15" fmla="*/ 2077 h 2184"/>
                <a:gd name="T16" fmla="*/ 1453 w 1856"/>
                <a:gd name="T17" fmla="*/ 2101 h 2184"/>
                <a:gd name="T18" fmla="*/ 1409 w 1856"/>
                <a:gd name="T19" fmla="*/ 2122 h 2184"/>
                <a:gd name="T20" fmla="*/ 1372 w 1856"/>
                <a:gd name="T21" fmla="*/ 2138 h 2184"/>
                <a:gd name="T22" fmla="*/ 1338 w 1856"/>
                <a:gd name="T23" fmla="*/ 2152 h 2184"/>
                <a:gd name="T24" fmla="*/ 1307 w 1856"/>
                <a:gd name="T25" fmla="*/ 2164 h 2184"/>
                <a:gd name="T26" fmla="*/ 1281 w 1856"/>
                <a:gd name="T27" fmla="*/ 2175 h 2184"/>
                <a:gd name="T28" fmla="*/ 1258 w 1856"/>
                <a:gd name="T29" fmla="*/ 2183 h 2184"/>
                <a:gd name="T30" fmla="*/ 1257 w 1856"/>
                <a:gd name="T31" fmla="*/ 2184 h 2184"/>
                <a:gd name="T32" fmla="*/ 1254 w 1856"/>
                <a:gd name="T33" fmla="*/ 2183 h 2184"/>
                <a:gd name="T34" fmla="*/ 1234 w 1856"/>
                <a:gd name="T35" fmla="*/ 2176 h 2184"/>
                <a:gd name="T36" fmla="*/ 1208 w 1856"/>
                <a:gd name="T37" fmla="*/ 2168 h 2184"/>
                <a:gd name="T38" fmla="*/ 1177 w 1856"/>
                <a:gd name="T39" fmla="*/ 2157 h 2184"/>
                <a:gd name="T40" fmla="*/ 1143 w 1856"/>
                <a:gd name="T41" fmla="*/ 2143 h 2184"/>
                <a:gd name="T42" fmla="*/ 1102 w 1856"/>
                <a:gd name="T43" fmla="*/ 2127 h 2184"/>
                <a:gd name="T44" fmla="*/ 1060 w 1856"/>
                <a:gd name="T45" fmla="*/ 2109 h 2184"/>
                <a:gd name="T46" fmla="*/ 1014 w 1856"/>
                <a:gd name="T47" fmla="*/ 2088 h 2184"/>
                <a:gd name="T48" fmla="*/ 965 w 1856"/>
                <a:gd name="T49" fmla="*/ 2064 h 2184"/>
                <a:gd name="T50" fmla="*/ 914 w 1856"/>
                <a:gd name="T51" fmla="*/ 2038 h 2184"/>
                <a:gd name="T52" fmla="*/ 862 w 1856"/>
                <a:gd name="T53" fmla="*/ 2009 h 2184"/>
                <a:gd name="T54" fmla="*/ 808 w 1856"/>
                <a:gd name="T55" fmla="*/ 1976 h 2184"/>
                <a:gd name="T56" fmla="*/ 751 w 1856"/>
                <a:gd name="T57" fmla="*/ 1942 h 2184"/>
                <a:gd name="T58" fmla="*/ 696 w 1856"/>
                <a:gd name="T59" fmla="*/ 1904 h 2184"/>
                <a:gd name="T60" fmla="*/ 640 w 1856"/>
                <a:gd name="T61" fmla="*/ 1862 h 2184"/>
                <a:gd name="T62" fmla="*/ 583 w 1856"/>
                <a:gd name="T63" fmla="*/ 1817 h 2184"/>
                <a:gd name="T64" fmla="*/ 528 w 1856"/>
                <a:gd name="T65" fmla="*/ 1769 h 2184"/>
                <a:gd name="T66" fmla="*/ 455 w 1856"/>
                <a:gd name="T67" fmla="*/ 1699 h 2184"/>
                <a:gd name="T68" fmla="*/ 387 w 1856"/>
                <a:gd name="T69" fmla="*/ 1627 h 2184"/>
                <a:gd name="T70" fmla="*/ 325 w 1856"/>
                <a:gd name="T71" fmla="*/ 1551 h 2184"/>
                <a:gd name="T72" fmla="*/ 268 w 1856"/>
                <a:gd name="T73" fmla="*/ 1474 h 2184"/>
                <a:gd name="T74" fmla="*/ 217 w 1856"/>
                <a:gd name="T75" fmla="*/ 1393 h 2184"/>
                <a:gd name="T76" fmla="*/ 171 w 1856"/>
                <a:gd name="T77" fmla="*/ 1310 h 2184"/>
                <a:gd name="T78" fmla="*/ 131 w 1856"/>
                <a:gd name="T79" fmla="*/ 1224 h 2184"/>
                <a:gd name="T80" fmla="*/ 96 w 1856"/>
                <a:gd name="T81" fmla="*/ 1135 h 2184"/>
                <a:gd name="T82" fmla="*/ 67 w 1856"/>
                <a:gd name="T83" fmla="*/ 1042 h 2184"/>
                <a:gd name="T84" fmla="*/ 43 w 1856"/>
                <a:gd name="T85" fmla="*/ 948 h 2184"/>
                <a:gd name="T86" fmla="*/ 25 w 1856"/>
                <a:gd name="T87" fmla="*/ 850 h 2184"/>
                <a:gd name="T88" fmla="*/ 12 w 1856"/>
                <a:gd name="T89" fmla="*/ 750 h 2184"/>
                <a:gd name="T90" fmla="*/ 3 w 1856"/>
                <a:gd name="T91" fmla="*/ 646 h 2184"/>
                <a:gd name="T92" fmla="*/ 1 w 1856"/>
                <a:gd name="T93" fmla="*/ 538 h 2184"/>
                <a:gd name="T94" fmla="*/ 0 w 1856"/>
                <a:gd name="T95" fmla="*/ 0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6" h="2184">
                  <a:moveTo>
                    <a:pt x="0" y="0"/>
                  </a:moveTo>
                  <a:lnTo>
                    <a:pt x="1856" y="1855"/>
                  </a:lnTo>
                  <a:lnTo>
                    <a:pt x="1792" y="1902"/>
                  </a:lnTo>
                  <a:lnTo>
                    <a:pt x="1730" y="1945"/>
                  </a:lnTo>
                  <a:lnTo>
                    <a:pt x="1669" y="1983"/>
                  </a:lnTo>
                  <a:lnTo>
                    <a:pt x="1611" y="2019"/>
                  </a:lnTo>
                  <a:lnTo>
                    <a:pt x="1554" y="2049"/>
                  </a:lnTo>
                  <a:lnTo>
                    <a:pt x="1501" y="2077"/>
                  </a:lnTo>
                  <a:lnTo>
                    <a:pt x="1453" y="2101"/>
                  </a:lnTo>
                  <a:lnTo>
                    <a:pt x="1409" y="2122"/>
                  </a:lnTo>
                  <a:lnTo>
                    <a:pt x="1372" y="2138"/>
                  </a:lnTo>
                  <a:lnTo>
                    <a:pt x="1338" y="2152"/>
                  </a:lnTo>
                  <a:lnTo>
                    <a:pt x="1307" y="2164"/>
                  </a:lnTo>
                  <a:lnTo>
                    <a:pt x="1281" y="2175"/>
                  </a:lnTo>
                  <a:lnTo>
                    <a:pt x="1258" y="2183"/>
                  </a:lnTo>
                  <a:lnTo>
                    <a:pt x="1257" y="2184"/>
                  </a:lnTo>
                  <a:lnTo>
                    <a:pt x="1254" y="2183"/>
                  </a:lnTo>
                  <a:lnTo>
                    <a:pt x="1234" y="2176"/>
                  </a:lnTo>
                  <a:lnTo>
                    <a:pt x="1208" y="2168"/>
                  </a:lnTo>
                  <a:lnTo>
                    <a:pt x="1177" y="2157"/>
                  </a:lnTo>
                  <a:lnTo>
                    <a:pt x="1143" y="2143"/>
                  </a:lnTo>
                  <a:lnTo>
                    <a:pt x="1102" y="2127"/>
                  </a:lnTo>
                  <a:lnTo>
                    <a:pt x="1060" y="2109"/>
                  </a:lnTo>
                  <a:lnTo>
                    <a:pt x="1014" y="2088"/>
                  </a:lnTo>
                  <a:lnTo>
                    <a:pt x="965" y="2064"/>
                  </a:lnTo>
                  <a:lnTo>
                    <a:pt x="914" y="2038"/>
                  </a:lnTo>
                  <a:lnTo>
                    <a:pt x="862" y="2009"/>
                  </a:lnTo>
                  <a:lnTo>
                    <a:pt x="808" y="1976"/>
                  </a:lnTo>
                  <a:lnTo>
                    <a:pt x="751" y="1942"/>
                  </a:lnTo>
                  <a:lnTo>
                    <a:pt x="696" y="1904"/>
                  </a:lnTo>
                  <a:lnTo>
                    <a:pt x="640" y="1862"/>
                  </a:lnTo>
                  <a:lnTo>
                    <a:pt x="583" y="1817"/>
                  </a:lnTo>
                  <a:lnTo>
                    <a:pt x="528" y="1769"/>
                  </a:lnTo>
                  <a:lnTo>
                    <a:pt x="455" y="1699"/>
                  </a:lnTo>
                  <a:lnTo>
                    <a:pt x="387" y="1627"/>
                  </a:lnTo>
                  <a:lnTo>
                    <a:pt x="325" y="1551"/>
                  </a:lnTo>
                  <a:lnTo>
                    <a:pt x="268" y="1474"/>
                  </a:lnTo>
                  <a:lnTo>
                    <a:pt x="217" y="1393"/>
                  </a:lnTo>
                  <a:lnTo>
                    <a:pt x="171" y="1310"/>
                  </a:lnTo>
                  <a:lnTo>
                    <a:pt x="131" y="1224"/>
                  </a:lnTo>
                  <a:lnTo>
                    <a:pt x="96" y="1135"/>
                  </a:lnTo>
                  <a:lnTo>
                    <a:pt x="67" y="1042"/>
                  </a:lnTo>
                  <a:lnTo>
                    <a:pt x="43" y="948"/>
                  </a:lnTo>
                  <a:lnTo>
                    <a:pt x="25" y="850"/>
                  </a:lnTo>
                  <a:lnTo>
                    <a:pt x="12" y="750"/>
                  </a:lnTo>
                  <a:lnTo>
                    <a:pt x="3" y="646"/>
                  </a:lnTo>
                  <a:lnTo>
                    <a:pt x="1" y="53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05" name="Freeform 8">
              <a:extLst>
                <a:ext uri="{FF2B5EF4-FFF2-40B4-BE49-F238E27FC236}">
                  <a16:creationId xmlns:a16="http://schemas.microsoft.com/office/drawing/2014/main" id="{B1066F14-9D90-6618-54B5-17AB2089552C}"/>
                </a:ext>
              </a:extLst>
            </p:cNvPr>
            <p:cNvSpPr>
              <a:spLocks/>
            </p:cNvSpPr>
            <p:nvPr/>
          </p:nvSpPr>
          <p:spPr bwMode="auto">
            <a:xfrm>
              <a:off x="2428875" y="3067051"/>
              <a:ext cx="419100" cy="404813"/>
            </a:xfrm>
            <a:custGeom>
              <a:avLst/>
              <a:gdLst>
                <a:gd name="T0" fmla="*/ 508 w 1847"/>
                <a:gd name="T1" fmla="*/ 0 h 1781"/>
                <a:gd name="T2" fmla="*/ 677 w 1847"/>
                <a:gd name="T3" fmla="*/ 0 h 1781"/>
                <a:gd name="T4" fmla="*/ 847 w 1847"/>
                <a:gd name="T5" fmla="*/ 7 h 1781"/>
                <a:gd name="T6" fmla="*/ 1016 w 1847"/>
                <a:gd name="T7" fmla="*/ 20 h 1781"/>
                <a:gd name="T8" fmla="*/ 1184 w 1847"/>
                <a:gd name="T9" fmla="*/ 38 h 1781"/>
                <a:gd name="T10" fmla="*/ 1352 w 1847"/>
                <a:gd name="T11" fmla="*/ 63 h 1781"/>
                <a:gd name="T12" fmla="*/ 1518 w 1847"/>
                <a:gd name="T13" fmla="*/ 95 h 1781"/>
                <a:gd name="T14" fmla="*/ 1683 w 1847"/>
                <a:gd name="T15" fmla="*/ 133 h 1781"/>
                <a:gd name="T16" fmla="*/ 1847 w 1847"/>
                <a:gd name="T17" fmla="*/ 178 h 1781"/>
                <a:gd name="T18" fmla="*/ 1846 w 1847"/>
                <a:gd name="T19" fmla="*/ 1199 h 1781"/>
                <a:gd name="T20" fmla="*/ 1844 w 1847"/>
                <a:gd name="T21" fmla="*/ 1303 h 1781"/>
                <a:gd name="T22" fmla="*/ 1835 w 1847"/>
                <a:gd name="T23" fmla="*/ 1403 h 1781"/>
                <a:gd name="T24" fmla="*/ 1821 w 1847"/>
                <a:gd name="T25" fmla="*/ 1501 h 1781"/>
                <a:gd name="T26" fmla="*/ 1800 w 1847"/>
                <a:gd name="T27" fmla="*/ 1597 h 1781"/>
                <a:gd name="T28" fmla="*/ 1775 w 1847"/>
                <a:gd name="T29" fmla="*/ 1689 h 1781"/>
                <a:gd name="T30" fmla="*/ 1744 w 1847"/>
                <a:gd name="T31" fmla="*/ 1781 h 1781"/>
                <a:gd name="T32" fmla="*/ 0 w 1847"/>
                <a:gd name="T33" fmla="*/ 37 h 1781"/>
                <a:gd name="T34" fmla="*/ 169 w 1847"/>
                <a:gd name="T35" fmla="*/ 19 h 1781"/>
                <a:gd name="T36" fmla="*/ 338 w 1847"/>
                <a:gd name="T37" fmla="*/ 7 h 1781"/>
                <a:gd name="T38" fmla="*/ 508 w 1847"/>
                <a:gd name="T39"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7" h="1781">
                  <a:moveTo>
                    <a:pt x="508" y="0"/>
                  </a:moveTo>
                  <a:lnTo>
                    <a:pt x="677" y="0"/>
                  </a:lnTo>
                  <a:lnTo>
                    <a:pt x="847" y="7"/>
                  </a:lnTo>
                  <a:lnTo>
                    <a:pt x="1016" y="20"/>
                  </a:lnTo>
                  <a:lnTo>
                    <a:pt x="1184" y="38"/>
                  </a:lnTo>
                  <a:lnTo>
                    <a:pt x="1352" y="63"/>
                  </a:lnTo>
                  <a:lnTo>
                    <a:pt x="1518" y="95"/>
                  </a:lnTo>
                  <a:lnTo>
                    <a:pt x="1683" y="133"/>
                  </a:lnTo>
                  <a:lnTo>
                    <a:pt x="1847" y="178"/>
                  </a:lnTo>
                  <a:lnTo>
                    <a:pt x="1846" y="1199"/>
                  </a:lnTo>
                  <a:lnTo>
                    <a:pt x="1844" y="1303"/>
                  </a:lnTo>
                  <a:lnTo>
                    <a:pt x="1835" y="1403"/>
                  </a:lnTo>
                  <a:lnTo>
                    <a:pt x="1821" y="1501"/>
                  </a:lnTo>
                  <a:lnTo>
                    <a:pt x="1800" y="1597"/>
                  </a:lnTo>
                  <a:lnTo>
                    <a:pt x="1775" y="1689"/>
                  </a:lnTo>
                  <a:lnTo>
                    <a:pt x="1744" y="1781"/>
                  </a:lnTo>
                  <a:lnTo>
                    <a:pt x="0" y="37"/>
                  </a:lnTo>
                  <a:lnTo>
                    <a:pt x="169" y="19"/>
                  </a:lnTo>
                  <a:lnTo>
                    <a:pt x="338" y="7"/>
                  </a:lnTo>
                  <a:lnTo>
                    <a:pt x="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06" name="Freeform 9">
              <a:extLst>
                <a:ext uri="{FF2B5EF4-FFF2-40B4-BE49-F238E27FC236}">
                  <a16:creationId xmlns:a16="http://schemas.microsoft.com/office/drawing/2014/main" id="{713FCC4E-EB46-C8B0-D44B-7671D2138679}"/>
                </a:ext>
              </a:extLst>
            </p:cNvPr>
            <p:cNvSpPr>
              <a:spLocks noEditPoints="1"/>
            </p:cNvSpPr>
            <p:nvPr/>
          </p:nvSpPr>
          <p:spPr bwMode="auto">
            <a:xfrm>
              <a:off x="2197100" y="2992438"/>
              <a:ext cx="728663" cy="806450"/>
            </a:xfrm>
            <a:custGeom>
              <a:avLst/>
              <a:gdLst>
                <a:gd name="T0" fmla="*/ 1083 w 3215"/>
                <a:gd name="T1" fmla="*/ 169 h 3555"/>
                <a:gd name="T2" fmla="*/ 395 w 3215"/>
                <a:gd name="T3" fmla="*/ 298 h 3555"/>
                <a:gd name="T4" fmla="*/ 178 w 3215"/>
                <a:gd name="T5" fmla="*/ 380 h 3555"/>
                <a:gd name="T6" fmla="*/ 161 w 3215"/>
                <a:gd name="T7" fmla="*/ 1531 h 3555"/>
                <a:gd name="T8" fmla="*/ 204 w 3215"/>
                <a:gd name="T9" fmla="*/ 1954 h 3555"/>
                <a:gd name="T10" fmla="*/ 330 w 3215"/>
                <a:gd name="T11" fmla="*/ 2336 h 3555"/>
                <a:gd name="T12" fmla="*/ 540 w 3215"/>
                <a:gd name="T13" fmla="*/ 2675 h 3555"/>
                <a:gd name="T14" fmla="*/ 814 w 3215"/>
                <a:gd name="T15" fmla="*/ 2955 h 3555"/>
                <a:gd name="T16" fmla="*/ 1067 w 3215"/>
                <a:gd name="T17" fmla="*/ 3135 h 3555"/>
                <a:gd name="T18" fmla="*/ 1299 w 3215"/>
                <a:gd name="T19" fmla="*/ 3259 h 3555"/>
                <a:gd name="T20" fmla="*/ 1483 w 3215"/>
                <a:gd name="T21" fmla="*/ 3332 h 3555"/>
                <a:gd name="T22" fmla="*/ 1583 w 3215"/>
                <a:gd name="T23" fmla="*/ 3365 h 3555"/>
                <a:gd name="T24" fmla="*/ 1652 w 3215"/>
                <a:gd name="T25" fmla="*/ 3358 h 3555"/>
                <a:gd name="T26" fmla="*/ 1879 w 3215"/>
                <a:gd name="T27" fmla="*/ 3265 h 3555"/>
                <a:gd name="T28" fmla="*/ 2090 w 3215"/>
                <a:gd name="T29" fmla="*/ 3153 h 3555"/>
                <a:gd name="T30" fmla="*/ 2336 w 3215"/>
                <a:gd name="T31" fmla="*/ 2986 h 3555"/>
                <a:gd name="T32" fmla="*/ 2651 w 3215"/>
                <a:gd name="T33" fmla="*/ 2683 h 3555"/>
                <a:gd name="T34" fmla="*/ 2876 w 3215"/>
                <a:gd name="T35" fmla="*/ 2338 h 3555"/>
                <a:gd name="T36" fmla="*/ 3013 w 3215"/>
                <a:gd name="T37" fmla="*/ 1953 h 3555"/>
                <a:gd name="T38" fmla="*/ 3060 w 3215"/>
                <a:gd name="T39" fmla="*/ 1531 h 3555"/>
                <a:gd name="T40" fmla="*/ 3042 w 3215"/>
                <a:gd name="T41" fmla="*/ 380 h 3555"/>
                <a:gd name="T42" fmla="*/ 2824 w 3215"/>
                <a:gd name="T43" fmla="*/ 298 h 3555"/>
                <a:gd name="T44" fmla="*/ 2137 w 3215"/>
                <a:gd name="T45" fmla="*/ 169 h 3555"/>
                <a:gd name="T46" fmla="*/ 1608 w 3215"/>
                <a:gd name="T47" fmla="*/ 0 h 3555"/>
                <a:gd name="T48" fmla="*/ 2305 w 3215"/>
                <a:gd name="T49" fmla="*/ 46 h 3555"/>
                <a:gd name="T50" fmla="*/ 2988 w 3215"/>
                <a:gd name="T51" fmla="*/ 182 h 3555"/>
                <a:gd name="T52" fmla="*/ 3205 w 3215"/>
                <a:gd name="T53" fmla="*/ 270 h 3555"/>
                <a:gd name="T54" fmla="*/ 3212 w 3215"/>
                <a:gd name="T55" fmla="*/ 1641 h 3555"/>
                <a:gd name="T56" fmla="*/ 3145 w 3215"/>
                <a:gd name="T57" fmla="*/ 2073 h 3555"/>
                <a:gd name="T58" fmla="*/ 2987 w 3215"/>
                <a:gd name="T59" fmla="*/ 2466 h 3555"/>
                <a:gd name="T60" fmla="*/ 2742 w 3215"/>
                <a:gd name="T61" fmla="*/ 2820 h 3555"/>
                <a:gd name="T62" fmla="*/ 2408 w 3215"/>
                <a:gd name="T63" fmla="*/ 3134 h 3555"/>
                <a:gd name="T64" fmla="*/ 2136 w 3215"/>
                <a:gd name="T65" fmla="*/ 3318 h 3555"/>
                <a:gd name="T66" fmla="*/ 1901 w 3215"/>
                <a:gd name="T67" fmla="*/ 3442 h 3555"/>
                <a:gd name="T68" fmla="*/ 1670 w 3215"/>
                <a:gd name="T69" fmla="*/ 3538 h 3555"/>
                <a:gd name="T70" fmla="*/ 1606 w 3215"/>
                <a:gd name="T71" fmla="*/ 3555 h 3555"/>
                <a:gd name="T72" fmla="*/ 1513 w 3215"/>
                <a:gd name="T73" fmla="*/ 3530 h 3555"/>
                <a:gd name="T74" fmla="*/ 1343 w 3215"/>
                <a:gd name="T75" fmla="*/ 3467 h 3555"/>
                <a:gd name="T76" fmla="*/ 1115 w 3215"/>
                <a:gd name="T77" fmla="*/ 3358 h 3555"/>
                <a:gd name="T78" fmla="*/ 856 w 3215"/>
                <a:gd name="T79" fmla="*/ 3198 h 3555"/>
                <a:gd name="T80" fmla="*/ 578 w 3215"/>
                <a:gd name="T81" fmla="*/ 2965 h 3555"/>
                <a:gd name="T82" fmla="*/ 313 w 3215"/>
                <a:gd name="T83" fmla="*/ 2639 h 3555"/>
                <a:gd name="T84" fmla="*/ 128 w 3215"/>
                <a:gd name="T85" fmla="*/ 2271 h 3555"/>
                <a:gd name="T86" fmla="*/ 25 w 3215"/>
                <a:gd name="T87" fmla="*/ 1862 h 3555"/>
                <a:gd name="T88" fmla="*/ 0 w 3215"/>
                <a:gd name="T89" fmla="*/ 311 h 3555"/>
                <a:gd name="T90" fmla="*/ 39 w 3215"/>
                <a:gd name="T91" fmla="*/ 239 h 3555"/>
                <a:gd name="T92" fmla="*/ 566 w 3215"/>
                <a:gd name="T93" fmla="*/ 102 h 3555"/>
                <a:gd name="T94" fmla="*/ 1257 w 3215"/>
                <a:gd name="T95" fmla="*/ 12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5" h="3555">
                  <a:moveTo>
                    <a:pt x="1610" y="139"/>
                  </a:moveTo>
                  <a:lnTo>
                    <a:pt x="1434" y="143"/>
                  </a:lnTo>
                  <a:lnTo>
                    <a:pt x="1258" y="152"/>
                  </a:lnTo>
                  <a:lnTo>
                    <a:pt x="1083" y="169"/>
                  </a:lnTo>
                  <a:lnTo>
                    <a:pt x="909" y="191"/>
                  </a:lnTo>
                  <a:lnTo>
                    <a:pt x="737" y="221"/>
                  </a:lnTo>
                  <a:lnTo>
                    <a:pt x="565" y="257"/>
                  </a:lnTo>
                  <a:lnTo>
                    <a:pt x="395" y="298"/>
                  </a:lnTo>
                  <a:lnTo>
                    <a:pt x="227" y="347"/>
                  </a:lnTo>
                  <a:lnTo>
                    <a:pt x="207" y="354"/>
                  </a:lnTo>
                  <a:lnTo>
                    <a:pt x="191" y="366"/>
                  </a:lnTo>
                  <a:lnTo>
                    <a:pt x="178" y="380"/>
                  </a:lnTo>
                  <a:lnTo>
                    <a:pt x="168" y="398"/>
                  </a:lnTo>
                  <a:lnTo>
                    <a:pt x="162" y="416"/>
                  </a:lnTo>
                  <a:lnTo>
                    <a:pt x="160" y="437"/>
                  </a:lnTo>
                  <a:lnTo>
                    <a:pt x="161" y="1531"/>
                  </a:lnTo>
                  <a:lnTo>
                    <a:pt x="164" y="1640"/>
                  </a:lnTo>
                  <a:lnTo>
                    <a:pt x="172" y="1747"/>
                  </a:lnTo>
                  <a:lnTo>
                    <a:pt x="186" y="1852"/>
                  </a:lnTo>
                  <a:lnTo>
                    <a:pt x="204" y="1954"/>
                  </a:lnTo>
                  <a:lnTo>
                    <a:pt x="228" y="2053"/>
                  </a:lnTo>
                  <a:lnTo>
                    <a:pt x="256" y="2151"/>
                  </a:lnTo>
                  <a:lnTo>
                    <a:pt x="291" y="2244"/>
                  </a:lnTo>
                  <a:lnTo>
                    <a:pt x="330" y="2336"/>
                  </a:lnTo>
                  <a:lnTo>
                    <a:pt x="375" y="2424"/>
                  </a:lnTo>
                  <a:lnTo>
                    <a:pt x="425" y="2511"/>
                  </a:lnTo>
                  <a:lnTo>
                    <a:pt x="479" y="2595"/>
                  </a:lnTo>
                  <a:lnTo>
                    <a:pt x="540" y="2675"/>
                  </a:lnTo>
                  <a:lnTo>
                    <a:pt x="605" y="2753"/>
                  </a:lnTo>
                  <a:lnTo>
                    <a:pt x="675" y="2828"/>
                  </a:lnTo>
                  <a:lnTo>
                    <a:pt x="751" y="2900"/>
                  </a:lnTo>
                  <a:lnTo>
                    <a:pt x="814" y="2955"/>
                  </a:lnTo>
                  <a:lnTo>
                    <a:pt x="878" y="3005"/>
                  </a:lnTo>
                  <a:lnTo>
                    <a:pt x="942" y="3052"/>
                  </a:lnTo>
                  <a:lnTo>
                    <a:pt x="1005" y="3096"/>
                  </a:lnTo>
                  <a:lnTo>
                    <a:pt x="1067" y="3135"/>
                  </a:lnTo>
                  <a:lnTo>
                    <a:pt x="1129" y="3171"/>
                  </a:lnTo>
                  <a:lnTo>
                    <a:pt x="1187" y="3203"/>
                  </a:lnTo>
                  <a:lnTo>
                    <a:pt x="1245" y="3232"/>
                  </a:lnTo>
                  <a:lnTo>
                    <a:pt x="1299" y="3259"/>
                  </a:lnTo>
                  <a:lnTo>
                    <a:pt x="1351" y="3281"/>
                  </a:lnTo>
                  <a:lnTo>
                    <a:pt x="1399" y="3301"/>
                  </a:lnTo>
                  <a:lnTo>
                    <a:pt x="1443" y="3318"/>
                  </a:lnTo>
                  <a:lnTo>
                    <a:pt x="1483" y="3332"/>
                  </a:lnTo>
                  <a:lnTo>
                    <a:pt x="1518" y="3344"/>
                  </a:lnTo>
                  <a:lnTo>
                    <a:pt x="1547" y="3354"/>
                  </a:lnTo>
                  <a:lnTo>
                    <a:pt x="1566" y="3361"/>
                  </a:lnTo>
                  <a:lnTo>
                    <a:pt x="1583" y="3365"/>
                  </a:lnTo>
                  <a:lnTo>
                    <a:pt x="1609" y="3368"/>
                  </a:lnTo>
                  <a:lnTo>
                    <a:pt x="1623" y="3367"/>
                  </a:lnTo>
                  <a:lnTo>
                    <a:pt x="1636" y="3364"/>
                  </a:lnTo>
                  <a:lnTo>
                    <a:pt x="1652" y="3358"/>
                  </a:lnTo>
                  <a:lnTo>
                    <a:pt x="1672" y="3352"/>
                  </a:lnTo>
                  <a:lnTo>
                    <a:pt x="1753" y="3320"/>
                  </a:lnTo>
                  <a:lnTo>
                    <a:pt x="1837" y="3285"/>
                  </a:lnTo>
                  <a:lnTo>
                    <a:pt x="1879" y="3265"/>
                  </a:lnTo>
                  <a:lnTo>
                    <a:pt x="1927" y="3242"/>
                  </a:lnTo>
                  <a:lnTo>
                    <a:pt x="1978" y="3215"/>
                  </a:lnTo>
                  <a:lnTo>
                    <a:pt x="2032" y="3186"/>
                  </a:lnTo>
                  <a:lnTo>
                    <a:pt x="2090" y="3153"/>
                  </a:lnTo>
                  <a:lnTo>
                    <a:pt x="2149" y="3116"/>
                  </a:lnTo>
                  <a:lnTo>
                    <a:pt x="2211" y="3076"/>
                  </a:lnTo>
                  <a:lnTo>
                    <a:pt x="2273" y="3033"/>
                  </a:lnTo>
                  <a:lnTo>
                    <a:pt x="2336" y="2986"/>
                  </a:lnTo>
                  <a:lnTo>
                    <a:pt x="2422" y="2914"/>
                  </a:lnTo>
                  <a:lnTo>
                    <a:pt x="2504" y="2839"/>
                  </a:lnTo>
                  <a:lnTo>
                    <a:pt x="2580" y="2762"/>
                  </a:lnTo>
                  <a:lnTo>
                    <a:pt x="2651" y="2683"/>
                  </a:lnTo>
                  <a:lnTo>
                    <a:pt x="2716" y="2600"/>
                  </a:lnTo>
                  <a:lnTo>
                    <a:pt x="2775" y="2516"/>
                  </a:lnTo>
                  <a:lnTo>
                    <a:pt x="2829" y="2428"/>
                  </a:lnTo>
                  <a:lnTo>
                    <a:pt x="2876" y="2338"/>
                  </a:lnTo>
                  <a:lnTo>
                    <a:pt x="2920" y="2245"/>
                  </a:lnTo>
                  <a:lnTo>
                    <a:pt x="2957" y="2151"/>
                  </a:lnTo>
                  <a:lnTo>
                    <a:pt x="2988" y="2053"/>
                  </a:lnTo>
                  <a:lnTo>
                    <a:pt x="3013" y="1953"/>
                  </a:lnTo>
                  <a:lnTo>
                    <a:pt x="3034" y="1851"/>
                  </a:lnTo>
                  <a:lnTo>
                    <a:pt x="3048" y="1747"/>
                  </a:lnTo>
                  <a:lnTo>
                    <a:pt x="3057" y="1639"/>
                  </a:lnTo>
                  <a:lnTo>
                    <a:pt x="3060" y="1531"/>
                  </a:lnTo>
                  <a:lnTo>
                    <a:pt x="3060" y="437"/>
                  </a:lnTo>
                  <a:lnTo>
                    <a:pt x="3058" y="416"/>
                  </a:lnTo>
                  <a:lnTo>
                    <a:pt x="3051" y="398"/>
                  </a:lnTo>
                  <a:lnTo>
                    <a:pt x="3042" y="380"/>
                  </a:lnTo>
                  <a:lnTo>
                    <a:pt x="3029" y="366"/>
                  </a:lnTo>
                  <a:lnTo>
                    <a:pt x="3012" y="354"/>
                  </a:lnTo>
                  <a:lnTo>
                    <a:pt x="2993" y="347"/>
                  </a:lnTo>
                  <a:lnTo>
                    <a:pt x="2824" y="298"/>
                  </a:lnTo>
                  <a:lnTo>
                    <a:pt x="2655" y="257"/>
                  </a:lnTo>
                  <a:lnTo>
                    <a:pt x="2483" y="221"/>
                  </a:lnTo>
                  <a:lnTo>
                    <a:pt x="2311" y="191"/>
                  </a:lnTo>
                  <a:lnTo>
                    <a:pt x="2137" y="169"/>
                  </a:lnTo>
                  <a:lnTo>
                    <a:pt x="1962" y="152"/>
                  </a:lnTo>
                  <a:lnTo>
                    <a:pt x="1786" y="143"/>
                  </a:lnTo>
                  <a:lnTo>
                    <a:pt x="1610" y="139"/>
                  </a:lnTo>
                  <a:close/>
                  <a:moveTo>
                    <a:pt x="1608" y="0"/>
                  </a:moveTo>
                  <a:lnTo>
                    <a:pt x="1783" y="4"/>
                  </a:lnTo>
                  <a:lnTo>
                    <a:pt x="1957" y="12"/>
                  </a:lnTo>
                  <a:lnTo>
                    <a:pt x="2132" y="26"/>
                  </a:lnTo>
                  <a:lnTo>
                    <a:pt x="2305" y="46"/>
                  </a:lnTo>
                  <a:lnTo>
                    <a:pt x="2478" y="72"/>
                  </a:lnTo>
                  <a:lnTo>
                    <a:pt x="2649" y="102"/>
                  </a:lnTo>
                  <a:lnTo>
                    <a:pt x="2820" y="139"/>
                  </a:lnTo>
                  <a:lnTo>
                    <a:pt x="2988" y="182"/>
                  </a:lnTo>
                  <a:lnTo>
                    <a:pt x="3156" y="229"/>
                  </a:lnTo>
                  <a:lnTo>
                    <a:pt x="3176" y="239"/>
                  </a:lnTo>
                  <a:lnTo>
                    <a:pt x="3193" y="252"/>
                  </a:lnTo>
                  <a:lnTo>
                    <a:pt x="3205" y="270"/>
                  </a:lnTo>
                  <a:lnTo>
                    <a:pt x="3213" y="289"/>
                  </a:lnTo>
                  <a:lnTo>
                    <a:pt x="3215" y="310"/>
                  </a:lnTo>
                  <a:lnTo>
                    <a:pt x="3215" y="1528"/>
                  </a:lnTo>
                  <a:lnTo>
                    <a:pt x="3212" y="1641"/>
                  </a:lnTo>
                  <a:lnTo>
                    <a:pt x="3203" y="1753"/>
                  </a:lnTo>
                  <a:lnTo>
                    <a:pt x="3189" y="1862"/>
                  </a:lnTo>
                  <a:lnTo>
                    <a:pt x="3170" y="1968"/>
                  </a:lnTo>
                  <a:lnTo>
                    <a:pt x="3145" y="2073"/>
                  </a:lnTo>
                  <a:lnTo>
                    <a:pt x="3113" y="2175"/>
                  </a:lnTo>
                  <a:lnTo>
                    <a:pt x="3077" y="2275"/>
                  </a:lnTo>
                  <a:lnTo>
                    <a:pt x="3035" y="2371"/>
                  </a:lnTo>
                  <a:lnTo>
                    <a:pt x="2987" y="2466"/>
                  </a:lnTo>
                  <a:lnTo>
                    <a:pt x="2934" y="2558"/>
                  </a:lnTo>
                  <a:lnTo>
                    <a:pt x="2875" y="2648"/>
                  </a:lnTo>
                  <a:lnTo>
                    <a:pt x="2811" y="2735"/>
                  </a:lnTo>
                  <a:lnTo>
                    <a:pt x="2742" y="2820"/>
                  </a:lnTo>
                  <a:lnTo>
                    <a:pt x="2667" y="2902"/>
                  </a:lnTo>
                  <a:lnTo>
                    <a:pt x="2586" y="2982"/>
                  </a:lnTo>
                  <a:lnTo>
                    <a:pt x="2501" y="3059"/>
                  </a:lnTo>
                  <a:lnTo>
                    <a:pt x="2408" y="3134"/>
                  </a:lnTo>
                  <a:lnTo>
                    <a:pt x="2339" y="3186"/>
                  </a:lnTo>
                  <a:lnTo>
                    <a:pt x="2269" y="3234"/>
                  </a:lnTo>
                  <a:lnTo>
                    <a:pt x="2201" y="3278"/>
                  </a:lnTo>
                  <a:lnTo>
                    <a:pt x="2136" y="3318"/>
                  </a:lnTo>
                  <a:lnTo>
                    <a:pt x="2072" y="3355"/>
                  </a:lnTo>
                  <a:lnTo>
                    <a:pt x="2011" y="3388"/>
                  </a:lnTo>
                  <a:lnTo>
                    <a:pt x="1954" y="3417"/>
                  </a:lnTo>
                  <a:lnTo>
                    <a:pt x="1901" y="3442"/>
                  </a:lnTo>
                  <a:lnTo>
                    <a:pt x="1853" y="3464"/>
                  </a:lnTo>
                  <a:lnTo>
                    <a:pt x="1791" y="3491"/>
                  </a:lnTo>
                  <a:lnTo>
                    <a:pt x="1729" y="3516"/>
                  </a:lnTo>
                  <a:lnTo>
                    <a:pt x="1670" y="3538"/>
                  </a:lnTo>
                  <a:lnTo>
                    <a:pt x="1648" y="3545"/>
                  </a:lnTo>
                  <a:lnTo>
                    <a:pt x="1631" y="3552"/>
                  </a:lnTo>
                  <a:lnTo>
                    <a:pt x="1619" y="3554"/>
                  </a:lnTo>
                  <a:lnTo>
                    <a:pt x="1606" y="3555"/>
                  </a:lnTo>
                  <a:lnTo>
                    <a:pt x="1584" y="3552"/>
                  </a:lnTo>
                  <a:lnTo>
                    <a:pt x="1565" y="3546"/>
                  </a:lnTo>
                  <a:lnTo>
                    <a:pt x="1545" y="3540"/>
                  </a:lnTo>
                  <a:lnTo>
                    <a:pt x="1513" y="3530"/>
                  </a:lnTo>
                  <a:lnTo>
                    <a:pt x="1477" y="3518"/>
                  </a:lnTo>
                  <a:lnTo>
                    <a:pt x="1437" y="3504"/>
                  </a:lnTo>
                  <a:lnTo>
                    <a:pt x="1392" y="3487"/>
                  </a:lnTo>
                  <a:lnTo>
                    <a:pt x="1343" y="3467"/>
                  </a:lnTo>
                  <a:lnTo>
                    <a:pt x="1291" y="3444"/>
                  </a:lnTo>
                  <a:lnTo>
                    <a:pt x="1234" y="3419"/>
                  </a:lnTo>
                  <a:lnTo>
                    <a:pt x="1176" y="3390"/>
                  </a:lnTo>
                  <a:lnTo>
                    <a:pt x="1115" y="3358"/>
                  </a:lnTo>
                  <a:lnTo>
                    <a:pt x="1053" y="3324"/>
                  </a:lnTo>
                  <a:lnTo>
                    <a:pt x="987" y="3286"/>
                  </a:lnTo>
                  <a:lnTo>
                    <a:pt x="922" y="3243"/>
                  </a:lnTo>
                  <a:lnTo>
                    <a:pt x="856" y="3198"/>
                  </a:lnTo>
                  <a:lnTo>
                    <a:pt x="790" y="3149"/>
                  </a:lnTo>
                  <a:lnTo>
                    <a:pt x="722" y="3096"/>
                  </a:lnTo>
                  <a:lnTo>
                    <a:pt x="657" y="3039"/>
                  </a:lnTo>
                  <a:lnTo>
                    <a:pt x="578" y="2965"/>
                  </a:lnTo>
                  <a:lnTo>
                    <a:pt x="504" y="2887"/>
                  </a:lnTo>
                  <a:lnTo>
                    <a:pt x="436" y="2808"/>
                  </a:lnTo>
                  <a:lnTo>
                    <a:pt x="372" y="2724"/>
                  </a:lnTo>
                  <a:lnTo>
                    <a:pt x="313" y="2639"/>
                  </a:lnTo>
                  <a:lnTo>
                    <a:pt x="259" y="2551"/>
                  </a:lnTo>
                  <a:lnTo>
                    <a:pt x="211" y="2460"/>
                  </a:lnTo>
                  <a:lnTo>
                    <a:pt x="166" y="2367"/>
                  </a:lnTo>
                  <a:lnTo>
                    <a:pt x="128" y="2271"/>
                  </a:lnTo>
                  <a:lnTo>
                    <a:pt x="95" y="2172"/>
                  </a:lnTo>
                  <a:lnTo>
                    <a:pt x="66" y="2071"/>
                  </a:lnTo>
                  <a:lnTo>
                    <a:pt x="43" y="1968"/>
                  </a:lnTo>
                  <a:lnTo>
                    <a:pt x="25" y="1862"/>
                  </a:lnTo>
                  <a:lnTo>
                    <a:pt x="12" y="1753"/>
                  </a:lnTo>
                  <a:lnTo>
                    <a:pt x="4" y="1642"/>
                  </a:lnTo>
                  <a:lnTo>
                    <a:pt x="1" y="1528"/>
                  </a:lnTo>
                  <a:lnTo>
                    <a:pt x="0" y="311"/>
                  </a:lnTo>
                  <a:lnTo>
                    <a:pt x="2" y="289"/>
                  </a:lnTo>
                  <a:lnTo>
                    <a:pt x="11" y="270"/>
                  </a:lnTo>
                  <a:lnTo>
                    <a:pt x="23" y="252"/>
                  </a:lnTo>
                  <a:lnTo>
                    <a:pt x="39" y="239"/>
                  </a:lnTo>
                  <a:lnTo>
                    <a:pt x="59" y="229"/>
                  </a:lnTo>
                  <a:lnTo>
                    <a:pt x="227" y="182"/>
                  </a:lnTo>
                  <a:lnTo>
                    <a:pt x="395" y="139"/>
                  </a:lnTo>
                  <a:lnTo>
                    <a:pt x="566" y="102"/>
                  </a:lnTo>
                  <a:lnTo>
                    <a:pt x="738" y="72"/>
                  </a:lnTo>
                  <a:lnTo>
                    <a:pt x="909" y="46"/>
                  </a:lnTo>
                  <a:lnTo>
                    <a:pt x="1083" y="26"/>
                  </a:lnTo>
                  <a:lnTo>
                    <a:pt x="1257" y="12"/>
                  </a:lnTo>
                  <a:lnTo>
                    <a:pt x="1432" y="4"/>
                  </a:lnTo>
                  <a:lnTo>
                    <a:pt x="1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grpSp>
      <p:grpSp>
        <p:nvGrpSpPr>
          <p:cNvPr id="100" name="Group 99">
            <a:extLst>
              <a:ext uri="{FF2B5EF4-FFF2-40B4-BE49-F238E27FC236}">
                <a16:creationId xmlns:a16="http://schemas.microsoft.com/office/drawing/2014/main" id="{6AD8E160-D66B-1D7F-26A3-0C971AC9FC6A}"/>
              </a:ext>
            </a:extLst>
          </p:cNvPr>
          <p:cNvGrpSpPr/>
          <p:nvPr/>
        </p:nvGrpSpPr>
        <p:grpSpPr>
          <a:xfrm>
            <a:off x="6410074" y="2834720"/>
            <a:ext cx="94177" cy="104231"/>
            <a:chOff x="2197100" y="2992438"/>
            <a:chExt cx="728663" cy="806450"/>
          </a:xfrm>
          <a:solidFill>
            <a:schemeClr val="bg1"/>
          </a:solidFill>
        </p:grpSpPr>
        <p:sp>
          <p:nvSpPr>
            <p:cNvPr id="101" name="Freeform 7">
              <a:extLst>
                <a:ext uri="{FF2B5EF4-FFF2-40B4-BE49-F238E27FC236}">
                  <a16:creationId xmlns:a16="http://schemas.microsoft.com/office/drawing/2014/main" id="{C27FEAB8-373C-045C-5CD8-ABC5831002C3}"/>
                </a:ext>
              </a:extLst>
            </p:cNvPr>
            <p:cNvSpPr>
              <a:spLocks/>
            </p:cNvSpPr>
            <p:nvPr/>
          </p:nvSpPr>
          <p:spPr bwMode="auto">
            <a:xfrm>
              <a:off x="2276475" y="3217863"/>
              <a:ext cx="420688" cy="495300"/>
            </a:xfrm>
            <a:custGeom>
              <a:avLst/>
              <a:gdLst>
                <a:gd name="T0" fmla="*/ 0 w 1856"/>
                <a:gd name="T1" fmla="*/ 0 h 2184"/>
                <a:gd name="T2" fmla="*/ 1856 w 1856"/>
                <a:gd name="T3" fmla="*/ 1855 h 2184"/>
                <a:gd name="T4" fmla="*/ 1792 w 1856"/>
                <a:gd name="T5" fmla="*/ 1902 h 2184"/>
                <a:gd name="T6" fmla="*/ 1730 w 1856"/>
                <a:gd name="T7" fmla="*/ 1945 h 2184"/>
                <a:gd name="T8" fmla="*/ 1669 w 1856"/>
                <a:gd name="T9" fmla="*/ 1983 h 2184"/>
                <a:gd name="T10" fmla="*/ 1611 w 1856"/>
                <a:gd name="T11" fmla="*/ 2019 h 2184"/>
                <a:gd name="T12" fmla="*/ 1554 w 1856"/>
                <a:gd name="T13" fmla="*/ 2049 h 2184"/>
                <a:gd name="T14" fmla="*/ 1501 w 1856"/>
                <a:gd name="T15" fmla="*/ 2077 h 2184"/>
                <a:gd name="T16" fmla="*/ 1453 w 1856"/>
                <a:gd name="T17" fmla="*/ 2101 h 2184"/>
                <a:gd name="T18" fmla="*/ 1409 w 1856"/>
                <a:gd name="T19" fmla="*/ 2122 h 2184"/>
                <a:gd name="T20" fmla="*/ 1372 w 1856"/>
                <a:gd name="T21" fmla="*/ 2138 h 2184"/>
                <a:gd name="T22" fmla="*/ 1338 w 1856"/>
                <a:gd name="T23" fmla="*/ 2152 h 2184"/>
                <a:gd name="T24" fmla="*/ 1307 w 1856"/>
                <a:gd name="T25" fmla="*/ 2164 h 2184"/>
                <a:gd name="T26" fmla="*/ 1281 w 1856"/>
                <a:gd name="T27" fmla="*/ 2175 h 2184"/>
                <a:gd name="T28" fmla="*/ 1258 w 1856"/>
                <a:gd name="T29" fmla="*/ 2183 h 2184"/>
                <a:gd name="T30" fmla="*/ 1257 w 1856"/>
                <a:gd name="T31" fmla="*/ 2184 h 2184"/>
                <a:gd name="T32" fmla="*/ 1254 w 1856"/>
                <a:gd name="T33" fmla="*/ 2183 h 2184"/>
                <a:gd name="T34" fmla="*/ 1234 w 1856"/>
                <a:gd name="T35" fmla="*/ 2176 h 2184"/>
                <a:gd name="T36" fmla="*/ 1208 w 1856"/>
                <a:gd name="T37" fmla="*/ 2168 h 2184"/>
                <a:gd name="T38" fmla="*/ 1177 w 1856"/>
                <a:gd name="T39" fmla="*/ 2157 h 2184"/>
                <a:gd name="T40" fmla="*/ 1143 w 1856"/>
                <a:gd name="T41" fmla="*/ 2143 h 2184"/>
                <a:gd name="T42" fmla="*/ 1102 w 1856"/>
                <a:gd name="T43" fmla="*/ 2127 h 2184"/>
                <a:gd name="T44" fmla="*/ 1060 w 1856"/>
                <a:gd name="T45" fmla="*/ 2109 h 2184"/>
                <a:gd name="T46" fmla="*/ 1014 w 1856"/>
                <a:gd name="T47" fmla="*/ 2088 h 2184"/>
                <a:gd name="T48" fmla="*/ 965 w 1856"/>
                <a:gd name="T49" fmla="*/ 2064 h 2184"/>
                <a:gd name="T50" fmla="*/ 914 w 1856"/>
                <a:gd name="T51" fmla="*/ 2038 h 2184"/>
                <a:gd name="T52" fmla="*/ 862 w 1856"/>
                <a:gd name="T53" fmla="*/ 2009 h 2184"/>
                <a:gd name="T54" fmla="*/ 808 w 1856"/>
                <a:gd name="T55" fmla="*/ 1976 h 2184"/>
                <a:gd name="T56" fmla="*/ 751 w 1856"/>
                <a:gd name="T57" fmla="*/ 1942 h 2184"/>
                <a:gd name="T58" fmla="*/ 696 w 1856"/>
                <a:gd name="T59" fmla="*/ 1904 h 2184"/>
                <a:gd name="T60" fmla="*/ 640 w 1856"/>
                <a:gd name="T61" fmla="*/ 1862 h 2184"/>
                <a:gd name="T62" fmla="*/ 583 w 1856"/>
                <a:gd name="T63" fmla="*/ 1817 h 2184"/>
                <a:gd name="T64" fmla="*/ 528 w 1856"/>
                <a:gd name="T65" fmla="*/ 1769 h 2184"/>
                <a:gd name="T66" fmla="*/ 455 w 1856"/>
                <a:gd name="T67" fmla="*/ 1699 h 2184"/>
                <a:gd name="T68" fmla="*/ 387 w 1856"/>
                <a:gd name="T69" fmla="*/ 1627 h 2184"/>
                <a:gd name="T70" fmla="*/ 325 w 1856"/>
                <a:gd name="T71" fmla="*/ 1551 h 2184"/>
                <a:gd name="T72" fmla="*/ 268 w 1856"/>
                <a:gd name="T73" fmla="*/ 1474 h 2184"/>
                <a:gd name="T74" fmla="*/ 217 w 1856"/>
                <a:gd name="T75" fmla="*/ 1393 h 2184"/>
                <a:gd name="T76" fmla="*/ 171 w 1856"/>
                <a:gd name="T77" fmla="*/ 1310 h 2184"/>
                <a:gd name="T78" fmla="*/ 131 w 1856"/>
                <a:gd name="T79" fmla="*/ 1224 h 2184"/>
                <a:gd name="T80" fmla="*/ 96 w 1856"/>
                <a:gd name="T81" fmla="*/ 1135 h 2184"/>
                <a:gd name="T82" fmla="*/ 67 w 1856"/>
                <a:gd name="T83" fmla="*/ 1042 h 2184"/>
                <a:gd name="T84" fmla="*/ 43 w 1856"/>
                <a:gd name="T85" fmla="*/ 948 h 2184"/>
                <a:gd name="T86" fmla="*/ 25 w 1856"/>
                <a:gd name="T87" fmla="*/ 850 h 2184"/>
                <a:gd name="T88" fmla="*/ 12 w 1856"/>
                <a:gd name="T89" fmla="*/ 750 h 2184"/>
                <a:gd name="T90" fmla="*/ 3 w 1856"/>
                <a:gd name="T91" fmla="*/ 646 h 2184"/>
                <a:gd name="T92" fmla="*/ 1 w 1856"/>
                <a:gd name="T93" fmla="*/ 538 h 2184"/>
                <a:gd name="T94" fmla="*/ 0 w 1856"/>
                <a:gd name="T95" fmla="*/ 0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56" h="2184">
                  <a:moveTo>
                    <a:pt x="0" y="0"/>
                  </a:moveTo>
                  <a:lnTo>
                    <a:pt x="1856" y="1855"/>
                  </a:lnTo>
                  <a:lnTo>
                    <a:pt x="1792" y="1902"/>
                  </a:lnTo>
                  <a:lnTo>
                    <a:pt x="1730" y="1945"/>
                  </a:lnTo>
                  <a:lnTo>
                    <a:pt x="1669" y="1983"/>
                  </a:lnTo>
                  <a:lnTo>
                    <a:pt x="1611" y="2019"/>
                  </a:lnTo>
                  <a:lnTo>
                    <a:pt x="1554" y="2049"/>
                  </a:lnTo>
                  <a:lnTo>
                    <a:pt x="1501" y="2077"/>
                  </a:lnTo>
                  <a:lnTo>
                    <a:pt x="1453" y="2101"/>
                  </a:lnTo>
                  <a:lnTo>
                    <a:pt x="1409" y="2122"/>
                  </a:lnTo>
                  <a:lnTo>
                    <a:pt x="1372" y="2138"/>
                  </a:lnTo>
                  <a:lnTo>
                    <a:pt x="1338" y="2152"/>
                  </a:lnTo>
                  <a:lnTo>
                    <a:pt x="1307" y="2164"/>
                  </a:lnTo>
                  <a:lnTo>
                    <a:pt x="1281" y="2175"/>
                  </a:lnTo>
                  <a:lnTo>
                    <a:pt x="1258" y="2183"/>
                  </a:lnTo>
                  <a:lnTo>
                    <a:pt x="1257" y="2184"/>
                  </a:lnTo>
                  <a:lnTo>
                    <a:pt x="1254" y="2183"/>
                  </a:lnTo>
                  <a:lnTo>
                    <a:pt x="1234" y="2176"/>
                  </a:lnTo>
                  <a:lnTo>
                    <a:pt x="1208" y="2168"/>
                  </a:lnTo>
                  <a:lnTo>
                    <a:pt x="1177" y="2157"/>
                  </a:lnTo>
                  <a:lnTo>
                    <a:pt x="1143" y="2143"/>
                  </a:lnTo>
                  <a:lnTo>
                    <a:pt x="1102" y="2127"/>
                  </a:lnTo>
                  <a:lnTo>
                    <a:pt x="1060" y="2109"/>
                  </a:lnTo>
                  <a:lnTo>
                    <a:pt x="1014" y="2088"/>
                  </a:lnTo>
                  <a:lnTo>
                    <a:pt x="965" y="2064"/>
                  </a:lnTo>
                  <a:lnTo>
                    <a:pt x="914" y="2038"/>
                  </a:lnTo>
                  <a:lnTo>
                    <a:pt x="862" y="2009"/>
                  </a:lnTo>
                  <a:lnTo>
                    <a:pt x="808" y="1976"/>
                  </a:lnTo>
                  <a:lnTo>
                    <a:pt x="751" y="1942"/>
                  </a:lnTo>
                  <a:lnTo>
                    <a:pt x="696" y="1904"/>
                  </a:lnTo>
                  <a:lnTo>
                    <a:pt x="640" y="1862"/>
                  </a:lnTo>
                  <a:lnTo>
                    <a:pt x="583" y="1817"/>
                  </a:lnTo>
                  <a:lnTo>
                    <a:pt x="528" y="1769"/>
                  </a:lnTo>
                  <a:lnTo>
                    <a:pt x="455" y="1699"/>
                  </a:lnTo>
                  <a:lnTo>
                    <a:pt x="387" y="1627"/>
                  </a:lnTo>
                  <a:lnTo>
                    <a:pt x="325" y="1551"/>
                  </a:lnTo>
                  <a:lnTo>
                    <a:pt x="268" y="1474"/>
                  </a:lnTo>
                  <a:lnTo>
                    <a:pt x="217" y="1393"/>
                  </a:lnTo>
                  <a:lnTo>
                    <a:pt x="171" y="1310"/>
                  </a:lnTo>
                  <a:lnTo>
                    <a:pt x="131" y="1224"/>
                  </a:lnTo>
                  <a:lnTo>
                    <a:pt x="96" y="1135"/>
                  </a:lnTo>
                  <a:lnTo>
                    <a:pt x="67" y="1042"/>
                  </a:lnTo>
                  <a:lnTo>
                    <a:pt x="43" y="948"/>
                  </a:lnTo>
                  <a:lnTo>
                    <a:pt x="25" y="850"/>
                  </a:lnTo>
                  <a:lnTo>
                    <a:pt x="12" y="750"/>
                  </a:lnTo>
                  <a:lnTo>
                    <a:pt x="3" y="646"/>
                  </a:lnTo>
                  <a:lnTo>
                    <a:pt x="1" y="53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02" name="Freeform 8">
              <a:extLst>
                <a:ext uri="{FF2B5EF4-FFF2-40B4-BE49-F238E27FC236}">
                  <a16:creationId xmlns:a16="http://schemas.microsoft.com/office/drawing/2014/main" id="{A68457A4-3F54-6A8B-BE6D-9FEBEDAD27ED}"/>
                </a:ext>
              </a:extLst>
            </p:cNvPr>
            <p:cNvSpPr>
              <a:spLocks/>
            </p:cNvSpPr>
            <p:nvPr/>
          </p:nvSpPr>
          <p:spPr bwMode="auto">
            <a:xfrm>
              <a:off x="2428875" y="3067051"/>
              <a:ext cx="419100" cy="404813"/>
            </a:xfrm>
            <a:custGeom>
              <a:avLst/>
              <a:gdLst>
                <a:gd name="T0" fmla="*/ 508 w 1847"/>
                <a:gd name="T1" fmla="*/ 0 h 1781"/>
                <a:gd name="T2" fmla="*/ 677 w 1847"/>
                <a:gd name="T3" fmla="*/ 0 h 1781"/>
                <a:gd name="T4" fmla="*/ 847 w 1847"/>
                <a:gd name="T5" fmla="*/ 7 h 1781"/>
                <a:gd name="T6" fmla="*/ 1016 w 1847"/>
                <a:gd name="T7" fmla="*/ 20 h 1781"/>
                <a:gd name="T8" fmla="*/ 1184 w 1847"/>
                <a:gd name="T9" fmla="*/ 38 h 1781"/>
                <a:gd name="T10" fmla="*/ 1352 w 1847"/>
                <a:gd name="T11" fmla="*/ 63 h 1781"/>
                <a:gd name="T12" fmla="*/ 1518 w 1847"/>
                <a:gd name="T13" fmla="*/ 95 h 1781"/>
                <a:gd name="T14" fmla="*/ 1683 w 1847"/>
                <a:gd name="T15" fmla="*/ 133 h 1781"/>
                <a:gd name="T16" fmla="*/ 1847 w 1847"/>
                <a:gd name="T17" fmla="*/ 178 h 1781"/>
                <a:gd name="T18" fmla="*/ 1846 w 1847"/>
                <a:gd name="T19" fmla="*/ 1199 h 1781"/>
                <a:gd name="T20" fmla="*/ 1844 w 1847"/>
                <a:gd name="T21" fmla="*/ 1303 h 1781"/>
                <a:gd name="T22" fmla="*/ 1835 w 1847"/>
                <a:gd name="T23" fmla="*/ 1403 h 1781"/>
                <a:gd name="T24" fmla="*/ 1821 w 1847"/>
                <a:gd name="T25" fmla="*/ 1501 h 1781"/>
                <a:gd name="T26" fmla="*/ 1800 w 1847"/>
                <a:gd name="T27" fmla="*/ 1597 h 1781"/>
                <a:gd name="T28" fmla="*/ 1775 w 1847"/>
                <a:gd name="T29" fmla="*/ 1689 h 1781"/>
                <a:gd name="T30" fmla="*/ 1744 w 1847"/>
                <a:gd name="T31" fmla="*/ 1781 h 1781"/>
                <a:gd name="T32" fmla="*/ 0 w 1847"/>
                <a:gd name="T33" fmla="*/ 37 h 1781"/>
                <a:gd name="T34" fmla="*/ 169 w 1847"/>
                <a:gd name="T35" fmla="*/ 19 h 1781"/>
                <a:gd name="T36" fmla="*/ 338 w 1847"/>
                <a:gd name="T37" fmla="*/ 7 h 1781"/>
                <a:gd name="T38" fmla="*/ 508 w 1847"/>
                <a:gd name="T39"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7" h="1781">
                  <a:moveTo>
                    <a:pt x="508" y="0"/>
                  </a:moveTo>
                  <a:lnTo>
                    <a:pt x="677" y="0"/>
                  </a:lnTo>
                  <a:lnTo>
                    <a:pt x="847" y="7"/>
                  </a:lnTo>
                  <a:lnTo>
                    <a:pt x="1016" y="20"/>
                  </a:lnTo>
                  <a:lnTo>
                    <a:pt x="1184" y="38"/>
                  </a:lnTo>
                  <a:lnTo>
                    <a:pt x="1352" y="63"/>
                  </a:lnTo>
                  <a:lnTo>
                    <a:pt x="1518" y="95"/>
                  </a:lnTo>
                  <a:lnTo>
                    <a:pt x="1683" y="133"/>
                  </a:lnTo>
                  <a:lnTo>
                    <a:pt x="1847" y="178"/>
                  </a:lnTo>
                  <a:lnTo>
                    <a:pt x="1846" y="1199"/>
                  </a:lnTo>
                  <a:lnTo>
                    <a:pt x="1844" y="1303"/>
                  </a:lnTo>
                  <a:lnTo>
                    <a:pt x="1835" y="1403"/>
                  </a:lnTo>
                  <a:lnTo>
                    <a:pt x="1821" y="1501"/>
                  </a:lnTo>
                  <a:lnTo>
                    <a:pt x="1800" y="1597"/>
                  </a:lnTo>
                  <a:lnTo>
                    <a:pt x="1775" y="1689"/>
                  </a:lnTo>
                  <a:lnTo>
                    <a:pt x="1744" y="1781"/>
                  </a:lnTo>
                  <a:lnTo>
                    <a:pt x="0" y="37"/>
                  </a:lnTo>
                  <a:lnTo>
                    <a:pt x="169" y="19"/>
                  </a:lnTo>
                  <a:lnTo>
                    <a:pt x="338" y="7"/>
                  </a:lnTo>
                  <a:lnTo>
                    <a:pt x="5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sp>
          <p:nvSpPr>
            <p:cNvPr id="103" name="Freeform 9">
              <a:extLst>
                <a:ext uri="{FF2B5EF4-FFF2-40B4-BE49-F238E27FC236}">
                  <a16:creationId xmlns:a16="http://schemas.microsoft.com/office/drawing/2014/main" id="{4EE81696-B762-BBD5-C445-3870CAB9D892}"/>
                </a:ext>
              </a:extLst>
            </p:cNvPr>
            <p:cNvSpPr>
              <a:spLocks noEditPoints="1"/>
            </p:cNvSpPr>
            <p:nvPr/>
          </p:nvSpPr>
          <p:spPr bwMode="auto">
            <a:xfrm>
              <a:off x="2197100" y="2992438"/>
              <a:ext cx="728663" cy="806450"/>
            </a:xfrm>
            <a:custGeom>
              <a:avLst/>
              <a:gdLst>
                <a:gd name="T0" fmla="*/ 1083 w 3215"/>
                <a:gd name="T1" fmla="*/ 169 h 3555"/>
                <a:gd name="T2" fmla="*/ 395 w 3215"/>
                <a:gd name="T3" fmla="*/ 298 h 3555"/>
                <a:gd name="T4" fmla="*/ 178 w 3215"/>
                <a:gd name="T5" fmla="*/ 380 h 3555"/>
                <a:gd name="T6" fmla="*/ 161 w 3215"/>
                <a:gd name="T7" fmla="*/ 1531 h 3555"/>
                <a:gd name="T8" fmla="*/ 204 w 3215"/>
                <a:gd name="T9" fmla="*/ 1954 h 3555"/>
                <a:gd name="T10" fmla="*/ 330 w 3215"/>
                <a:gd name="T11" fmla="*/ 2336 h 3555"/>
                <a:gd name="T12" fmla="*/ 540 w 3215"/>
                <a:gd name="T13" fmla="*/ 2675 h 3555"/>
                <a:gd name="T14" fmla="*/ 814 w 3215"/>
                <a:gd name="T15" fmla="*/ 2955 h 3555"/>
                <a:gd name="T16" fmla="*/ 1067 w 3215"/>
                <a:gd name="T17" fmla="*/ 3135 h 3555"/>
                <a:gd name="T18" fmla="*/ 1299 w 3215"/>
                <a:gd name="T19" fmla="*/ 3259 h 3555"/>
                <a:gd name="T20" fmla="*/ 1483 w 3215"/>
                <a:gd name="T21" fmla="*/ 3332 h 3555"/>
                <a:gd name="T22" fmla="*/ 1583 w 3215"/>
                <a:gd name="T23" fmla="*/ 3365 h 3555"/>
                <a:gd name="T24" fmla="*/ 1652 w 3215"/>
                <a:gd name="T25" fmla="*/ 3358 h 3555"/>
                <a:gd name="T26" fmla="*/ 1879 w 3215"/>
                <a:gd name="T27" fmla="*/ 3265 h 3555"/>
                <a:gd name="T28" fmla="*/ 2090 w 3215"/>
                <a:gd name="T29" fmla="*/ 3153 h 3555"/>
                <a:gd name="T30" fmla="*/ 2336 w 3215"/>
                <a:gd name="T31" fmla="*/ 2986 h 3555"/>
                <a:gd name="T32" fmla="*/ 2651 w 3215"/>
                <a:gd name="T33" fmla="*/ 2683 h 3555"/>
                <a:gd name="T34" fmla="*/ 2876 w 3215"/>
                <a:gd name="T35" fmla="*/ 2338 h 3555"/>
                <a:gd name="T36" fmla="*/ 3013 w 3215"/>
                <a:gd name="T37" fmla="*/ 1953 h 3555"/>
                <a:gd name="T38" fmla="*/ 3060 w 3215"/>
                <a:gd name="T39" fmla="*/ 1531 h 3555"/>
                <a:gd name="T40" fmla="*/ 3042 w 3215"/>
                <a:gd name="T41" fmla="*/ 380 h 3555"/>
                <a:gd name="T42" fmla="*/ 2824 w 3215"/>
                <a:gd name="T43" fmla="*/ 298 h 3555"/>
                <a:gd name="T44" fmla="*/ 2137 w 3215"/>
                <a:gd name="T45" fmla="*/ 169 h 3555"/>
                <a:gd name="T46" fmla="*/ 1608 w 3215"/>
                <a:gd name="T47" fmla="*/ 0 h 3555"/>
                <a:gd name="T48" fmla="*/ 2305 w 3215"/>
                <a:gd name="T49" fmla="*/ 46 h 3555"/>
                <a:gd name="T50" fmla="*/ 2988 w 3215"/>
                <a:gd name="T51" fmla="*/ 182 h 3555"/>
                <a:gd name="T52" fmla="*/ 3205 w 3215"/>
                <a:gd name="T53" fmla="*/ 270 h 3555"/>
                <a:gd name="T54" fmla="*/ 3212 w 3215"/>
                <a:gd name="T55" fmla="*/ 1641 h 3555"/>
                <a:gd name="T56" fmla="*/ 3145 w 3215"/>
                <a:gd name="T57" fmla="*/ 2073 h 3555"/>
                <a:gd name="T58" fmla="*/ 2987 w 3215"/>
                <a:gd name="T59" fmla="*/ 2466 h 3555"/>
                <a:gd name="T60" fmla="*/ 2742 w 3215"/>
                <a:gd name="T61" fmla="*/ 2820 h 3555"/>
                <a:gd name="T62" fmla="*/ 2408 w 3215"/>
                <a:gd name="T63" fmla="*/ 3134 h 3555"/>
                <a:gd name="T64" fmla="*/ 2136 w 3215"/>
                <a:gd name="T65" fmla="*/ 3318 h 3555"/>
                <a:gd name="T66" fmla="*/ 1901 w 3215"/>
                <a:gd name="T67" fmla="*/ 3442 h 3555"/>
                <a:gd name="T68" fmla="*/ 1670 w 3215"/>
                <a:gd name="T69" fmla="*/ 3538 h 3555"/>
                <a:gd name="T70" fmla="*/ 1606 w 3215"/>
                <a:gd name="T71" fmla="*/ 3555 h 3555"/>
                <a:gd name="T72" fmla="*/ 1513 w 3215"/>
                <a:gd name="T73" fmla="*/ 3530 h 3555"/>
                <a:gd name="T74" fmla="*/ 1343 w 3215"/>
                <a:gd name="T75" fmla="*/ 3467 h 3555"/>
                <a:gd name="T76" fmla="*/ 1115 w 3215"/>
                <a:gd name="T77" fmla="*/ 3358 h 3555"/>
                <a:gd name="T78" fmla="*/ 856 w 3215"/>
                <a:gd name="T79" fmla="*/ 3198 h 3555"/>
                <a:gd name="T80" fmla="*/ 578 w 3215"/>
                <a:gd name="T81" fmla="*/ 2965 h 3555"/>
                <a:gd name="T82" fmla="*/ 313 w 3215"/>
                <a:gd name="T83" fmla="*/ 2639 h 3555"/>
                <a:gd name="T84" fmla="*/ 128 w 3215"/>
                <a:gd name="T85" fmla="*/ 2271 h 3555"/>
                <a:gd name="T86" fmla="*/ 25 w 3215"/>
                <a:gd name="T87" fmla="*/ 1862 h 3555"/>
                <a:gd name="T88" fmla="*/ 0 w 3215"/>
                <a:gd name="T89" fmla="*/ 311 h 3555"/>
                <a:gd name="T90" fmla="*/ 39 w 3215"/>
                <a:gd name="T91" fmla="*/ 239 h 3555"/>
                <a:gd name="T92" fmla="*/ 566 w 3215"/>
                <a:gd name="T93" fmla="*/ 102 h 3555"/>
                <a:gd name="T94" fmla="*/ 1257 w 3215"/>
                <a:gd name="T95" fmla="*/ 12 h 3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5" h="3555">
                  <a:moveTo>
                    <a:pt x="1610" y="139"/>
                  </a:moveTo>
                  <a:lnTo>
                    <a:pt x="1434" y="143"/>
                  </a:lnTo>
                  <a:lnTo>
                    <a:pt x="1258" y="152"/>
                  </a:lnTo>
                  <a:lnTo>
                    <a:pt x="1083" y="169"/>
                  </a:lnTo>
                  <a:lnTo>
                    <a:pt x="909" y="191"/>
                  </a:lnTo>
                  <a:lnTo>
                    <a:pt x="737" y="221"/>
                  </a:lnTo>
                  <a:lnTo>
                    <a:pt x="565" y="257"/>
                  </a:lnTo>
                  <a:lnTo>
                    <a:pt x="395" y="298"/>
                  </a:lnTo>
                  <a:lnTo>
                    <a:pt x="227" y="347"/>
                  </a:lnTo>
                  <a:lnTo>
                    <a:pt x="207" y="354"/>
                  </a:lnTo>
                  <a:lnTo>
                    <a:pt x="191" y="366"/>
                  </a:lnTo>
                  <a:lnTo>
                    <a:pt x="178" y="380"/>
                  </a:lnTo>
                  <a:lnTo>
                    <a:pt x="168" y="398"/>
                  </a:lnTo>
                  <a:lnTo>
                    <a:pt x="162" y="416"/>
                  </a:lnTo>
                  <a:lnTo>
                    <a:pt x="160" y="437"/>
                  </a:lnTo>
                  <a:lnTo>
                    <a:pt x="161" y="1531"/>
                  </a:lnTo>
                  <a:lnTo>
                    <a:pt x="164" y="1640"/>
                  </a:lnTo>
                  <a:lnTo>
                    <a:pt x="172" y="1747"/>
                  </a:lnTo>
                  <a:lnTo>
                    <a:pt x="186" y="1852"/>
                  </a:lnTo>
                  <a:lnTo>
                    <a:pt x="204" y="1954"/>
                  </a:lnTo>
                  <a:lnTo>
                    <a:pt x="228" y="2053"/>
                  </a:lnTo>
                  <a:lnTo>
                    <a:pt x="256" y="2151"/>
                  </a:lnTo>
                  <a:lnTo>
                    <a:pt x="291" y="2244"/>
                  </a:lnTo>
                  <a:lnTo>
                    <a:pt x="330" y="2336"/>
                  </a:lnTo>
                  <a:lnTo>
                    <a:pt x="375" y="2424"/>
                  </a:lnTo>
                  <a:lnTo>
                    <a:pt x="425" y="2511"/>
                  </a:lnTo>
                  <a:lnTo>
                    <a:pt x="479" y="2595"/>
                  </a:lnTo>
                  <a:lnTo>
                    <a:pt x="540" y="2675"/>
                  </a:lnTo>
                  <a:lnTo>
                    <a:pt x="605" y="2753"/>
                  </a:lnTo>
                  <a:lnTo>
                    <a:pt x="675" y="2828"/>
                  </a:lnTo>
                  <a:lnTo>
                    <a:pt x="751" y="2900"/>
                  </a:lnTo>
                  <a:lnTo>
                    <a:pt x="814" y="2955"/>
                  </a:lnTo>
                  <a:lnTo>
                    <a:pt x="878" y="3005"/>
                  </a:lnTo>
                  <a:lnTo>
                    <a:pt x="942" y="3052"/>
                  </a:lnTo>
                  <a:lnTo>
                    <a:pt x="1005" y="3096"/>
                  </a:lnTo>
                  <a:lnTo>
                    <a:pt x="1067" y="3135"/>
                  </a:lnTo>
                  <a:lnTo>
                    <a:pt x="1129" y="3171"/>
                  </a:lnTo>
                  <a:lnTo>
                    <a:pt x="1187" y="3203"/>
                  </a:lnTo>
                  <a:lnTo>
                    <a:pt x="1245" y="3232"/>
                  </a:lnTo>
                  <a:lnTo>
                    <a:pt x="1299" y="3259"/>
                  </a:lnTo>
                  <a:lnTo>
                    <a:pt x="1351" y="3281"/>
                  </a:lnTo>
                  <a:lnTo>
                    <a:pt x="1399" y="3301"/>
                  </a:lnTo>
                  <a:lnTo>
                    <a:pt x="1443" y="3318"/>
                  </a:lnTo>
                  <a:lnTo>
                    <a:pt x="1483" y="3332"/>
                  </a:lnTo>
                  <a:lnTo>
                    <a:pt x="1518" y="3344"/>
                  </a:lnTo>
                  <a:lnTo>
                    <a:pt x="1547" y="3354"/>
                  </a:lnTo>
                  <a:lnTo>
                    <a:pt x="1566" y="3361"/>
                  </a:lnTo>
                  <a:lnTo>
                    <a:pt x="1583" y="3365"/>
                  </a:lnTo>
                  <a:lnTo>
                    <a:pt x="1609" y="3368"/>
                  </a:lnTo>
                  <a:lnTo>
                    <a:pt x="1623" y="3367"/>
                  </a:lnTo>
                  <a:lnTo>
                    <a:pt x="1636" y="3364"/>
                  </a:lnTo>
                  <a:lnTo>
                    <a:pt x="1652" y="3358"/>
                  </a:lnTo>
                  <a:lnTo>
                    <a:pt x="1672" y="3352"/>
                  </a:lnTo>
                  <a:lnTo>
                    <a:pt x="1753" y="3320"/>
                  </a:lnTo>
                  <a:lnTo>
                    <a:pt x="1837" y="3285"/>
                  </a:lnTo>
                  <a:lnTo>
                    <a:pt x="1879" y="3265"/>
                  </a:lnTo>
                  <a:lnTo>
                    <a:pt x="1927" y="3242"/>
                  </a:lnTo>
                  <a:lnTo>
                    <a:pt x="1978" y="3215"/>
                  </a:lnTo>
                  <a:lnTo>
                    <a:pt x="2032" y="3186"/>
                  </a:lnTo>
                  <a:lnTo>
                    <a:pt x="2090" y="3153"/>
                  </a:lnTo>
                  <a:lnTo>
                    <a:pt x="2149" y="3116"/>
                  </a:lnTo>
                  <a:lnTo>
                    <a:pt x="2211" y="3076"/>
                  </a:lnTo>
                  <a:lnTo>
                    <a:pt x="2273" y="3033"/>
                  </a:lnTo>
                  <a:lnTo>
                    <a:pt x="2336" y="2986"/>
                  </a:lnTo>
                  <a:lnTo>
                    <a:pt x="2422" y="2914"/>
                  </a:lnTo>
                  <a:lnTo>
                    <a:pt x="2504" y="2839"/>
                  </a:lnTo>
                  <a:lnTo>
                    <a:pt x="2580" y="2762"/>
                  </a:lnTo>
                  <a:lnTo>
                    <a:pt x="2651" y="2683"/>
                  </a:lnTo>
                  <a:lnTo>
                    <a:pt x="2716" y="2600"/>
                  </a:lnTo>
                  <a:lnTo>
                    <a:pt x="2775" y="2516"/>
                  </a:lnTo>
                  <a:lnTo>
                    <a:pt x="2829" y="2428"/>
                  </a:lnTo>
                  <a:lnTo>
                    <a:pt x="2876" y="2338"/>
                  </a:lnTo>
                  <a:lnTo>
                    <a:pt x="2920" y="2245"/>
                  </a:lnTo>
                  <a:lnTo>
                    <a:pt x="2957" y="2151"/>
                  </a:lnTo>
                  <a:lnTo>
                    <a:pt x="2988" y="2053"/>
                  </a:lnTo>
                  <a:lnTo>
                    <a:pt x="3013" y="1953"/>
                  </a:lnTo>
                  <a:lnTo>
                    <a:pt x="3034" y="1851"/>
                  </a:lnTo>
                  <a:lnTo>
                    <a:pt x="3048" y="1747"/>
                  </a:lnTo>
                  <a:lnTo>
                    <a:pt x="3057" y="1639"/>
                  </a:lnTo>
                  <a:lnTo>
                    <a:pt x="3060" y="1531"/>
                  </a:lnTo>
                  <a:lnTo>
                    <a:pt x="3060" y="437"/>
                  </a:lnTo>
                  <a:lnTo>
                    <a:pt x="3058" y="416"/>
                  </a:lnTo>
                  <a:lnTo>
                    <a:pt x="3051" y="398"/>
                  </a:lnTo>
                  <a:lnTo>
                    <a:pt x="3042" y="380"/>
                  </a:lnTo>
                  <a:lnTo>
                    <a:pt x="3029" y="366"/>
                  </a:lnTo>
                  <a:lnTo>
                    <a:pt x="3012" y="354"/>
                  </a:lnTo>
                  <a:lnTo>
                    <a:pt x="2993" y="347"/>
                  </a:lnTo>
                  <a:lnTo>
                    <a:pt x="2824" y="298"/>
                  </a:lnTo>
                  <a:lnTo>
                    <a:pt x="2655" y="257"/>
                  </a:lnTo>
                  <a:lnTo>
                    <a:pt x="2483" y="221"/>
                  </a:lnTo>
                  <a:lnTo>
                    <a:pt x="2311" y="191"/>
                  </a:lnTo>
                  <a:lnTo>
                    <a:pt x="2137" y="169"/>
                  </a:lnTo>
                  <a:lnTo>
                    <a:pt x="1962" y="152"/>
                  </a:lnTo>
                  <a:lnTo>
                    <a:pt x="1786" y="143"/>
                  </a:lnTo>
                  <a:lnTo>
                    <a:pt x="1610" y="139"/>
                  </a:lnTo>
                  <a:close/>
                  <a:moveTo>
                    <a:pt x="1608" y="0"/>
                  </a:moveTo>
                  <a:lnTo>
                    <a:pt x="1783" y="4"/>
                  </a:lnTo>
                  <a:lnTo>
                    <a:pt x="1957" y="12"/>
                  </a:lnTo>
                  <a:lnTo>
                    <a:pt x="2132" y="26"/>
                  </a:lnTo>
                  <a:lnTo>
                    <a:pt x="2305" y="46"/>
                  </a:lnTo>
                  <a:lnTo>
                    <a:pt x="2478" y="72"/>
                  </a:lnTo>
                  <a:lnTo>
                    <a:pt x="2649" y="102"/>
                  </a:lnTo>
                  <a:lnTo>
                    <a:pt x="2820" y="139"/>
                  </a:lnTo>
                  <a:lnTo>
                    <a:pt x="2988" y="182"/>
                  </a:lnTo>
                  <a:lnTo>
                    <a:pt x="3156" y="229"/>
                  </a:lnTo>
                  <a:lnTo>
                    <a:pt x="3176" y="239"/>
                  </a:lnTo>
                  <a:lnTo>
                    <a:pt x="3193" y="252"/>
                  </a:lnTo>
                  <a:lnTo>
                    <a:pt x="3205" y="270"/>
                  </a:lnTo>
                  <a:lnTo>
                    <a:pt x="3213" y="289"/>
                  </a:lnTo>
                  <a:lnTo>
                    <a:pt x="3215" y="310"/>
                  </a:lnTo>
                  <a:lnTo>
                    <a:pt x="3215" y="1528"/>
                  </a:lnTo>
                  <a:lnTo>
                    <a:pt x="3212" y="1641"/>
                  </a:lnTo>
                  <a:lnTo>
                    <a:pt x="3203" y="1753"/>
                  </a:lnTo>
                  <a:lnTo>
                    <a:pt x="3189" y="1862"/>
                  </a:lnTo>
                  <a:lnTo>
                    <a:pt x="3170" y="1968"/>
                  </a:lnTo>
                  <a:lnTo>
                    <a:pt x="3145" y="2073"/>
                  </a:lnTo>
                  <a:lnTo>
                    <a:pt x="3113" y="2175"/>
                  </a:lnTo>
                  <a:lnTo>
                    <a:pt x="3077" y="2275"/>
                  </a:lnTo>
                  <a:lnTo>
                    <a:pt x="3035" y="2371"/>
                  </a:lnTo>
                  <a:lnTo>
                    <a:pt x="2987" y="2466"/>
                  </a:lnTo>
                  <a:lnTo>
                    <a:pt x="2934" y="2558"/>
                  </a:lnTo>
                  <a:lnTo>
                    <a:pt x="2875" y="2648"/>
                  </a:lnTo>
                  <a:lnTo>
                    <a:pt x="2811" y="2735"/>
                  </a:lnTo>
                  <a:lnTo>
                    <a:pt x="2742" y="2820"/>
                  </a:lnTo>
                  <a:lnTo>
                    <a:pt x="2667" y="2902"/>
                  </a:lnTo>
                  <a:lnTo>
                    <a:pt x="2586" y="2982"/>
                  </a:lnTo>
                  <a:lnTo>
                    <a:pt x="2501" y="3059"/>
                  </a:lnTo>
                  <a:lnTo>
                    <a:pt x="2408" y="3134"/>
                  </a:lnTo>
                  <a:lnTo>
                    <a:pt x="2339" y="3186"/>
                  </a:lnTo>
                  <a:lnTo>
                    <a:pt x="2269" y="3234"/>
                  </a:lnTo>
                  <a:lnTo>
                    <a:pt x="2201" y="3278"/>
                  </a:lnTo>
                  <a:lnTo>
                    <a:pt x="2136" y="3318"/>
                  </a:lnTo>
                  <a:lnTo>
                    <a:pt x="2072" y="3355"/>
                  </a:lnTo>
                  <a:lnTo>
                    <a:pt x="2011" y="3388"/>
                  </a:lnTo>
                  <a:lnTo>
                    <a:pt x="1954" y="3417"/>
                  </a:lnTo>
                  <a:lnTo>
                    <a:pt x="1901" y="3442"/>
                  </a:lnTo>
                  <a:lnTo>
                    <a:pt x="1853" y="3464"/>
                  </a:lnTo>
                  <a:lnTo>
                    <a:pt x="1791" y="3491"/>
                  </a:lnTo>
                  <a:lnTo>
                    <a:pt x="1729" y="3516"/>
                  </a:lnTo>
                  <a:lnTo>
                    <a:pt x="1670" y="3538"/>
                  </a:lnTo>
                  <a:lnTo>
                    <a:pt x="1648" y="3545"/>
                  </a:lnTo>
                  <a:lnTo>
                    <a:pt x="1631" y="3552"/>
                  </a:lnTo>
                  <a:lnTo>
                    <a:pt x="1619" y="3554"/>
                  </a:lnTo>
                  <a:lnTo>
                    <a:pt x="1606" y="3555"/>
                  </a:lnTo>
                  <a:lnTo>
                    <a:pt x="1584" y="3552"/>
                  </a:lnTo>
                  <a:lnTo>
                    <a:pt x="1565" y="3546"/>
                  </a:lnTo>
                  <a:lnTo>
                    <a:pt x="1545" y="3540"/>
                  </a:lnTo>
                  <a:lnTo>
                    <a:pt x="1513" y="3530"/>
                  </a:lnTo>
                  <a:lnTo>
                    <a:pt x="1477" y="3518"/>
                  </a:lnTo>
                  <a:lnTo>
                    <a:pt x="1437" y="3504"/>
                  </a:lnTo>
                  <a:lnTo>
                    <a:pt x="1392" y="3487"/>
                  </a:lnTo>
                  <a:lnTo>
                    <a:pt x="1343" y="3467"/>
                  </a:lnTo>
                  <a:lnTo>
                    <a:pt x="1291" y="3444"/>
                  </a:lnTo>
                  <a:lnTo>
                    <a:pt x="1234" y="3419"/>
                  </a:lnTo>
                  <a:lnTo>
                    <a:pt x="1176" y="3390"/>
                  </a:lnTo>
                  <a:lnTo>
                    <a:pt x="1115" y="3358"/>
                  </a:lnTo>
                  <a:lnTo>
                    <a:pt x="1053" y="3324"/>
                  </a:lnTo>
                  <a:lnTo>
                    <a:pt x="987" y="3286"/>
                  </a:lnTo>
                  <a:lnTo>
                    <a:pt x="922" y="3243"/>
                  </a:lnTo>
                  <a:lnTo>
                    <a:pt x="856" y="3198"/>
                  </a:lnTo>
                  <a:lnTo>
                    <a:pt x="790" y="3149"/>
                  </a:lnTo>
                  <a:lnTo>
                    <a:pt x="722" y="3096"/>
                  </a:lnTo>
                  <a:lnTo>
                    <a:pt x="657" y="3039"/>
                  </a:lnTo>
                  <a:lnTo>
                    <a:pt x="578" y="2965"/>
                  </a:lnTo>
                  <a:lnTo>
                    <a:pt x="504" y="2887"/>
                  </a:lnTo>
                  <a:lnTo>
                    <a:pt x="436" y="2808"/>
                  </a:lnTo>
                  <a:lnTo>
                    <a:pt x="372" y="2724"/>
                  </a:lnTo>
                  <a:lnTo>
                    <a:pt x="313" y="2639"/>
                  </a:lnTo>
                  <a:lnTo>
                    <a:pt x="259" y="2551"/>
                  </a:lnTo>
                  <a:lnTo>
                    <a:pt x="211" y="2460"/>
                  </a:lnTo>
                  <a:lnTo>
                    <a:pt x="166" y="2367"/>
                  </a:lnTo>
                  <a:lnTo>
                    <a:pt x="128" y="2271"/>
                  </a:lnTo>
                  <a:lnTo>
                    <a:pt x="95" y="2172"/>
                  </a:lnTo>
                  <a:lnTo>
                    <a:pt x="66" y="2071"/>
                  </a:lnTo>
                  <a:lnTo>
                    <a:pt x="43" y="1968"/>
                  </a:lnTo>
                  <a:lnTo>
                    <a:pt x="25" y="1862"/>
                  </a:lnTo>
                  <a:lnTo>
                    <a:pt x="12" y="1753"/>
                  </a:lnTo>
                  <a:lnTo>
                    <a:pt x="4" y="1642"/>
                  </a:lnTo>
                  <a:lnTo>
                    <a:pt x="1" y="1528"/>
                  </a:lnTo>
                  <a:lnTo>
                    <a:pt x="0" y="311"/>
                  </a:lnTo>
                  <a:lnTo>
                    <a:pt x="2" y="289"/>
                  </a:lnTo>
                  <a:lnTo>
                    <a:pt x="11" y="270"/>
                  </a:lnTo>
                  <a:lnTo>
                    <a:pt x="23" y="252"/>
                  </a:lnTo>
                  <a:lnTo>
                    <a:pt x="39" y="239"/>
                  </a:lnTo>
                  <a:lnTo>
                    <a:pt x="59" y="229"/>
                  </a:lnTo>
                  <a:lnTo>
                    <a:pt x="227" y="182"/>
                  </a:lnTo>
                  <a:lnTo>
                    <a:pt x="395" y="139"/>
                  </a:lnTo>
                  <a:lnTo>
                    <a:pt x="566" y="102"/>
                  </a:lnTo>
                  <a:lnTo>
                    <a:pt x="738" y="72"/>
                  </a:lnTo>
                  <a:lnTo>
                    <a:pt x="909" y="46"/>
                  </a:lnTo>
                  <a:lnTo>
                    <a:pt x="1083" y="26"/>
                  </a:lnTo>
                  <a:lnTo>
                    <a:pt x="1257" y="12"/>
                  </a:lnTo>
                  <a:lnTo>
                    <a:pt x="1432" y="4"/>
                  </a:lnTo>
                  <a:lnTo>
                    <a:pt x="16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44444"/>
                </a:solidFill>
                <a:effectLst/>
                <a:uLnTx/>
                <a:uFillTx/>
                <a:latin typeface="Arial" charset="0"/>
                <a:cs typeface="+mn-cs"/>
              </a:endParaRPr>
            </a:p>
          </p:txBody>
        </p:sp>
      </p:grpSp>
      <p:sp>
        <p:nvSpPr>
          <p:cNvPr id="91" name="TextBox 90">
            <a:extLst>
              <a:ext uri="{FF2B5EF4-FFF2-40B4-BE49-F238E27FC236}">
                <a16:creationId xmlns:a16="http://schemas.microsoft.com/office/drawing/2014/main" id="{82920A57-3347-2E4E-6BF8-75B13FE1466A}"/>
              </a:ext>
            </a:extLst>
          </p:cNvPr>
          <p:cNvSpPr txBox="1"/>
          <p:nvPr/>
        </p:nvSpPr>
        <p:spPr>
          <a:xfrm>
            <a:off x="5455053" y="3158732"/>
            <a:ext cx="1277914"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FFFFFF"/>
                </a:solidFill>
                <a:effectLst/>
                <a:uLnTx/>
                <a:uFillTx/>
                <a:latin typeface="Arial"/>
                <a:cs typeface="+mn-cs"/>
              </a:rPr>
              <a:t>NTT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FFFFFF"/>
                </a:solidFill>
                <a:effectLst/>
                <a:uLnTx/>
                <a:uFillTx/>
                <a:latin typeface="Arial"/>
                <a:cs typeface="+mn-cs"/>
              </a:rPr>
              <a:t>Modern</a:t>
            </a:r>
            <a:br>
              <a:rPr kumimoji="1" lang="en-US" sz="1400" b="1" i="0" u="none" strike="noStrike" kern="1200" cap="none" spc="0" normalizeH="0" baseline="0" noProof="0" dirty="0">
                <a:ln>
                  <a:noFill/>
                </a:ln>
                <a:solidFill>
                  <a:srgbClr val="FFFFFF"/>
                </a:solidFill>
                <a:effectLst/>
                <a:uLnTx/>
                <a:uFillTx/>
                <a:latin typeface="Arial"/>
                <a:cs typeface="+mn-cs"/>
              </a:rPr>
            </a:br>
            <a:r>
              <a:rPr kumimoji="1" lang="en-US" sz="1400" b="1" i="0" u="none" strike="noStrike" kern="1200" cap="none" spc="0" normalizeH="0" baseline="0" noProof="0" dirty="0">
                <a:ln>
                  <a:noFill/>
                </a:ln>
                <a:solidFill>
                  <a:srgbClr val="FFFFFF"/>
                </a:solidFill>
                <a:effectLst/>
                <a:uLnTx/>
                <a:uFillTx/>
                <a:latin typeface="Arial"/>
                <a:cs typeface="+mn-cs"/>
              </a:rPr>
              <a:t>Device</a:t>
            </a:r>
            <a:br>
              <a:rPr kumimoji="1" lang="en-US" sz="1400" b="1" i="0" u="none" strike="noStrike" kern="1200" cap="none" spc="0" normalizeH="0" baseline="0" noProof="0" dirty="0">
                <a:ln>
                  <a:noFill/>
                </a:ln>
                <a:solidFill>
                  <a:srgbClr val="FFFFFF"/>
                </a:solidFill>
                <a:effectLst/>
                <a:uLnTx/>
                <a:uFillTx/>
                <a:latin typeface="Arial"/>
                <a:cs typeface="+mn-cs"/>
              </a:rPr>
            </a:br>
            <a:r>
              <a:rPr kumimoji="1" lang="en-US" sz="1400" b="1" i="0" u="none" strike="noStrike" kern="1200" cap="none" spc="0" normalizeH="0" baseline="0" noProof="0" dirty="0">
                <a:ln>
                  <a:noFill/>
                </a:ln>
                <a:solidFill>
                  <a:srgbClr val="FFFFFF"/>
                </a:solidFill>
                <a:effectLst/>
                <a:uLnTx/>
                <a:uFillTx/>
                <a:latin typeface="Arial"/>
                <a:cs typeface="+mn-cs"/>
              </a:rPr>
              <a:t>Management</a:t>
            </a:r>
            <a:endParaRPr kumimoji="1" lang="en-US" sz="1100" b="0" i="0" u="none" strike="noStrike" kern="1200" cap="none" spc="0" normalizeH="0" baseline="0" noProof="0" dirty="0">
              <a:ln>
                <a:noFill/>
              </a:ln>
              <a:solidFill>
                <a:srgbClr val="FFFFFF"/>
              </a:solidFill>
              <a:effectLst/>
              <a:uLnTx/>
              <a:uFillTx/>
              <a:latin typeface="Arial"/>
              <a:cs typeface="+mn-cs"/>
            </a:endParaRPr>
          </a:p>
        </p:txBody>
      </p:sp>
    </p:spTree>
    <p:extLst>
      <p:ext uri="{BB962C8B-B14F-4D97-AF65-F5344CB8AC3E}">
        <p14:creationId xmlns:p14="http://schemas.microsoft.com/office/powerpoint/2010/main" val="3121182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2">
            <a:extLst>
              <a:ext uri="{FF2B5EF4-FFF2-40B4-BE49-F238E27FC236}">
                <a16:creationId xmlns:a16="http://schemas.microsoft.com/office/drawing/2014/main" id="{8E1F70CD-0481-9B1C-0860-B79B719D7392}"/>
              </a:ext>
            </a:extLst>
          </p:cNvPr>
          <p:cNvSpPr>
            <a:spLocks noGrp="1"/>
          </p:cNvSpPr>
          <p:nvPr>
            <p:ph type="sldNum" sz="quarter" idx="11"/>
          </p:nvPr>
        </p:nvSpPr>
        <p:spPr/>
        <p:txBody>
          <a:bodyPr anchor="ctr"/>
          <a:lstStyle>
            <a:lvl1pPr>
              <a:defRPr sz="8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1" lang="en-US" sz="800" b="0" i="0" u="none" strike="noStrike" kern="1200" cap="none" spc="0" normalizeH="0" baseline="0" noProof="0" dirty="0">
              <a:ln>
                <a:noFill/>
              </a:ln>
              <a:solidFill>
                <a:srgbClr val="6785C1"/>
              </a:solidFill>
              <a:effectLst/>
              <a:uLnTx/>
              <a:uFillTx/>
              <a:latin typeface="Arial"/>
              <a:cs typeface="+mn-cs"/>
            </a:endParaRPr>
          </a:p>
        </p:txBody>
      </p:sp>
      <p:sp>
        <p:nvSpPr>
          <p:cNvPr id="110" name="Title 2">
            <a:extLst>
              <a:ext uri="{FF2B5EF4-FFF2-40B4-BE49-F238E27FC236}">
                <a16:creationId xmlns:a16="http://schemas.microsoft.com/office/drawing/2014/main" id="{008D0216-A8E6-975C-18D9-E797AB3F9E2E}"/>
              </a:ext>
            </a:extLst>
          </p:cNvPr>
          <p:cNvSpPr>
            <a:spLocks noGrp="1"/>
          </p:cNvSpPr>
          <p:nvPr>
            <p:ph type="title"/>
          </p:nvPr>
        </p:nvSpPr>
        <p:spPr/>
        <p:txBody>
          <a:bodyPr/>
          <a:lstStyle/>
          <a:p>
            <a:r>
              <a:rPr lang="en-US" dirty="0"/>
              <a:t>Our Experience-Centric Approach to Modern Device Management</a:t>
            </a:r>
            <a:endParaRPr lang="en-CA" dirty="0"/>
          </a:p>
        </p:txBody>
      </p:sp>
      <p:cxnSp>
        <p:nvCxnSpPr>
          <p:cNvPr id="2" name="Connector: Elbow 1">
            <a:extLst>
              <a:ext uri="{FF2B5EF4-FFF2-40B4-BE49-F238E27FC236}">
                <a16:creationId xmlns:a16="http://schemas.microsoft.com/office/drawing/2014/main" id="{1962EDAC-96B7-A9C0-538A-66A5169B0117}"/>
              </a:ext>
            </a:extLst>
          </p:cNvPr>
          <p:cNvCxnSpPr>
            <a:cxnSpLocks/>
            <a:stCxn id="56" idx="2"/>
            <a:endCxn id="55" idx="2"/>
          </p:cNvCxnSpPr>
          <p:nvPr/>
        </p:nvCxnSpPr>
        <p:spPr>
          <a:xfrm rot="16200000" flipH="1">
            <a:off x="8138412" y="2049850"/>
            <a:ext cx="12700" cy="6743274"/>
          </a:xfrm>
          <a:prstGeom prst="bentConnector3">
            <a:avLst>
              <a:gd name="adj1" fmla="val 4650000"/>
            </a:avLst>
          </a:prstGeom>
          <a:ln w="38100">
            <a:solidFill>
              <a:schemeClr val="accent5">
                <a:lumMod val="60000"/>
                <a:lumOff val="4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0D1C86AD-C35E-EFB3-03B6-EA6C52B224F1}"/>
              </a:ext>
            </a:extLst>
          </p:cNvPr>
          <p:cNvSpPr/>
          <p:nvPr/>
        </p:nvSpPr>
        <p:spPr>
          <a:xfrm>
            <a:off x="7607480" y="5916983"/>
            <a:ext cx="1048547" cy="1627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p:txBody>
      </p:sp>
      <p:sp>
        <p:nvSpPr>
          <p:cNvPr id="6" name="Rectangle 5">
            <a:extLst>
              <a:ext uri="{FF2B5EF4-FFF2-40B4-BE49-F238E27FC236}">
                <a16:creationId xmlns:a16="http://schemas.microsoft.com/office/drawing/2014/main" id="{9EB3EFBD-1473-DCBD-1D76-870F2D373655}"/>
              </a:ext>
            </a:extLst>
          </p:cNvPr>
          <p:cNvSpPr/>
          <p:nvPr/>
        </p:nvSpPr>
        <p:spPr>
          <a:xfrm>
            <a:off x="7657860" y="5605717"/>
            <a:ext cx="998168" cy="6099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600" b="1" i="0" u="none" strike="noStrike" kern="1200" cap="none" spc="0" normalizeH="0" baseline="0" noProof="0" dirty="0">
              <a:ln>
                <a:noFill/>
              </a:ln>
              <a:solidFill>
                <a:srgbClr val="FFFFFF"/>
              </a:solidFill>
              <a:effectLst/>
              <a:uLnTx/>
              <a:uFillTx/>
              <a:latin typeface="Arial"/>
              <a:cs typeface="+mn-cs"/>
            </a:endParaRPr>
          </a:p>
        </p:txBody>
      </p:sp>
      <p:cxnSp>
        <p:nvCxnSpPr>
          <p:cNvPr id="8" name="Straight Arrow Connector 7">
            <a:extLst>
              <a:ext uri="{FF2B5EF4-FFF2-40B4-BE49-F238E27FC236}">
                <a16:creationId xmlns:a16="http://schemas.microsoft.com/office/drawing/2014/main" id="{061F9ABE-032E-3D27-AA4F-C93097B3C6D3}"/>
              </a:ext>
            </a:extLst>
          </p:cNvPr>
          <p:cNvCxnSpPr>
            <a:cxnSpLocks/>
          </p:cNvCxnSpPr>
          <p:nvPr/>
        </p:nvCxnSpPr>
        <p:spPr>
          <a:xfrm>
            <a:off x="4633477" y="4913733"/>
            <a:ext cx="6554814" cy="0"/>
          </a:xfrm>
          <a:prstGeom prst="straightConnector1">
            <a:avLst/>
          </a:prstGeom>
          <a:ln w="38100" cap="rnd">
            <a:solidFill>
              <a:schemeClr val="accent5"/>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6B81A-2DB2-D76C-06ED-1371191B686E}"/>
              </a:ext>
            </a:extLst>
          </p:cNvPr>
          <p:cNvSpPr/>
          <p:nvPr/>
        </p:nvSpPr>
        <p:spPr>
          <a:xfrm>
            <a:off x="10225577" y="3090688"/>
            <a:ext cx="1218994" cy="215444"/>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Troubleshoot</a:t>
            </a:r>
          </a:p>
        </p:txBody>
      </p:sp>
      <p:sp>
        <p:nvSpPr>
          <p:cNvPr id="53" name="Arc 52">
            <a:extLst>
              <a:ext uri="{FF2B5EF4-FFF2-40B4-BE49-F238E27FC236}">
                <a16:creationId xmlns:a16="http://schemas.microsoft.com/office/drawing/2014/main" id="{DDAD9E42-2F3F-F9B8-DB3A-B4F8839DEE2C}"/>
              </a:ext>
            </a:extLst>
          </p:cNvPr>
          <p:cNvSpPr/>
          <p:nvPr/>
        </p:nvSpPr>
        <p:spPr>
          <a:xfrm>
            <a:off x="7159578" y="1351416"/>
            <a:ext cx="3735740" cy="3735741"/>
          </a:xfrm>
          <a:prstGeom prst="arc">
            <a:avLst>
              <a:gd name="adj1" fmla="val 7675849"/>
              <a:gd name="adj2" fmla="val 10585778"/>
            </a:avLst>
          </a:prstGeom>
          <a:noFill/>
          <a:ln w="38100" cap="rnd" cmpd="sng" algn="ctr">
            <a:solidFill>
              <a:schemeClr val="accent5"/>
            </a:solidFill>
            <a:prstDash val="sysDot"/>
            <a:headEnd type="triangle" w="med" len="med"/>
            <a:tailEnd type="none" w="lg" len="lg"/>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1" lang="en-US" sz="1600" b="0" i="0" u="none" strike="noStrike" kern="0" cap="none" spc="0" normalizeH="0" baseline="0" noProof="0" dirty="0">
              <a:ln>
                <a:noFill/>
              </a:ln>
              <a:solidFill>
                <a:srgbClr val="2F2F2F"/>
              </a:solidFill>
              <a:effectLst/>
              <a:uLnTx/>
              <a:uFillTx/>
              <a:latin typeface="Arial"/>
              <a:cs typeface="+mn-cs"/>
            </a:endParaRPr>
          </a:p>
        </p:txBody>
      </p:sp>
      <p:sp>
        <p:nvSpPr>
          <p:cNvPr id="54" name="Arc 53">
            <a:extLst>
              <a:ext uri="{FF2B5EF4-FFF2-40B4-BE49-F238E27FC236}">
                <a16:creationId xmlns:a16="http://schemas.microsoft.com/office/drawing/2014/main" id="{0224A5BF-2D6E-3DC0-BB0D-36262618A0CD}"/>
              </a:ext>
            </a:extLst>
          </p:cNvPr>
          <p:cNvSpPr/>
          <p:nvPr/>
        </p:nvSpPr>
        <p:spPr>
          <a:xfrm rot="21076695">
            <a:off x="7154885" y="1278557"/>
            <a:ext cx="3735740" cy="3735741"/>
          </a:xfrm>
          <a:prstGeom prst="arc">
            <a:avLst>
              <a:gd name="adj1" fmla="val 865287"/>
              <a:gd name="adj2" fmla="val 4482076"/>
            </a:avLst>
          </a:prstGeom>
          <a:noFill/>
          <a:ln w="38100" cap="rnd" cmpd="sng" algn="ctr">
            <a:solidFill>
              <a:schemeClr val="accent5"/>
            </a:solidFill>
            <a:prstDash val="sysDot"/>
            <a:headEnd type="triangle" w="med" len="med"/>
            <a:tailEnd type="none"/>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1" lang="en-US" sz="1600" b="0" i="0" u="none" strike="noStrike" kern="0" cap="none" spc="0" normalizeH="0" baseline="0" noProof="0" dirty="0">
              <a:ln>
                <a:noFill/>
              </a:ln>
              <a:solidFill>
                <a:srgbClr val="2F2F2F"/>
              </a:solidFill>
              <a:effectLst/>
              <a:uLnTx/>
              <a:uFillTx/>
              <a:latin typeface="Arial"/>
              <a:cs typeface="+mn-cs"/>
            </a:endParaRPr>
          </a:p>
        </p:txBody>
      </p:sp>
      <p:sp>
        <p:nvSpPr>
          <p:cNvPr id="55" name="Rectangle 54">
            <a:extLst>
              <a:ext uri="{FF2B5EF4-FFF2-40B4-BE49-F238E27FC236}">
                <a16:creationId xmlns:a16="http://schemas.microsoft.com/office/drawing/2014/main" id="{350B77AC-E073-83D7-224C-9DA1E992981C}"/>
              </a:ext>
            </a:extLst>
          </p:cNvPr>
          <p:cNvSpPr/>
          <p:nvPr/>
        </p:nvSpPr>
        <p:spPr>
          <a:xfrm>
            <a:off x="10909635" y="5206043"/>
            <a:ext cx="1200828" cy="21544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Retirement</a:t>
            </a:r>
          </a:p>
        </p:txBody>
      </p:sp>
      <p:sp>
        <p:nvSpPr>
          <p:cNvPr id="56" name="Rectangle 55">
            <a:extLst>
              <a:ext uri="{FF2B5EF4-FFF2-40B4-BE49-F238E27FC236}">
                <a16:creationId xmlns:a16="http://schemas.microsoft.com/office/drawing/2014/main" id="{48CB0EC3-AB52-4BDB-A12F-6832F90FFC78}"/>
              </a:ext>
            </a:extLst>
          </p:cNvPr>
          <p:cNvSpPr/>
          <p:nvPr/>
        </p:nvSpPr>
        <p:spPr>
          <a:xfrm>
            <a:off x="4205152" y="5206043"/>
            <a:ext cx="1123245" cy="21544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Procurement</a:t>
            </a:r>
          </a:p>
        </p:txBody>
      </p:sp>
      <p:sp>
        <p:nvSpPr>
          <p:cNvPr id="57" name="Arc 56">
            <a:extLst>
              <a:ext uri="{FF2B5EF4-FFF2-40B4-BE49-F238E27FC236}">
                <a16:creationId xmlns:a16="http://schemas.microsoft.com/office/drawing/2014/main" id="{9C2DC012-EDF2-7862-409B-5EA5ABCE5192}"/>
              </a:ext>
            </a:extLst>
          </p:cNvPr>
          <p:cNvSpPr/>
          <p:nvPr/>
        </p:nvSpPr>
        <p:spPr>
          <a:xfrm rot="16200000">
            <a:off x="7149999" y="1233915"/>
            <a:ext cx="3735739" cy="3735740"/>
          </a:xfrm>
          <a:prstGeom prst="arc">
            <a:avLst>
              <a:gd name="adj1" fmla="val 693492"/>
              <a:gd name="adj2" fmla="val 4332701"/>
            </a:avLst>
          </a:prstGeom>
          <a:noFill/>
          <a:ln w="38100" cap="rnd" cmpd="sng" algn="ctr">
            <a:solidFill>
              <a:schemeClr val="accent5"/>
            </a:solidFill>
            <a:prstDash val="sysDot"/>
            <a:headEnd type="triangle" w="med" len="med"/>
            <a:tailEnd type="none"/>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1" lang="en-US" sz="1600" b="0" i="0" u="none" strike="noStrike" kern="0" cap="none" spc="0" normalizeH="0" baseline="0" noProof="0" dirty="0">
              <a:ln>
                <a:noFill/>
              </a:ln>
              <a:solidFill>
                <a:srgbClr val="2F2F2F"/>
              </a:solidFill>
              <a:effectLst/>
              <a:uLnTx/>
              <a:uFillTx/>
              <a:latin typeface="Arial"/>
              <a:cs typeface="+mn-cs"/>
            </a:endParaRPr>
          </a:p>
        </p:txBody>
      </p:sp>
      <p:sp>
        <p:nvSpPr>
          <p:cNvPr id="60" name="Rectangle 59">
            <a:extLst>
              <a:ext uri="{FF2B5EF4-FFF2-40B4-BE49-F238E27FC236}">
                <a16:creationId xmlns:a16="http://schemas.microsoft.com/office/drawing/2014/main" id="{F0547B4E-72EA-EA47-20EC-45698B13DEF8}"/>
              </a:ext>
            </a:extLst>
          </p:cNvPr>
          <p:cNvSpPr/>
          <p:nvPr/>
        </p:nvSpPr>
        <p:spPr>
          <a:xfrm>
            <a:off x="8407219" y="1635434"/>
            <a:ext cx="1218994" cy="215444"/>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Refresh</a:t>
            </a:r>
          </a:p>
        </p:txBody>
      </p:sp>
      <p:sp>
        <p:nvSpPr>
          <p:cNvPr id="61" name="Rectangle 60">
            <a:extLst>
              <a:ext uri="{FF2B5EF4-FFF2-40B4-BE49-F238E27FC236}">
                <a16:creationId xmlns:a16="http://schemas.microsoft.com/office/drawing/2014/main" id="{B4607294-8530-4FF0-0BFB-0AF188F79952}"/>
              </a:ext>
            </a:extLst>
          </p:cNvPr>
          <p:cNvSpPr/>
          <p:nvPr/>
        </p:nvSpPr>
        <p:spPr>
          <a:xfrm>
            <a:off x="6532633" y="3090688"/>
            <a:ext cx="1218994" cy="215444"/>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Change</a:t>
            </a:r>
          </a:p>
        </p:txBody>
      </p:sp>
      <p:sp>
        <p:nvSpPr>
          <p:cNvPr id="62" name="Rectangle 61">
            <a:extLst>
              <a:ext uri="{FF2B5EF4-FFF2-40B4-BE49-F238E27FC236}">
                <a16:creationId xmlns:a16="http://schemas.microsoft.com/office/drawing/2014/main" id="{20329F75-3697-9103-528B-80BB847EAF1C}"/>
              </a:ext>
            </a:extLst>
          </p:cNvPr>
          <p:cNvSpPr/>
          <p:nvPr/>
        </p:nvSpPr>
        <p:spPr>
          <a:xfrm>
            <a:off x="8100488" y="3871731"/>
            <a:ext cx="1921444" cy="215444"/>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Employee Experience</a:t>
            </a:r>
          </a:p>
        </p:txBody>
      </p:sp>
      <p:grpSp>
        <p:nvGrpSpPr>
          <p:cNvPr id="63" name="Group 62">
            <a:extLst>
              <a:ext uri="{FF2B5EF4-FFF2-40B4-BE49-F238E27FC236}">
                <a16:creationId xmlns:a16="http://schemas.microsoft.com/office/drawing/2014/main" id="{A25B5BAB-F63D-2ADE-58D7-F69B729F314B}"/>
              </a:ext>
            </a:extLst>
          </p:cNvPr>
          <p:cNvGrpSpPr/>
          <p:nvPr/>
        </p:nvGrpSpPr>
        <p:grpSpPr bwMode="gray">
          <a:xfrm>
            <a:off x="8247814" y="5788975"/>
            <a:ext cx="491253" cy="411281"/>
            <a:chOff x="4137028" y="4937113"/>
            <a:chExt cx="1092200" cy="914398"/>
          </a:xfrm>
          <a:solidFill>
            <a:schemeClr val="tx2"/>
          </a:solidFill>
        </p:grpSpPr>
        <p:sp>
          <p:nvSpPr>
            <p:cNvPr id="64" name="Freeform 31">
              <a:extLst>
                <a:ext uri="{FF2B5EF4-FFF2-40B4-BE49-F238E27FC236}">
                  <a16:creationId xmlns:a16="http://schemas.microsoft.com/office/drawing/2014/main" id="{24CFCFF3-DB03-6454-20A8-88835D60CB4A}"/>
                </a:ext>
              </a:extLst>
            </p:cNvPr>
            <p:cNvSpPr>
              <a:spLocks noEditPoints="1"/>
            </p:cNvSpPr>
            <p:nvPr/>
          </p:nvSpPr>
          <p:spPr bwMode="gray">
            <a:xfrm>
              <a:off x="4137028" y="4937113"/>
              <a:ext cx="1092200" cy="914398"/>
            </a:xfrm>
            <a:custGeom>
              <a:avLst/>
              <a:gdLst>
                <a:gd name="T0" fmla="*/ 808936727 w 1478"/>
                <a:gd name="T1" fmla="*/ 658113704 h 1234"/>
                <a:gd name="T2" fmla="*/ 697007837 w 1478"/>
                <a:gd name="T3" fmla="*/ 675163211 h 1234"/>
                <a:gd name="T4" fmla="*/ 488979349 w 1478"/>
                <a:gd name="T5" fmla="*/ 519443982 h 1234"/>
                <a:gd name="T6" fmla="*/ 214811866 w 1478"/>
                <a:gd name="T7" fmla="*/ 554679830 h 1234"/>
                <a:gd name="T8" fmla="*/ 58225595 w 1478"/>
                <a:gd name="T9" fmla="*/ 185271703 h 1234"/>
                <a:gd name="T10" fmla="*/ 209724027 w 1478"/>
                <a:gd name="T11" fmla="*/ 30120857 h 1234"/>
                <a:gd name="T12" fmla="*/ 425666691 w 1478"/>
                <a:gd name="T13" fmla="*/ 27847941 h 1234"/>
                <a:gd name="T14" fmla="*/ 579992047 w 1478"/>
                <a:gd name="T15" fmla="*/ 180157454 h 1234"/>
                <a:gd name="T16" fmla="*/ 585079886 w 1478"/>
                <a:gd name="T17" fmla="*/ 390435000 h 1234"/>
                <a:gd name="T18" fmla="*/ 792543163 w 1478"/>
                <a:gd name="T19" fmla="*/ 545586659 h 1234"/>
                <a:gd name="T20" fmla="*/ 808936727 w 1478"/>
                <a:gd name="T21" fmla="*/ 658113704 h 1234"/>
                <a:gd name="T22" fmla="*/ 522897274 w 1478"/>
                <a:gd name="T23" fmla="*/ 373385494 h 1234"/>
                <a:gd name="T24" fmla="*/ 521201077 w 1478"/>
                <a:gd name="T25" fmla="*/ 205731761 h 1234"/>
                <a:gd name="T26" fmla="*/ 401924444 w 1478"/>
                <a:gd name="T27" fmla="*/ 88089643 h 1234"/>
                <a:gd name="T28" fmla="*/ 234597072 w 1478"/>
                <a:gd name="T29" fmla="*/ 89226478 h 1234"/>
                <a:gd name="T30" fmla="*/ 117581235 w 1478"/>
                <a:gd name="T31" fmla="*/ 209141512 h 1234"/>
                <a:gd name="T32" fmla="*/ 238554113 w 1478"/>
                <a:gd name="T33" fmla="*/ 495005803 h 1234"/>
                <a:gd name="T34" fmla="*/ 522897274 w 1478"/>
                <a:gd name="T35" fmla="*/ 373385494 h 1234"/>
                <a:gd name="T36" fmla="*/ 710009758 w 1478"/>
                <a:gd name="T37" fmla="*/ 528537153 h 1234"/>
                <a:gd name="T38" fmla="*/ 583383689 w 1478"/>
                <a:gd name="T39" fmla="*/ 433059615 h 1234"/>
                <a:gd name="T40" fmla="*/ 553422805 w 1478"/>
                <a:gd name="T41" fmla="*/ 437605446 h 1234"/>
                <a:gd name="T42" fmla="*/ 557380598 w 1478"/>
                <a:gd name="T43" fmla="*/ 467727045 h 1234"/>
                <a:gd name="T44" fmla="*/ 684571314 w 1478"/>
                <a:gd name="T45" fmla="*/ 563204583 h 1234"/>
                <a:gd name="T46" fmla="*/ 714532198 w 1478"/>
                <a:gd name="T47" fmla="*/ 558657998 h 1234"/>
                <a:gd name="T48" fmla="*/ 710009758 w 1478"/>
                <a:gd name="T49" fmla="*/ 528537153 h 12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78"/>
                <a:gd name="T76" fmla="*/ 0 h 1234"/>
                <a:gd name="T77" fmla="*/ 1478 w 1478"/>
                <a:gd name="T78" fmla="*/ 1234 h 12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78" h="1234">
                  <a:moveTo>
                    <a:pt x="1431" y="1158"/>
                  </a:moveTo>
                  <a:cubicBezTo>
                    <a:pt x="1385" y="1221"/>
                    <a:pt x="1296" y="1234"/>
                    <a:pt x="1233" y="1188"/>
                  </a:cubicBezTo>
                  <a:cubicBezTo>
                    <a:pt x="865" y="914"/>
                    <a:pt x="865" y="914"/>
                    <a:pt x="865" y="914"/>
                  </a:cubicBezTo>
                  <a:cubicBezTo>
                    <a:pt x="730" y="1014"/>
                    <a:pt x="547" y="1044"/>
                    <a:pt x="380" y="976"/>
                  </a:cubicBezTo>
                  <a:cubicBezTo>
                    <a:pt x="124" y="873"/>
                    <a:pt x="0" y="582"/>
                    <a:pt x="103" y="326"/>
                  </a:cubicBezTo>
                  <a:cubicBezTo>
                    <a:pt x="153" y="202"/>
                    <a:pt x="248" y="105"/>
                    <a:pt x="371" y="53"/>
                  </a:cubicBezTo>
                  <a:cubicBezTo>
                    <a:pt x="494" y="1"/>
                    <a:pt x="630" y="0"/>
                    <a:pt x="753" y="49"/>
                  </a:cubicBezTo>
                  <a:cubicBezTo>
                    <a:pt x="877" y="99"/>
                    <a:pt x="974" y="194"/>
                    <a:pt x="1026" y="317"/>
                  </a:cubicBezTo>
                  <a:cubicBezTo>
                    <a:pt x="1077" y="436"/>
                    <a:pt x="1079" y="567"/>
                    <a:pt x="1035" y="687"/>
                  </a:cubicBezTo>
                  <a:cubicBezTo>
                    <a:pt x="1402" y="960"/>
                    <a:pt x="1402" y="960"/>
                    <a:pt x="1402" y="960"/>
                  </a:cubicBezTo>
                  <a:cubicBezTo>
                    <a:pt x="1464" y="1006"/>
                    <a:pt x="1478" y="1095"/>
                    <a:pt x="1431" y="1158"/>
                  </a:cubicBezTo>
                  <a:close/>
                  <a:moveTo>
                    <a:pt x="925" y="657"/>
                  </a:moveTo>
                  <a:cubicBezTo>
                    <a:pt x="964" y="562"/>
                    <a:pt x="963" y="457"/>
                    <a:pt x="922" y="362"/>
                  </a:cubicBezTo>
                  <a:cubicBezTo>
                    <a:pt x="882" y="267"/>
                    <a:pt x="807" y="193"/>
                    <a:pt x="711" y="155"/>
                  </a:cubicBezTo>
                  <a:cubicBezTo>
                    <a:pt x="615" y="116"/>
                    <a:pt x="510" y="117"/>
                    <a:pt x="415" y="157"/>
                  </a:cubicBezTo>
                  <a:cubicBezTo>
                    <a:pt x="320" y="198"/>
                    <a:pt x="247" y="273"/>
                    <a:pt x="208" y="368"/>
                  </a:cubicBezTo>
                  <a:cubicBezTo>
                    <a:pt x="129" y="566"/>
                    <a:pt x="225" y="792"/>
                    <a:pt x="422" y="871"/>
                  </a:cubicBezTo>
                  <a:cubicBezTo>
                    <a:pt x="620" y="951"/>
                    <a:pt x="845" y="855"/>
                    <a:pt x="925" y="657"/>
                  </a:cubicBezTo>
                  <a:close/>
                  <a:moveTo>
                    <a:pt x="1256" y="930"/>
                  </a:moveTo>
                  <a:cubicBezTo>
                    <a:pt x="1032" y="762"/>
                    <a:pt x="1032" y="762"/>
                    <a:pt x="1032" y="762"/>
                  </a:cubicBezTo>
                  <a:cubicBezTo>
                    <a:pt x="1015" y="750"/>
                    <a:pt x="991" y="753"/>
                    <a:pt x="979" y="770"/>
                  </a:cubicBezTo>
                  <a:cubicBezTo>
                    <a:pt x="966" y="787"/>
                    <a:pt x="970" y="811"/>
                    <a:pt x="986" y="823"/>
                  </a:cubicBezTo>
                  <a:cubicBezTo>
                    <a:pt x="1211" y="991"/>
                    <a:pt x="1211" y="991"/>
                    <a:pt x="1211" y="991"/>
                  </a:cubicBezTo>
                  <a:cubicBezTo>
                    <a:pt x="1227" y="1003"/>
                    <a:pt x="1251" y="1000"/>
                    <a:pt x="1264" y="983"/>
                  </a:cubicBezTo>
                  <a:cubicBezTo>
                    <a:pt x="1276" y="966"/>
                    <a:pt x="1273" y="942"/>
                    <a:pt x="1256" y="930"/>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600" b="1" i="0" u="none" strike="noStrike" kern="0" cap="none" spc="0" normalizeH="0" baseline="0" noProof="0" dirty="0">
                <a:ln>
                  <a:noFill/>
                </a:ln>
                <a:solidFill>
                  <a:srgbClr val="000000"/>
                </a:solidFill>
                <a:effectLst/>
                <a:uLnTx/>
                <a:uFillTx/>
                <a:latin typeface="Arial"/>
                <a:cs typeface="+mn-cs"/>
              </a:endParaRPr>
            </a:p>
          </p:txBody>
        </p:sp>
        <p:sp>
          <p:nvSpPr>
            <p:cNvPr id="65" name="Freeform 32">
              <a:extLst>
                <a:ext uri="{FF2B5EF4-FFF2-40B4-BE49-F238E27FC236}">
                  <a16:creationId xmlns:a16="http://schemas.microsoft.com/office/drawing/2014/main" id="{83334FB2-E4CF-35F3-B508-9A99CDDA4557}"/>
                </a:ext>
              </a:extLst>
            </p:cNvPr>
            <p:cNvSpPr>
              <a:spLocks/>
            </p:cNvSpPr>
            <p:nvPr/>
          </p:nvSpPr>
          <p:spPr bwMode="gray">
            <a:xfrm>
              <a:off x="4381990" y="5430214"/>
              <a:ext cx="352625" cy="120152"/>
            </a:xfrm>
            <a:custGeom>
              <a:avLst/>
              <a:gdLst>
                <a:gd name="T0" fmla="*/ 231219970 w 476"/>
                <a:gd name="T1" fmla="*/ 8540060 h 162"/>
                <a:gd name="T2" fmla="*/ 135209949 w 476"/>
                <a:gd name="T3" fmla="*/ 48394923 h 162"/>
                <a:gd name="T4" fmla="*/ 39199185 w 476"/>
                <a:gd name="T5" fmla="*/ 8540060 h 162"/>
                <a:gd name="T6" fmla="*/ 39199185 w 476"/>
                <a:gd name="T7" fmla="*/ 8540060 h 162"/>
                <a:gd name="T8" fmla="*/ 8521661 w 476"/>
                <a:gd name="T9" fmla="*/ 9109749 h 162"/>
                <a:gd name="T10" fmla="*/ 8521661 w 476"/>
                <a:gd name="T11" fmla="*/ 39854867 h 162"/>
                <a:gd name="T12" fmla="*/ 8521661 w 476"/>
                <a:gd name="T13" fmla="*/ 39854867 h 162"/>
                <a:gd name="T14" fmla="*/ 135209949 w 476"/>
                <a:gd name="T15" fmla="*/ 92235351 h 162"/>
                <a:gd name="T16" fmla="*/ 261897486 w 476"/>
                <a:gd name="T17" fmla="*/ 39285177 h 162"/>
                <a:gd name="T18" fmla="*/ 261897486 w 476"/>
                <a:gd name="T19" fmla="*/ 39285177 h 162"/>
                <a:gd name="T20" fmla="*/ 261897486 w 476"/>
                <a:gd name="T21" fmla="*/ 8540060 h 162"/>
                <a:gd name="T22" fmla="*/ 231219970 w 476"/>
                <a:gd name="T23" fmla="*/ 8540060 h 1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6"/>
                <a:gd name="T37" fmla="*/ 0 h 162"/>
                <a:gd name="T38" fmla="*/ 476 w 476"/>
                <a:gd name="T39" fmla="*/ 162 h 1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6" h="162">
                  <a:moveTo>
                    <a:pt x="407" y="15"/>
                  </a:moveTo>
                  <a:cubicBezTo>
                    <a:pt x="362" y="60"/>
                    <a:pt x="302" y="85"/>
                    <a:pt x="238" y="85"/>
                  </a:cubicBezTo>
                  <a:cubicBezTo>
                    <a:pt x="174" y="85"/>
                    <a:pt x="114" y="60"/>
                    <a:pt x="69" y="15"/>
                  </a:cubicBezTo>
                  <a:cubicBezTo>
                    <a:pt x="69" y="15"/>
                    <a:pt x="69" y="15"/>
                    <a:pt x="69" y="15"/>
                  </a:cubicBezTo>
                  <a:cubicBezTo>
                    <a:pt x="54" y="0"/>
                    <a:pt x="30" y="0"/>
                    <a:pt x="15" y="16"/>
                  </a:cubicBezTo>
                  <a:cubicBezTo>
                    <a:pt x="0" y="31"/>
                    <a:pt x="0" y="55"/>
                    <a:pt x="15" y="70"/>
                  </a:cubicBezTo>
                  <a:cubicBezTo>
                    <a:pt x="15" y="70"/>
                    <a:pt x="15" y="70"/>
                    <a:pt x="15" y="70"/>
                  </a:cubicBezTo>
                  <a:cubicBezTo>
                    <a:pt x="74" y="130"/>
                    <a:pt x="154" y="162"/>
                    <a:pt x="238" y="162"/>
                  </a:cubicBezTo>
                  <a:cubicBezTo>
                    <a:pt x="322" y="162"/>
                    <a:pt x="402" y="129"/>
                    <a:pt x="461" y="69"/>
                  </a:cubicBezTo>
                  <a:cubicBezTo>
                    <a:pt x="461" y="69"/>
                    <a:pt x="461" y="69"/>
                    <a:pt x="461" y="69"/>
                  </a:cubicBezTo>
                  <a:cubicBezTo>
                    <a:pt x="476" y="54"/>
                    <a:pt x="476" y="30"/>
                    <a:pt x="461" y="15"/>
                  </a:cubicBezTo>
                  <a:cubicBezTo>
                    <a:pt x="446" y="0"/>
                    <a:pt x="422" y="0"/>
                    <a:pt x="407" y="15"/>
                  </a:cubicBezTo>
                  <a:close/>
                </a:path>
              </a:pathLst>
            </a:custGeom>
            <a:grp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600" b="1" i="0" u="none" strike="noStrike" kern="0" cap="none" spc="0" normalizeH="0" baseline="0" noProof="0" dirty="0">
                <a:ln>
                  <a:noFill/>
                </a:ln>
                <a:solidFill>
                  <a:srgbClr val="000000"/>
                </a:solidFill>
                <a:effectLst/>
                <a:uLnTx/>
                <a:uFillTx/>
                <a:latin typeface="Arial"/>
                <a:cs typeface="+mn-cs"/>
              </a:endParaRPr>
            </a:p>
          </p:txBody>
        </p:sp>
      </p:grpSp>
      <p:sp>
        <p:nvSpPr>
          <p:cNvPr id="66" name="Rectangle 65">
            <a:extLst>
              <a:ext uri="{FF2B5EF4-FFF2-40B4-BE49-F238E27FC236}">
                <a16:creationId xmlns:a16="http://schemas.microsoft.com/office/drawing/2014/main" id="{37CD0A9D-047C-C9B0-6F08-057D722DB720}"/>
              </a:ext>
            </a:extLst>
          </p:cNvPr>
          <p:cNvSpPr/>
          <p:nvPr/>
        </p:nvSpPr>
        <p:spPr>
          <a:xfrm>
            <a:off x="4759099" y="6252663"/>
            <a:ext cx="6743273" cy="21544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EX/ UX Monitoring &amp; Analytics</a:t>
            </a:r>
          </a:p>
        </p:txBody>
      </p:sp>
      <p:sp>
        <p:nvSpPr>
          <p:cNvPr id="67" name="Rectangle 66">
            <a:extLst>
              <a:ext uri="{FF2B5EF4-FFF2-40B4-BE49-F238E27FC236}">
                <a16:creationId xmlns:a16="http://schemas.microsoft.com/office/drawing/2014/main" id="{2E24FACC-D251-B189-21E2-2F1FF48472E3}"/>
              </a:ext>
            </a:extLst>
          </p:cNvPr>
          <p:cNvSpPr/>
          <p:nvPr/>
        </p:nvSpPr>
        <p:spPr>
          <a:xfrm>
            <a:off x="0" y="1578497"/>
            <a:ext cx="4057353" cy="4867115"/>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8" name="Right Arrow 61">
            <a:extLst>
              <a:ext uri="{FF2B5EF4-FFF2-40B4-BE49-F238E27FC236}">
                <a16:creationId xmlns:a16="http://schemas.microsoft.com/office/drawing/2014/main" id="{6B38ED8B-5059-9549-F064-A3870410BD9E}"/>
              </a:ext>
            </a:extLst>
          </p:cNvPr>
          <p:cNvSpPr/>
          <p:nvPr/>
        </p:nvSpPr>
        <p:spPr>
          <a:xfrm>
            <a:off x="0" y="1188901"/>
            <a:ext cx="6503011" cy="1559340"/>
          </a:xfrm>
          <a:prstGeom prst="rightArrow">
            <a:avLst/>
          </a:prstGeom>
          <a:solidFill>
            <a:schemeClr val="bg2"/>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2800" b="0" i="0" u="none" strike="noStrike" kern="0" cap="none" spc="0" normalizeH="0" baseline="0" noProof="0" dirty="0">
              <a:ln>
                <a:noFill/>
              </a:ln>
              <a:solidFill>
                <a:srgbClr val="444444"/>
              </a:solidFill>
              <a:effectLst/>
              <a:uLnTx/>
              <a:uFillTx/>
              <a:latin typeface="Arial"/>
              <a:cs typeface="+mn-cs"/>
            </a:endParaRPr>
          </a:p>
        </p:txBody>
      </p:sp>
      <p:sp>
        <p:nvSpPr>
          <p:cNvPr id="69" name="Rectangle 68">
            <a:extLst>
              <a:ext uri="{FF2B5EF4-FFF2-40B4-BE49-F238E27FC236}">
                <a16:creationId xmlns:a16="http://schemas.microsoft.com/office/drawing/2014/main" id="{7FA0F141-3B9B-0671-C60D-64E38566FD4B}"/>
              </a:ext>
            </a:extLst>
          </p:cNvPr>
          <p:cNvSpPr/>
          <p:nvPr/>
        </p:nvSpPr>
        <p:spPr>
          <a:xfrm>
            <a:off x="237071" y="2564244"/>
            <a:ext cx="3810196" cy="36317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marR="0" lvl="0" indent="-174625"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Complete visibility into endpoints</a:t>
            </a:r>
          </a:p>
          <a:p>
            <a:pPr marL="174625" marR="0" lvl="0" indent="-174625"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Automation enabled operations</a:t>
            </a:r>
          </a:p>
          <a:p>
            <a:pPr marL="174625" marR="0" lvl="0" indent="-174625"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Over-the-air configuration for instant delivery of policies, apps &amp; updates</a:t>
            </a:r>
          </a:p>
          <a:p>
            <a:pPr marL="174625" marR="0" lvl="0" indent="-174625"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Profile-based policy &amp; content management &amp; distribution</a:t>
            </a:r>
          </a:p>
          <a:p>
            <a:pPr marL="174625" marR="0" lvl="0" indent="-174625"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Ubiquitous IT access with self-service onboarding &amp; IT services consumption</a:t>
            </a:r>
          </a:p>
          <a:p>
            <a:pPr marL="174625" marR="0" lvl="0" indent="-174625"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Enhanced productivity</a:t>
            </a:r>
          </a:p>
          <a:p>
            <a:pPr marL="174625" marR="0" lvl="0" indent="-174625"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Compliance automation &amp; data protection</a:t>
            </a:r>
            <a:endParaRPr kumimoji="1" lang="en-US" sz="1400" b="0" i="0" u="none" strike="noStrike" kern="1200" cap="none" spc="0" normalizeH="0" baseline="0" noProof="0" dirty="0">
              <a:ln>
                <a:noFill/>
              </a:ln>
              <a:solidFill>
                <a:srgbClr val="FFFFFF"/>
              </a:solidFill>
              <a:effectLst/>
              <a:uLnTx/>
              <a:uFillTx/>
              <a:latin typeface="Arial"/>
              <a:ea typeface="Calibri" panose="020F0502020204030204" pitchFamily="34" charset="0"/>
              <a:cs typeface="+mn-cs"/>
            </a:endParaRPr>
          </a:p>
        </p:txBody>
      </p:sp>
      <p:sp>
        <p:nvSpPr>
          <p:cNvPr id="70" name="Rectangle 69">
            <a:extLst>
              <a:ext uri="{FF2B5EF4-FFF2-40B4-BE49-F238E27FC236}">
                <a16:creationId xmlns:a16="http://schemas.microsoft.com/office/drawing/2014/main" id="{6EABC5B9-9BBB-C4F0-ACD9-E57559C54FEC}"/>
              </a:ext>
            </a:extLst>
          </p:cNvPr>
          <p:cNvSpPr/>
          <p:nvPr/>
        </p:nvSpPr>
        <p:spPr>
          <a:xfrm>
            <a:off x="204706" y="1729827"/>
            <a:ext cx="410240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Arial"/>
                <a:ea typeface="Times New Roman" panose="02020603050405020304" pitchFamily="18" charset="0"/>
                <a:cs typeface="+mn-cs"/>
              </a:rPr>
              <a:t>Endpoint Lifecycle Management</a:t>
            </a:r>
            <a:endParaRPr kumimoji="1" lang="en-US" sz="3200" b="0" i="0" u="none" strike="noStrike" kern="1200" cap="none" spc="0" normalizeH="0" baseline="0" noProof="0" dirty="0">
              <a:ln>
                <a:noFill/>
              </a:ln>
              <a:solidFill>
                <a:srgbClr val="1C1C1C"/>
              </a:solidFill>
              <a:effectLst/>
              <a:uLnTx/>
              <a:uFillTx/>
              <a:latin typeface="Arial"/>
              <a:cs typeface="+mn-cs"/>
            </a:endParaRPr>
          </a:p>
        </p:txBody>
      </p:sp>
      <p:grpSp>
        <p:nvGrpSpPr>
          <p:cNvPr id="71" name="Group 70">
            <a:extLst>
              <a:ext uri="{FF2B5EF4-FFF2-40B4-BE49-F238E27FC236}">
                <a16:creationId xmlns:a16="http://schemas.microsoft.com/office/drawing/2014/main" id="{12425EF0-297F-B1BB-7B5E-FC93FDFB0943}"/>
              </a:ext>
            </a:extLst>
          </p:cNvPr>
          <p:cNvGrpSpPr/>
          <p:nvPr/>
        </p:nvGrpSpPr>
        <p:grpSpPr>
          <a:xfrm>
            <a:off x="7981739" y="2376219"/>
            <a:ext cx="2104166" cy="1649572"/>
            <a:chOff x="8368005" y="1939132"/>
            <a:chExt cx="1512001" cy="1185340"/>
          </a:xfrm>
          <a:solidFill>
            <a:schemeClr val="tx2"/>
          </a:solidFill>
        </p:grpSpPr>
        <p:grpSp>
          <p:nvGrpSpPr>
            <p:cNvPr id="72" name="Group 71">
              <a:extLst>
                <a:ext uri="{FF2B5EF4-FFF2-40B4-BE49-F238E27FC236}">
                  <a16:creationId xmlns:a16="http://schemas.microsoft.com/office/drawing/2014/main" id="{F2965253-3553-F44A-601D-7B7C88DF98FD}"/>
                </a:ext>
              </a:extLst>
            </p:cNvPr>
            <p:cNvGrpSpPr/>
            <p:nvPr/>
          </p:nvGrpSpPr>
          <p:grpSpPr>
            <a:xfrm>
              <a:off x="8368005" y="1939132"/>
              <a:ext cx="1512001" cy="820624"/>
              <a:chOff x="6085337" y="2558251"/>
              <a:chExt cx="1045054" cy="567193"/>
            </a:xfrm>
            <a:grpFill/>
          </p:grpSpPr>
          <p:grpSp>
            <p:nvGrpSpPr>
              <p:cNvPr id="74" name="Group 73">
                <a:extLst>
                  <a:ext uri="{FF2B5EF4-FFF2-40B4-BE49-F238E27FC236}">
                    <a16:creationId xmlns:a16="http://schemas.microsoft.com/office/drawing/2014/main" id="{9793B6AB-CF38-40A9-01B5-F75E5FD085AD}"/>
                  </a:ext>
                </a:extLst>
              </p:cNvPr>
              <p:cNvGrpSpPr/>
              <p:nvPr/>
            </p:nvGrpSpPr>
            <p:grpSpPr>
              <a:xfrm>
                <a:off x="6478725" y="2558251"/>
                <a:ext cx="229049" cy="199252"/>
                <a:chOff x="460877" y="1699932"/>
                <a:chExt cx="269963" cy="234844"/>
              </a:xfrm>
              <a:grpFill/>
            </p:grpSpPr>
            <p:sp>
              <p:nvSpPr>
                <p:cNvPr id="89" name="Freeform 49">
                  <a:extLst>
                    <a:ext uri="{FF2B5EF4-FFF2-40B4-BE49-F238E27FC236}">
                      <a16:creationId xmlns:a16="http://schemas.microsoft.com/office/drawing/2014/main" id="{A27FA577-9D58-B357-5945-0307E6E3A604}"/>
                    </a:ext>
                  </a:extLst>
                </p:cNvPr>
                <p:cNvSpPr>
                  <a:spLocks noEditPoints="1"/>
                </p:cNvSpPr>
                <p:nvPr/>
              </p:nvSpPr>
              <p:spPr bwMode="auto">
                <a:xfrm>
                  <a:off x="460877" y="1699932"/>
                  <a:ext cx="269963" cy="234844"/>
                </a:xfrm>
                <a:custGeom>
                  <a:avLst/>
                  <a:gdLst>
                    <a:gd name="T0" fmla="*/ 281 w 374"/>
                    <a:gd name="T1" fmla="*/ 298 h 324"/>
                    <a:gd name="T2" fmla="*/ 95 w 374"/>
                    <a:gd name="T3" fmla="*/ 298 h 324"/>
                    <a:gd name="T4" fmla="*/ 83 w 374"/>
                    <a:gd name="T5" fmla="*/ 310 h 324"/>
                    <a:gd name="T6" fmla="*/ 83 w 374"/>
                    <a:gd name="T7" fmla="*/ 324 h 324"/>
                    <a:gd name="T8" fmla="*/ 293 w 374"/>
                    <a:gd name="T9" fmla="*/ 324 h 324"/>
                    <a:gd name="T10" fmla="*/ 293 w 374"/>
                    <a:gd name="T11" fmla="*/ 310 h 324"/>
                    <a:gd name="T12" fmla="*/ 281 w 374"/>
                    <a:gd name="T13" fmla="*/ 298 h 324"/>
                    <a:gd name="T14" fmla="*/ 335 w 374"/>
                    <a:gd name="T15" fmla="*/ 0 h 324"/>
                    <a:gd name="T16" fmla="*/ 335 w 374"/>
                    <a:gd name="T17" fmla="*/ 0 h 324"/>
                    <a:gd name="T18" fmla="*/ 39 w 374"/>
                    <a:gd name="T19" fmla="*/ 0 h 324"/>
                    <a:gd name="T20" fmla="*/ 0 w 374"/>
                    <a:gd name="T21" fmla="*/ 39 h 324"/>
                    <a:gd name="T22" fmla="*/ 0 w 374"/>
                    <a:gd name="T23" fmla="*/ 210 h 324"/>
                    <a:gd name="T24" fmla="*/ 39 w 374"/>
                    <a:gd name="T25" fmla="*/ 249 h 324"/>
                    <a:gd name="T26" fmla="*/ 135 w 374"/>
                    <a:gd name="T27" fmla="*/ 249 h 324"/>
                    <a:gd name="T28" fmla="*/ 135 w 374"/>
                    <a:gd name="T29" fmla="*/ 287 h 324"/>
                    <a:gd name="T30" fmla="*/ 238 w 374"/>
                    <a:gd name="T31" fmla="*/ 287 h 324"/>
                    <a:gd name="T32" fmla="*/ 238 w 374"/>
                    <a:gd name="T33" fmla="*/ 249 h 324"/>
                    <a:gd name="T34" fmla="*/ 335 w 374"/>
                    <a:gd name="T35" fmla="*/ 249 h 324"/>
                    <a:gd name="T36" fmla="*/ 374 w 374"/>
                    <a:gd name="T37" fmla="*/ 210 h 324"/>
                    <a:gd name="T38" fmla="*/ 374 w 374"/>
                    <a:gd name="T39" fmla="*/ 39 h 324"/>
                    <a:gd name="T40" fmla="*/ 335 w 374"/>
                    <a:gd name="T41" fmla="*/ 0 h 324"/>
                    <a:gd name="T42" fmla="*/ 187 w 374"/>
                    <a:gd name="T43" fmla="*/ 12 h 324"/>
                    <a:gd name="T44" fmla="*/ 187 w 374"/>
                    <a:gd name="T45" fmla="*/ 12 h 324"/>
                    <a:gd name="T46" fmla="*/ 192 w 374"/>
                    <a:gd name="T47" fmla="*/ 17 h 324"/>
                    <a:gd name="T48" fmla="*/ 187 w 374"/>
                    <a:gd name="T49" fmla="*/ 22 h 324"/>
                    <a:gd name="T50" fmla="*/ 182 w 374"/>
                    <a:gd name="T51" fmla="*/ 17 h 324"/>
                    <a:gd name="T52" fmla="*/ 187 w 374"/>
                    <a:gd name="T53" fmla="*/ 12 h 324"/>
                    <a:gd name="T54" fmla="*/ 335 w 374"/>
                    <a:gd name="T55" fmla="*/ 211 h 324"/>
                    <a:gd name="T56" fmla="*/ 335 w 374"/>
                    <a:gd name="T57" fmla="*/ 211 h 324"/>
                    <a:gd name="T58" fmla="*/ 39 w 374"/>
                    <a:gd name="T59" fmla="*/ 211 h 324"/>
                    <a:gd name="T60" fmla="*/ 39 w 374"/>
                    <a:gd name="T61" fmla="*/ 74 h 324"/>
                    <a:gd name="T62" fmla="*/ 39 w 374"/>
                    <a:gd name="T63" fmla="*/ 74 h 324"/>
                    <a:gd name="T64" fmla="*/ 39 w 374"/>
                    <a:gd name="T65" fmla="*/ 38 h 324"/>
                    <a:gd name="T66" fmla="*/ 335 w 374"/>
                    <a:gd name="T67" fmla="*/ 38 h 324"/>
                    <a:gd name="T68" fmla="*/ 335 w 374"/>
                    <a:gd name="T69" fmla="*/ 175 h 324"/>
                    <a:gd name="T70" fmla="*/ 335 w 374"/>
                    <a:gd name="T71" fmla="*/ 211 h 324"/>
                    <a:gd name="T72" fmla="*/ 335 w 374"/>
                    <a:gd name="T73" fmla="*/ 21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4" h="324">
                      <a:moveTo>
                        <a:pt x="281" y="298"/>
                      </a:moveTo>
                      <a:cubicBezTo>
                        <a:pt x="95" y="298"/>
                        <a:pt x="95" y="298"/>
                        <a:pt x="95" y="298"/>
                      </a:cubicBezTo>
                      <a:cubicBezTo>
                        <a:pt x="89" y="298"/>
                        <a:pt x="83" y="303"/>
                        <a:pt x="83" y="310"/>
                      </a:cubicBezTo>
                      <a:cubicBezTo>
                        <a:pt x="83" y="310"/>
                        <a:pt x="83" y="324"/>
                        <a:pt x="83" y="324"/>
                      </a:cubicBezTo>
                      <a:cubicBezTo>
                        <a:pt x="293" y="324"/>
                        <a:pt x="293" y="324"/>
                        <a:pt x="293" y="324"/>
                      </a:cubicBezTo>
                      <a:cubicBezTo>
                        <a:pt x="293" y="324"/>
                        <a:pt x="293" y="310"/>
                        <a:pt x="293" y="310"/>
                      </a:cubicBezTo>
                      <a:cubicBezTo>
                        <a:pt x="293" y="303"/>
                        <a:pt x="288" y="298"/>
                        <a:pt x="281" y="298"/>
                      </a:cubicBezTo>
                      <a:close/>
                      <a:moveTo>
                        <a:pt x="335" y="0"/>
                      </a:moveTo>
                      <a:cubicBezTo>
                        <a:pt x="335" y="0"/>
                        <a:pt x="335" y="0"/>
                        <a:pt x="335" y="0"/>
                      </a:cubicBezTo>
                      <a:cubicBezTo>
                        <a:pt x="39" y="0"/>
                        <a:pt x="39" y="0"/>
                        <a:pt x="39" y="0"/>
                      </a:cubicBezTo>
                      <a:cubicBezTo>
                        <a:pt x="17" y="0"/>
                        <a:pt x="0" y="18"/>
                        <a:pt x="0" y="39"/>
                      </a:cubicBezTo>
                      <a:cubicBezTo>
                        <a:pt x="0" y="210"/>
                        <a:pt x="0" y="210"/>
                        <a:pt x="0" y="210"/>
                      </a:cubicBezTo>
                      <a:cubicBezTo>
                        <a:pt x="0" y="231"/>
                        <a:pt x="17" y="249"/>
                        <a:pt x="39" y="249"/>
                      </a:cubicBezTo>
                      <a:cubicBezTo>
                        <a:pt x="135" y="249"/>
                        <a:pt x="135" y="249"/>
                        <a:pt x="135" y="249"/>
                      </a:cubicBezTo>
                      <a:cubicBezTo>
                        <a:pt x="135" y="287"/>
                        <a:pt x="135" y="287"/>
                        <a:pt x="135" y="287"/>
                      </a:cubicBezTo>
                      <a:cubicBezTo>
                        <a:pt x="238" y="287"/>
                        <a:pt x="238" y="287"/>
                        <a:pt x="238" y="287"/>
                      </a:cubicBezTo>
                      <a:cubicBezTo>
                        <a:pt x="238" y="249"/>
                        <a:pt x="238" y="249"/>
                        <a:pt x="238" y="249"/>
                      </a:cubicBezTo>
                      <a:cubicBezTo>
                        <a:pt x="335" y="249"/>
                        <a:pt x="335" y="249"/>
                        <a:pt x="335" y="249"/>
                      </a:cubicBezTo>
                      <a:cubicBezTo>
                        <a:pt x="357" y="249"/>
                        <a:pt x="374" y="231"/>
                        <a:pt x="374" y="210"/>
                      </a:cubicBezTo>
                      <a:cubicBezTo>
                        <a:pt x="374" y="39"/>
                        <a:pt x="374" y="39"/>
                        <a:pt x="374" y="39"/>
                      </a:cubicBezTo>
                      <a:cubicBezTo>
                        <a:pt x="374" y="18"/>
                        <a:pt x="357" y="0"/>
                        <a:pt x="335" y="0"/>
                      </a:cubicBezTo>
                      <a:close/>
                      <a:moveTo>
                        <a:pt x="187" y="12"/>
                      </a:moveTo>
                      <a:cubicBezTo>
                        <a:pt x="187" y="12"/>
                        <a:pt x="187" y="12"/>
                        <a:pt x="187" y="12"/>
                      </a:cubicBezTo>
                      <a:cubicBezTo>
                        <a:pt x="190" y="12"/>
                        <a:pt x="192" y="15"/>
                        <a:pt x="192" y="17"/>
                      </a:cubicBezTo>
                      <a:cubicBezTo>
                        <a:pt x="192" y="20"/>
                        <a:pt x="190" y="22"/>
                        <a:pt x="187" y="22"/>
                      </a:cubicBezTo>
                      <a:cubicBezTo>
                        <a:pt x="184" y="22"/>
                        <a:pt x="182" y="20"/>
                        <a:pt x="182" y="17"/>
                      </a:cubicBezTo>
                      <a:cubicBezTo>
                        <a:pt x="182" y="15"/>
                        <a:pt x="184" y="12"/>
                        <a:pt x="187" y="12"/>
                      </a:cubicBezTo>
                      <a:close/>
                      <a:moveTo>
                        <a:pt x="335" y="211"/>
                      </a:moveTo>
                      <a:cubicBezTo>
                        <a:pt x="335" y="211"/>
                        <a:pt x="335" y="211"/>
                        <a:pt x="335" y="211"/>
                      </a:cubicBezTo>
                      <a:cubicBezTo>
                        <a:pt x="39" y="211"/>
                        <a:pt x="39" y="211"/>
                        <a:pt x="39" y="211"/>
                      </a:cubicBezTo>
                      <a:cubicBezTo>
                        <a:pt x="39" y="74"/>
                        <a:pt x="39" y="74"/>
                        <a:pt x="39" y="74"/>
                      </a:cubicBezTo>
                      <a:cubicBezTo>
                        <a:pt x="39" y="74"/>
                        <a:pt x="39" y="74"/>
                        <a:pt x="39" y="74"/>
                      </a:cubicBezTo>
                      <a:cubicBezTo>
                        <a:pt x="39" y="38"/>
                        <a:pt x="39" y="38"/>
                        <a:pt x="39" y="38"/>
                      </a:cubicBezTo>
                      <a:cubicBezTo>
                        <a:pt x="335" y="38"/>
                        <a:pt x="335" y="38"/>
                        <a:pt x="335" y="38"/>
                      </a:cubicBezTo>
                      <a:cubicBezTo>
                        <a:pt x="335" y="175"/>
                        <a:pt x="335" y="175"/>
                        <a:pt x="335" y="175"/>
                      </a:cubicBezTo>
                      <a:cubicBezTo>
                        <a:pt x="335" y="211"/>
                        <a:pt x="335" y="211"/>
                        <a:pt x="335" y="211"/>
                      </a:cubicBezTo>
                      <a:cubicBezTo>
                        <a:pt x="335" y="211"/>
                        <a:pt x="335" y="211"/>
                        <a:pt x="335" y="2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90" name="Freeform 50">
                  <a:extLst>
                    <a:ext uri="{FF2B5EF4-FFF2-40B4-BE49-F238E27FC236}">
                      <a16:creationId xmlns:a16="http://schemas.microsoft.com/office/drawing/2014/main" id="{8213A0B3-209A-5FCD-E511-3413BFD4B420}"/>
                    </a:ext>
                  </a:extLst>
                </p:cNvPr>
                <p:cNvSpPr>
                  <a:spLocks/>
                </p:cNvSpPr>
                <p:nvPr/>
              </p:nvSpPr>
              <p:spPr bwMode="auto">
                <a:xfrm>
                  <a:off x="585170" y="1757956"/>
                  <a:ext cx="95281" cy="72377"/>
                </a:xfrm>
                <a:custGeom>
                  <a:avLst/>
                  <a:gdLst>
                    <a:gd name="T0" fmla="*/ 63 w 132"/>
                    <a:gd name="T1" fmla="*/ 1 h 100"/>
                    <a:gd name="T2" fmla="*/ 81 w 132"/>
                    <a:gd name="T3" fmla="*/ 4 h 100"/>
                    <a:gd name="T4" fmla="*/ 106 w 132"/>
                    <a:gd name="T5" fmla="*/ 70 h 100"/>
                    <a:gd name="T6" fmla="*/ 129 w 132"/>
                    <a:gd name="T7" fmla="*/ 100 h 100"/>
                    <a:gd name="T8" fmla="*/ 88 w 132"/>
                    <a:gd name="T9" fmla="*/ 81 h 100"/>
                    <a:gd name="T10" fmla="*/ 20 w 132"/>
                    <a:gd name="T11" fmla="*/ 80 h 100"/>
                    <a:gd name="T12" fmla="*/ 8 w 132"/>
                    <a:gd name="T13" fmla="*/ 74 h 100"/>
                    <a:gd name="T14" fmla="*/ 0 w 132"/>
                    <a:gd name="T15" fmla="*/ 66 h 100"/>
                    <a:gd name="T16" fmla="*/ 7 w 132"/>
                    <a:gd name="T17" fmla="*/ 66 h 100"/>
                    <a:gd name="T18" fmla="*/ 23 w 132"/>
                    <a:gd name="T19" fmla="*/ 61 h 100"/>
                    <a:gd name="T20" fmla="*/ 49 w 132"/>
                    <a:gd name="T21" fmla="*/ 8 h 100"/>
                    <a:gd name="T22" fmla="*/ 43 w 132"/>
                    <a:gd name="T23" fmla="*/ 1 h 100"/>
                    <a:gd name="T24" fmla="*/ 45 w 132"/>
                    <a:gd name="T25" fmla="*/ 1 h 100"/>
                    <a:gd name="T26" fmla="*/ 63 w 132"/>
                    <a:gd name="T27"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0">
                      <a:moveTo>
                        <a:pt x="63" y="1"/>
                      </a:moveTo>
                      <a:cubicBezTo>
                        <a:pt x="69" y="1"/>
                        <a:pt x="75" y="2"/>
                        <a:pt x="81" y="4"/>
                      </a:cubicBezTo>
                      <a:cubicBezTo>
                        <a:pt x="120" y="15"/>
                        <a:pt x="132" y="48"/>
                        <a:pt x="106" y="70"/>
                      </a:cubicBezTo>
                      <a:cubicBezTo>
                        <a:pt x="129" y="100"/>
                        <a:pt x="129" y="100"/>
                        <a:pt x="129" y="100"/>
                      </a:cubicBezTo>
                      <a:cubicBezTo>
                        <a:pt x="88" y="81"/>
                        <a:pt x="88" y="81"/>
                        <a:pt x="88" y="81"/>
                      </a:cubicBezTo>
                      <a:cubicBezTo>
                        <a:pt x="67" y="89"/>
                        <a:pt x="41" y="89"/>
                        <a:pt x="20" y="80"/>
                      </a:cubicBezTo>
                      <a:cubicBezTo>
                        <a:pt x="16" y="78"/>
                        <a:pt x="12" y="76"/>
                        <a:pt x="8" y="74"/>
                      </a:cubicBezTo>
                      <a:cubicBezTo>
                        <a:pt x="0" y="66"/>
                        <a:pt x="0" y="66"/>
                        <a:pt x="0" y="66"/>
                      </a:cubicBezTo>
                      <a:cubicBezTo>
                        <a:pt x="7" y="66"/>
                        <a:pt x="7" y="66"/>
                        <a:pt x="7" y="66"/>
                      </a:cubicBezTo>
                      <a:cubicBezTo>
                        <a:pt x="13" y="64"/>
                        <a:pt x="18" y="63"/>
                        <a:pt x="23" y="61"/>
                      </a:cubicBezTo>
                      <a:cubicBezTo>
                        <a:pt x="51" y="49"/>
                        <a:pt x="60" y="26"/>
                        <a:pt x="49" y="8"/>
                      </a:cubicBezTo>
                      <a:cubicBezTo>
                        <a:pt x="43" y="1"/>
                        <a:pt x="43" y="1"/>
                        <a:pt x="43" y="1"/>
                      </a:cubicBezTo>
                      <a:cubicBezTo>
                        <a:pt x="45" y="1"/>
                        <a:pt x="45" y="1"/>
                        <a:pt x="45" y="1"/>
                      </a:cubicBezTo>
                      <a:cubicBezTo>
                        <a:pt x="51" y="0"/>
                        <a:pt x="57" y="0"/>
                        <a:pt x="6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91" name="Freeform 51">
                  <a:extLst>
                    <a:ext uri="{FF2B5EF4-FFF2-40B4-BE49-F238E27FC236}">
                      <a16:creationId xmlns:a16="http://schemas.microsoft.com/office/drawing/2014/main" id="{D2253395-A3EC-EC58-A35F-1DBD58F408DF}"/>
                    </a:ext>
                  </a:extLst>
                </p:cNvPr>
                <p:cNvSpPr>
                  <a:spLocks noEditPoints="1"/>
                </p:cNvSpPr>
                <p:nvPr/>
              </p:nvSpPr>
              <p:spPr bwMode="auto">
                <a:xfrm>
                  <a:off x="510655" y="1739022"/>
                  <a:ext cx="110551" cy="72377"/>
                </a:xfrm>
                <a:custGeom>
                  <a:avLst/>
                  <a:gdLst>
                    <a:gd name="T0" fmla="*/ 106 w 153"/>
                    <a:gd name="T1" fmla="*/ 34 h 100"/>
                    <a:gd name="T2" fmla="*/ 98 w 153"/>
                    <a:gd name="T3" fmla="*/ 42 h 100"/>
                    <a:gd name="T4" fmla="*/ 106 w 153"/>
                    <a:gd name="T5" fmla="*/ 51 h 100"/>
                    <a:gd name="T6" fmla="*/ 114 w 153"/>
                    <a:gd name="T7" fmla="*/ 42 h 100"/>
                    <a:gd name="T8" fmla="*/ 106 w 153"/>
                    <a:gd name="T9" fmla="*/ 34 h 100"/>
                    <a:gd name="T10" fmla="*/ 78 w 153"/>
                    <a:gd name="T11" fmla="*/ 34 h 100"/>
                    <a:gd name="T12" fmla="*/ 70 w 153"/>
                    <a:gd name="T13" fmla="*/ 42 h 100"/>
                    <a:gd name="T14" fmla="*/ 78 w 153"/>
                    <a:gd name="T15" fmla="*/ 51 h 100"/>
                    <a:gd name="T16" fmla="*/ 86 w 153"/>
                    <a:gd name="T17" fmla="*/ 42 h 100"/>
                    <a:gd name="T18" fmla="*/ 78 w 153"/>
                    <a:gd name="T19" fmla="*/ 34 h 100"/>
                    <a:gd name="T20" fmla="*/ 51 w 153"/>
                    <a:gd name="T21" fmla="*/ 34 h 100"/>
                    <a:gd name="T22" fmla="*/ 42 w 153"/>
                    <a:gd name="T23" fmla="*/ 42 h 100"/>
                    <a:gd name="T24" fmla="*/ 51 w 153"/>
                    <a:gd name="T25" fmla="*/ 51 h 100"/>
                    <a:gd name="T26" fmla="*/ 59 w 153"/>
                    <a:gd name="T27" fmla="*/ 42 h 100"/>
                    <a:gd name="T28" fmla="*/ 51 w 153"/>
                    <a:gd name="T29" fmla="*/ 34 h 100"/>
                    <a:gd name="T30" fmla="*/ 70 w 153"/>
                    <a:gd name="T31" fmla="*/ 1 h 100"/>
                    <a:gd name="T32" fmla="*/ 120 w 153"/>
                    <a:gd name="T33" fmla="*/ 11 h 100"/>
                    <a:gd name="T34" fmla="*/ 113 w 153"/>
                    <a:gd name="T35" fmla="*/ 81 h 100"/>
                    <a:gd name="T36" fmla="*/ 45 w 153"/>
                    <a:gd name="T37" fmla="*/ 81 h 100"/>
                    <a:gd name="T38" fmla="*/ 4 w 153"/>
                    <a:gd name="T39" fmla="*/ 100 h 100"/>
                    <a:gd name="T40" fmla="*/ 27 w 153"/>
                    <a:gd name="T41" fmla="*/ 71 h 100"/>
                    <a:gd name="T42" fmla="*/ 52 w 153"/>
                    <a:gd name="T43" fmla="*/ 4 h 100"/>
                    <a:gd name="T44" fmla="*/ 70 w 153"/>
                    <a:gd name="T45" fmla="*/ 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00">
                      <a:moveTo>
                        <a:pt x="106" y="34"/>
                      </a:moveTo>
                      <a:cubicBezTo>
                        <a:pt x="101" y="34"/>
                        <a:pt x="98" y="38"/>
                        <a:pt x="98" y="42"/>
                      </a:cubicBezTo>
                      <a:cubicBezTo>
                        <a:pt x="98" y="47"/>
                        <a:pt x="101" y="51"/>
                        <a:pt x="106" y="51"/>
                      </a:cubicBezTo>
                      <a:cubicBezTo>
                        <a:pt x="110" y="51"/>
                        <a:pt x="114" y="47"/>
                        <a:pt x="114" y="42"/>
                      </a:cubicBezTo>
                      <a:cubicBezTo>
                        <a:pt x="114" y="38"/>
                        <a:pt x="110" y="34"/>
                        <a:pt x="106" y="34"/>
                      </a:cubicBezTo>
                      <a:close/>
                      <a:moveTo>
                        <a:pt x="78" y="34"/>
                      </a:moveTo>
                      <a:cubicBezTo>
                        <a:pt x="74" y="34"/>
                        <a:pt x="70" y="38"/>
                        <a:pt x="70" y="42"/>
                      </a:cubicBezTo>
                      <a:cubicBezTo>
                        <a:pt x="70" y="47"/>
                        <a:pt x="74" y="51"/>
                        <a:pt x="78" y="51"/>
                      </a:cubicBezTo>
                      <a:cubicBezTo>
                        <a:pt x="83" y="51"/>
                        <a:pt x="86" y="47"/>
                        <a:pt x="86" y="42"/>
                      </a:cubicBezTo>
                      <a:cubicBezTo>
                        <a:pt x="86" y="38"/>
                        <a:pt x="83" y="34"/>
                        <a:pt x="78" y="34"/>
                      </a:cubicBezTo>
                      <a:close/>
                      <a:moveTo>
                        <a:pt x="51" y="34"/>
                      </a:moveTo>
                      <a:cubicBezTo>
                        <a:pt x="46" y="34"/>
                        <a:pt x="42" y="38"/>
                        <a:pt x="42" y="42"/>
                      </a:cubicBezTo>
                      <a:cubicBezTo>
                        <a:pt x="42" y="47"/>
                        <a:pt x="46" y="51"/>
                        <a:pt x="51" y="51"/>
                      </a:cubicBezTo>
                      <a:cubicBezTo>
                        <a:pt x="55" y="51"/>
                        <a:pt x="59" y="47"/>
                        <a:pt x="59" y="42"/>
                      </a:cubicBezTo>
                      <a:cubicBezTo>
                        <a:pt x="59" y="38"/>
                        <a:pt x="55" y="34"/>
                        <a:pt x="51" y="34"/>
                      </a:cubicBezTo>
                      <a:close/>
                      <a:moveTo>
                        <a:pt x="70" y="1"/>
                      </a:moveTo>
                      <a:cubicBezTo>
                        <a:pt x="88" y="0"/>
                        <a:pt x="106" y="3"/>
                        <a:pt x="120" y="11"/>
                      </a:cubicBezTo>
                      <a:cubicBezTo>
                        <a:pt x="153" y="30"/>
                        <a:pt x="150" y="65"/>
                        <a:pt x="113" y="81"/>
                      </a:cubicBezTo>
                      <a:cubicBezTo>
                        <a:pt x="92" y="89"/>
                        <a:pt x="66" y="90"/>
                        <a:pt x="45" y="81"/>
                      </a:cubicBezTo>
                      <a:cubicBezTo>
                        <a:pt x="4" y="100"/>
                        <a:pt x="4" y="100"/>
                        <a:pt x="4" y="100"/>
                      </a:cubicBezTo>
                      <a:cubicBezTo>
                        <a:pt x="27" y="71"/>
                        <a:pt x="27" y="71"/>
                        <a:pt x="27" y="71"/>
                      </a:cubicBezTo>
                      <a:cubicBezTo>
                        <a:pt x="0" y="48"/>
                        <a:pt x="13" y="15"/>
                        <a:pt x="52" y="4"/>
                      </a:cubicBezTo>
                      <a:cubicBezTo>
                        <a:pt x="58" y="3"/>
                        <a:pt x="64" y="2"/>
                        <a:pt x="7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grpSp>
          <p:grpSp>
            <p:nvGrpSpPr>
              <p:cNvPr id="75" name="Group 74">
                <a:extLst>
                  <a:ext uri="{FF2B5EF4-FFF2-40B4-BE49-F238E27FC236}">
                    <a16:creationId xmlns:a16="http://schemas.microsoft.com/office/drawing/2014/main" id="{93FFC92E-6E45-7D99-61C8-A981EA614EAA}"/>
                  </a:ext>
                </a:extLst>
              </p:cNvPr>
              <p:cNvGrpSpPr/>
              <p:nvPr/>
            </p:nvGrpSpPr>
            <p:grpSpPr>
              <a:xfrm>
                <a:off x="6085337" y="2883375"/>
                <a:ext cx="199349" cy="242069"/>
                <a:chOff x="-103481" y="1841938"/>
                <a:chExt cx="213771" cy="259580"/>
              </a:xfrm>
              <a:grpFill/>
            </p:grpSpPr>
            <p:sp>
              <p:nvSpPr>
                <p:cNvPr id="87" name="Freeform 47">
                  <a:extLst>
                    <a:ext uri="{FF2B5EF4-FFF2-40B4-BE49-F238E27FC236}">
                      <a16:creationId xmlns:a16="http://schemas.microsoft.com/office/drawing/2014/main" id="{99699251-DA46-1C2A-DADE-FD42D50D8605}"/>
                    </a:ext>
                  </a:extLst>
                </p:cNvPr>
                <p:cNvSpPr>
                  <a:spLocks noEditPoints="1"/>
                </p:cNvSpPr>
                <p:nvPr/>
              </p:nvSpPr>
              <p:spPr bwMode="auto">
                <a:xfrm>
                  <a:off x="-44236" y="1868812"/>
                  <a:ext cx="154526" cy="206748"/>
                </a:xfrm>
                <a:custGeom>
                  <a:avLst/>
                  <a:gdLst>
                    <a:gd name="T0" fmla="*/ 84 w 214"/>
                    <a:gd name="T1" fmla="*/ 0 h 285"/>
                    <a:gd name="T2" fmla="*/ 35 w 214"/>
                    <a:gd name="T3" fmla="*/ 82 h 285"/>
                    <a:gd name="T4" fmla="*/ 0 w 214"/>
                    <a:gd name="T5" fmla="*/ 122 h 285"/>
                    <a:gd name="T6" fmla="*/ 4 w 214"/>
                    <a:gd name="T7" fmla="*/ 197 h 285"/>
                    <a:gd name="T8" fmla="*/ 51 w 214"/>
                    <a:gd name="T9" fmla="*/ 214 h 285"/>
                    <a:gd name="T10" fmla="*/ 185 w 214"/>
                    <a:gd name="T11" fmla="*/ 285 h 285"/>
                    <a:gd name="T12" fmla="*/ 214 w 214"/>
                    <a:gd name="T13" fmla="*/ 153 h 285"/>
                    <a:gd name="T14" fmla="*/ 214 w 214"/>
                    <a:gd name="T15" fmla="*/ 30 h 285"/>
                    <a:gd name="T16" fmla="*/ 94 w 214"/>
                    <a:gd name="T17" fmla="*/ 220 h 285"/>
                    <a:gd name="T18" fmla="*/ 94 w 214"/>
                    <a:gd name="T19" fmla="*/ 193 h 285"/>
                    <a:gd name="T20" fmla="*/ 94 w 214"/>
                    <a:gd name="T21" fmla="*/ 220 h 285"/>
                    <a:gd name="T22" fmla="*/ 80 w 214"/>
                    <a:gd name="T23" fmla="*/ 169 h 285"/>
                    <a:gd name="T24" fmla="*/ 108 w 214"/>
                    <a:gd name="T25" fmla="*/ 169 h 285"/>
                    <a:gd name="T26" fmla="*/ 94 w 214"/>
                    <a:gd name="T27" fmla="*/ 145 h 285"/>
                    <a:gd name="T28" fmla="*/ 94 w 214"/>
                    <a:gd name="T29" fmla="*/ 118 h 285"/>
                    <a:gd name="T30" fmla="*/ 94 w 214"/>
                    <a:gd name="T31" fmla="*/ 145 h 285"/>
                    <a:gd name="T32" fmla="*/ 117 w 214"/>
                    <a:gd name="T33" fmla="*/ 244 h 285"/>
                    <a:gd name="T34" fmla="*/ 145 w 214"/>
                    <a:gd name="T35" fmla="*/ 244 h 285"/>
                    <a:gd name="T36" fmla="*/ 131 w 214"/>
                    <a:gd name="T37" fmla="*/ 220 h 285"/>
                    <a:gd name="T38" fmla="*/ 131 w 214"/>
                    <a:gd name="T39" fmla="*/ 193 h 285"/>
                    <a:gd name="T40" fmla="*/ 131 w 214"/>
                    <a:gd name="T41" fmla="*/ 220 h 285"/>
                    <a:gd name="T42" fmla="*/ 117 w 214"/>
                    <a:gd name="T43" fmla="*/ 169 h 285"/>
                    <a:gd name="T44" fmla="*/ 145 w 214"/>
                    <a:gd name="T45" fmla="*/ 169 h 285"/>
                    <a:gd name="T46" fmla="*/ 131 w 214"/>
                    <a:gd name="T47" fmla="*/ 145 h 285"/>
                    <a:gd name="T48" fmla="*/ 131 w 214"/>
                    <a:gd name="T49" fmla="*/ 118 h 285"/>
                    <a:gd name="T50" fmla="*/ 131 w 214"/>
                    <a:gd name="T51" fmla="*/ 145 h 285"/>
                    <a:gd name="T52" fmla="*/ 154 w 214"/>
                    <a:gd name="T53" fmla="*/ 206 h 285"/>
                    <a:gd name="T54" fmla="*/ 181 w 214"/>
                    <a:gd name="T55" fmla="*/ 206 h 285"/>
                    <a:gd name="T56" fmla="*/ 168 w 214"/>
                    <a:gd name="T57" fmla="*/ 183 h 285"/>
                    <a:gd name="T58" fmla="*/ 168 w 214"/>
                    <a:gd name="T59" fmla="*/ 155 h 285"/>
                    <a:gd name="T60" fmla="*/ 168 w 214"/>
                    <a:gd name="T61" fmla="*/ 183 h 285"/>
                    <a:gd name="T62" fmla="*/ 154 w 214"/>
                    <a:gd name="T63" fmla="*/ 131 h 285"/>
                    <a:gd name="T64" fmla="*/ 181 w 214"/>
                    <a:gd name="T65" fmla="*/ 131 h 285"/>
                    <a:gd name="T66" fmla="*/ 171 w 214"/>
                    <a:gd name="T67" fmla="*/ 87 h 285"/>
                    <a:gd name="T68" fmla="*/ 76 w 214"/>
                    <a:gd name="T69" fmla="*/ 72 h 285"/>
                    <a:gd name="T70" fmla="*/ 170 w 214"/>
                    <a:gd name="T71" fmla="*/ 57 h 285"/>
                    <a:gd name="T72" fmla="*/ 185 w 214"/>
                    <a:gd name="T73" fmla="*/ 7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4" h="285">
                      <a:moveTo>
                        <a:pt x="185" y="0"/>
                      </a:moveTo>
                      <a:cubicBezTo>
                        <a:pt x="84" y="0"/>
                        <a:pt x="84" y="0"/>
                        <a:pt x="84" y="0"/>
                      </a:cubicBezTo>
                      <a:cubicBezTo>
                        <a:pt x="51" y="70"/>
                        <a:pt x="51" y="70"/>
                        <a:pt x="51" y="70"/>
                      </a:cubicBezTo>
                      <a:cubicBezTo>
                        <a:pt x="46" y="80"/>
                        <a:pt x="42" y="82"/>
                        <a:pt x="35" y="82"/>
                      </a:cubicBezTo>
                      <a:cubicBezTo>
                        <a:pt x="4" y="82"/>
                        <a:pt x="4" y="82"/>
                        <a:pt x="4" y="82"/>
                      </a:cubicBezTo>
                      <a:cubicBezTo>
                        <a:pt x="4" y="82"/>
                        <a:pt x="0" y="98"/>
                        <a:pt x="0" y="122"/>
                      </a:cubicBezTo>
                      <a:cubicBezTo>
                        <a:pt x="0" y="157"/>
                        <a:pt x="0" y="157"/>
                        <a:pt x="0" y="157"/>
                      </a:cubicBezTo>
                      <a:cubicBezTo>
                        <a:pt x="0" y="180"/>
                        <a:pt x="4" y="197"/>
                        <a:pt x="4" y="197"/>
                      </a:cubicBezTo>
                      <a:cubicBezTo>
                        <a:pt x="35" y="201"/>
                        <a:pt x="35" y="201"/>
                        <a:pt x="35" y="201"/>
                      </a:cubicBezTo>
                      <a:cubicBezTo>
                        <a:pt x="42" y="204"/>
                        <a:pt x="46" y="205"/>
                        <a:pt x="51" y="214"/>
                      </a:cubicBezTo>
                      <a:cubicBezTo>
                        <a:pt x="84" y="285"/>
                        <a:pt x="84" y="285"/>
                        <a:pt x="84" y="285"/>
                      </a:cubicBezTo>
                      <a:cubicBezTo>
                        <a:pt x="185" y="285"/>
                        <a:pt x="185" y="285"/>
                        <a:pt x="185" y="285"/>
                      </a:cubicBezTo>
                      <a:cubicBezTo>
                        <a:pt x="201" y="285"/>
                        <a:pt x="214" y="271"/>
                        <a:pt x="214" y="255"/>
                      </a:cubicBezTo>
                      <a:cubicBezTo>
                        <a:pt x="214" y="153"/>
                        <a:pt x="214" y="153"/>
                        <a:pt x="214" y="153"/>
                      </a:cubicBezTo>
                      <a:cubicBezTo>
                        <a:pt x="214" y="132"/>
                        <a:pt x="214" y="132"/>
                        <a:pt x="214" y="132"/>
                      </a:cubicBezTo>
                      <a:cubicBezTo>
                        <a:pt x="214" y="30"/>
                        <a:pt x="214" y="30"/>
                        <a:pt x="214" y="30"/>
                      </a:cubicBezTo>
                      <a:cubicBezTo>
                        <a:pt x="214" y="13"/>
                        <a:pt x="201" y="0"/>
                        <a:pt x="185" y="0"/>
                      </a:cubicBezTo>
                      <a:close/>
                      <a:moveTo>
                        <a:pt x="94" y="220"/>
                      </a:moveTo>
                      <a:cubicBezTo>
                        <a:pt x="87" y="220"/>
                        <a:pt x="80" y="214"/>
                        <a:pt x="80" y="206"/>
                      </a:cubicBezTo>
                      <a:cubicBezTo>
                        <a:pt x="80" y="199"/>
                        <a:pt x="87" y="193"/>
                        <a:pt x="94" y="193"/>
                      </a:cubicBezTo>
                      <a:cubicBezTo>
                        <a:pt x="102" y="193"/>
                        <a:pt x="108" y="199"/>
                        <a:pt x="108" y="206"/>
                      </a:cubicBezTo>
                      <a:cubicBezTo>
                        <a:pt x="108" y="214"/>
                        <a:pt x="102" y="220"/>
                        <a:pt x="94" y="220"/>
                      </a:cubicBezTo>
                      <a:close/>
                      <a:moveTo>
                        <a:pt x="94" y="183"/>
                      </a:moveTo>
                      <a:cubicBezTo>
                        <a:pt x="87" y="183"/>
                        <a:pt x="80" y="176"/>
                        <a:pt x="80" y="169"/>
                      </a:cubicBezTo>
                      <a:cubicBezTo>
                        <a:pt x="80" y="161"/>
                        <a:pt x="87" y="155"/>
                        <a:pt x="94" y="155"/>
                      </a:cubicBezTo>
                      <a:cubicBezTo>
                        <a:pt x="102" y="155"/>
                        <a:pt x="108" y="161"/>
                        <a:pt x="108" y="169"/>
                      </a:cubicBezTo>
                      <a:cubicBezTo>
                        <a:pt x="108" y="176"/>
                        <a:pt x="102" y="183"/>
                        <a:pt x="94" y="183"/>
                      </a:cubicBezTo>
                      <a:close/>
                      <a:moveTo>
                        <a:pt x="94" y="145"/>
                      </a:moveTo>
                      <a:cubicBezTo>
                        <a:pt x="87" y="145"/>
                        <a:pt x="80" y="138"/>
                        <a:pt x="80" y="131"/>
                      </a:cubicBezTo>
                      <a:cubicBezTo>
                        <a:pt x="80" y="123"/>
                        <a:pt x="87" y="118"/>
                        <a:pt x="94" y="118"/>
                      </a:cubicBezTo>
                      <a:cubicBezTo>
                        <a:pt x="102" y="118"/>
                        <a:pt x="108" y="123"/>
                        <a:pt x="108" y="131"/>
                      </a:cubicBezTo>
                      <a:cubicBezTo>
                        <a:pt x="108" y="138"/>
                        <a:pt x="102" y="145"/>
                        <a:pt x="94" y="145"/>
                      </a:cubicBezTo>
                      <a:close/>
                      <a:moveTo>
                        <a:pt x="131" y="258"/>
                      </a:moveTo>
                      <a:cubicBezTo>
                        <a:pt x="123" y="258"/>
                        <a:pt x="117" y="252"/>
                        <a:pt x="117" y="244"/>
                      </a:cubicBezTo>
                      <a:cubicBezTo>
                        <a:pt x="117" y="237"/>
                        <a:pt x="123" y="231"/>
                        <a:pt x="131" y="231"/>
                      </a:cubicBezTo>
                      <a:cubicBezTo>
                        <a:pt x="138" y="231"/>
                        <a:pt x="145" y="237"/>
                        <a:pt x="145" y="244"/>
                      </a:cubicBezTo>
                      <a:cubicBezTo>
                        <a:pt x="145" y="252"/>
                        <a:pt x="138" y="258"/>
                        <a:pt x="131" y="258"/>
                      </a:cubicBezTo>
                      <a:close/>
                      <a:moveTo>
                        <a:pt x="131" y="220"/>
                      </a:moveTo>
                      <a:cubicBezTo>
                        <a:pt x="123" y="220"/>
                        <a:pt x="117" y="214"/>
                        <a:pt x="117" y="206"/>
                      </a:cubicBezTo>
                      <a:cubicBezTo>
                        <a:pt x="117" y="199"/>
                        <a:pt x="123" y="193"/>
                        <a:pt x="131" y="193"/>
                      </a:cubicBezTo>
                      <a:cubicBezTo>
                        <a:pt x="138" y="193"/>
                        <a:pt x="145" y="199"/>
                        <a:pt x="145" y="206"/>
                      </a:cubicBezTo>
                      <a:cubicBezTo>
                        <a:pt x="145" y="214"/>
                        <a:pt x="138" y="220"/>
                        <a:pt x="131" y="220"/>
                      </a:cubicBezTo>
                      <a:close/>
                      <a:moveTo>
                        <a:pt x="131" y="183"/>
                      </a:moveTo>
                      <a:cubicBezTo>
                        <a:pt x="123" y="183"/>
                        <a:pt x="117" y="176"/>
                        <a:pt x="117" y="169"/>
                      </a:cubicBezTo>
                      <a:cubicBezTo>
                        <a:pt x="117" y="161"/>
                        <a:pt x="123" y="155"/>
                        <a:pt x="131" y="155"/>
                      </a:cubicBezTo>
                      <a:cubicBezTo>
                        <a:pt x="138" y="155"/>
                        <a:pt x="145" y="161"/>
                        <a:pt x="145" y="169"/>
                      </a:cubicBezTo>
                      <a:cubicBezTo>
                        <a:pt x="145" y="176"/>
                        <a:pt x="138" y="183"/>
                        <a:pt x="131" y="183"/>
                      </a:cubicBezTo>
                      <a:close/>
                      <a:moveTo>
                        <a:pt x="131" y="145"/>
                      </a:moveTo>
                      <a:cubicBezTo>
                        <a:pt x="123" y="145"/>
                        <a:pt x="117" y="138"/>
                        <a:pt x="117" y="131"/>
                      </a:cubicBezTo>
                      <a:cubicBezTo>
                        <a:pt x="117" y="123"/>
                        <a:pt x="123" y="118"/>
                        <a:pt x="131" y="118"/>
                      </a:cubicBezTo>
                      <a:cubicBezTo>
                        <a:pt x="138" y="118"/>
                        <a:pt x="145" y="123"/>
                        <a:pt x="145" y="131"/>
                      </a:cubicBezTo>
                      <a:cubicBezTo>
                        <a:pt x="145" y="138"/>
                        <a:pt x="138" y="145"/>
                        <a:pt x="131" y="145"/>
                      </a:cubicBezTo>
                      <a:close/>
                      <a:moveTo>
                        <a:pt x="168" y="220"/>
                      </a:moveTo>
                      <a:cubicBezTo>
                        <a:pt x="160" y="220"/>
                        <a:pt x="154" y="214"/>
                        <a:pt x="154" y="206"/>
                      </a:cubicBezTo>
                      <a:cubicBezTo>
                        <a:pt x="154" y="199"/>
                        <a:pt x="160" y="193"/>
                        <a:pt x="168" y="193"/>
                      </a:cubicBezTo>
                      <a:cubicBezTo>
                        <a:pt x="175" y="193"/>
                        <a:pt x="181" y="199"/>
                        <a:pt x="181" y="206"/>
                      </a:cubicBezTo>
                      <a:cubicBezTo>
                        <a:pt x="181" y="214"/>
                        <a:pt x="175" y="220"/>
                        <a:pt x="168" y="220"/>
                      </a:cubicBezTo>
                      <a:close/>
                      <a:moveTo>
                        <a:pt x="168" y="183"/>
                      </a:moveTo>
                      <a:cubicBezTo>
                        <a:pt x="160" y="183"/>
                        <a:pt x="154" y="176"/>
                        <a:pt x="154" y="169"/>
                      </a:cubicBezTo>
                      <a:cubicBezTo>
                        <a:pt x="154" y="161"/>
                        <a:pt x="160" y="155"/>
                        <a:pt x="168" y="155"/>
                      </a:cubicBezTo>
                      <a:cubicBezTo>
                        <a:pt x="175" y="155"/>
                        <a:pt x="181" y="161"/>
                        <a:pt x="181" y="169"/>
                      </a:cubicBezTo>
                      <a:cubicBezTo>
                        <a:pt x="181" y="176"/>
                        <a:pt x="175" y="183"/>
                        <a:pt x="168" y="183"/>
                      </a:cubicBezTo>
                      <a:close/>
                      <a:moveTo>
                        <a:pt x="168" y="145"/>
                      </a:moveTo>
                      <a:cubicBezTo>
                        <a:pt x="160" y="145"/>
                        <a:pt x="154" y="138"/>
                        <a:pt x="154" y="131"/>
                      </a:cubicBezTo>
                      <a:cubicBezTo>
                        <a:pt x="154" y="123"/>
                        <a:pt x="160" y="118"/>
                        <a:pt x="168" y="118"/>
                      </a:cubicBezTo>
                      <a:cubicBezTo>
                        <a:pt x="175" y="118"/>
                        <a:pt x="181" y="123"/>
                        <a:pt x="181" y="131"/>
                      </a:cubicBezTo>
                      <a:cubicBezTo>
                        <a:pt x="181" y="138"/>
                        <a:pt x="175" y="145"/>
                        <a:pt x="168" y="145"/>
                      </a:cubicBezTo>
                      <a:close/>
                      <a:moveTo>
                        <a:pt x="171" y="87"/>
                      </a:moveTo>
                      <a:cubicBezTo>
                        <a:pt x="91" y="87"/>
                        <a:pt x="91" y="87"/>
                        <a:pt x="91" y="87"/>
                      </a:cubicBezTo>
                      <a:cubicBezTo>
                        <a:pt x="82" y="87"/>
                        <a:pt x="76" y="80"/>
                        <a:pt x="76" y="72"/>
                      </a:cubicBezTo>
                      <a:cubicBezTo>
                        <a:pt x="76" y="64"/>
                        <a:pt x="82" y="57"/>
                        <a:pt x="91" y="57"/>
                      </a:cubicBezTo>
                      <a:cubicBezTo>
                        <a:pt x="170" y="57"/>
                        <a:pt x="170" y="57"/>
                        <a:pt x="170" y="57"/>
                      </a:cubicBezTo>
                      <a:cubicBezTo>
                        <a:pt x="171" y="57"/>
                        <a:pt x="171" y="57"/>
                        <a:pt x="171" y="57"/>
                      </a:cubicBezTo>
                      <a:cubicBezTo>
                        <a:pt x="179" y="57"/>
                        <a:pt x="185" y="64"/>
                        <a:pt x="185" y="72"/>
                      </a:cubicBezTo>
                      <a:cubicBezTo>
                        <a:pt x="185" y="80"/>
                        <a:pt x="179" y="87"/>
                        <a:pt x="171"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88" name="Freeform 48">
                  <a:extLst>
                    <a:ext uri="{FF2B5EF4-FFF2-40B4-BE49-F238E27FC236}">
                      <a16:creationId xmlns:a16="http://schemas.microsoft.com/office/drawing/2014/main" id="{BCE6AAFE-4CDA-FECE-CE31-C0AF65353BE5}"/>
                    </a:ext>
                  </a:extLst>
                </p:cNvPr>
                <p:cNvSpPr>
                  <a:spLocks/>
                </p:cNvSpPr>
                <p:nvPr/>
              </p:nvSpPr>
              <p:spPr bwMode="auto">
                <a:xfrm>
                  <a:off x="-103481" y="1841938"/>
                  <a:ext cx="104748" cy="259580"/>
                </a:xfrm>
                <a:custGeom>
                  <a:avLst/>
                  <a:gdLst>
                    <a:gd name="T0" fmla="*/ 55 w 145"/>
                    <a:gd name="T1" fmla="*/ 204 h 358"/>
                    <a:gd name="T2" fmla="*/ 67 w 145"/>
                    <a:gd name="T3" fmla="*/ 255 h 358"/>
                    <a:gd name="T4" fmla="*/ 91 w 145"/>
                    <a:gd name="T5" fmla="*/ 255 h 358"/>
                    <a:gd name="T6" fmla="*/ 116 w 145"/>
                    <a:gd name="T7" fmla="*/ 265 h 358"/>
                    <a:gd name="T8" fmla="*/ 136 w 145"/>
                    <a:gd name="T9" fmla="*/ 307 h 358"/>
                    <a:gd name="T10" fmla="*/ 131 w 145"/>
                    <a:gd name="T11" fmla="*/ 342 h 358"/>
                    <a:gd name="T12" fmla="*/ 63 w 145"/>
                    <a:gd name="T13" fmla="*/ 345 h 358"/>
                    <a:gd name="T14" fmla="*/ 0 w 145"/>
                    <a:gd name="T15" fmla="*/ 200 h 358"/>
                    <a:gd name="T16" fmla="*/ 0 w 145"/>
                    <a:gd name="T17" fmla="*/ 158 h 358"/>
                    <a:gd name="T18" fmla="*/ 63 w 145"/>
                    <a:gd name="T19" fmla="*/ 14 h 358"/>
                    <a:gd name="T20" fmla="*/ 131 w 145"/>
                    <a:gd name="T21" fmla="*/ 17 h 358"/>
                    <a:gd name="T22" fmla="*/ 136 w 145"/>
                    <a:gd name="T23" fmla="*/ 52 h 358"/>
                    <a:gd name="T24" fmla="*/ 116 w 145"/>
                    <a:gd name="T25" fmla="*/ 93 h 358"/>
                    <a:gd name="T26" fmla="*/ 91 w 145"/>
                    <a:gd name="T27" fmla="*/ 104 h 358"/>
                    <a:gd name="T28" fmla="*/ 67 w 145"/>
                    <a:gd name="T29" fmla="*/ 104 h 358"/>
                    <a:gd name="T30" fmla="*/ 55 w 145"/>
                    <a:gd name="T31" fmla="*/ 155 h 358"/>
                    <a:gd name="T32" fmla="*/ 55 w 145"/>
                    <a:gd name="T33" fmla="*/ 204 h 358"/>
                    <a:gd name="T34" fmla="*/ 55 w 145"/>
                    <a:gd name="T35" fmla="*/ 20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358">
                      <a:moveTo>
                        <a:pt x="55" y="204"/>
                      </a:moveTo>
                      <a:cubicBezTo>
                        <a:pt x="57" y="226"/>
                        <a:pt x="60" y="232"/>
                        <a:pt x="67" y="255"/>
                      </a:cubicBezTo>
                      <a:cubicBezTo>
                        <a:pt x="67" y="255"/>
                        <a:pt x="83" y="254"/>
                        <a:pt x="91" y="255"/>
                      </a:cubicBezTo>
                      <a:cubicBezTo>
                        <a:pt x="100" y="255"/>
                        <a:pt x="111" y="258"/>
                        <a:pt x="116" y="265"/>
                      </a:cubicBezTo>
                      <a:cubicBezTo>
                        <a:pt x="120" y="273"/>
                        <a:pt x="132" y="296"/>
                        <a:pt x="136" y="307"/>
                      </a:cubicBezTo>
                      <a:cubicBezTo>
                        <a:pt x="145" y="328"/>
                        <a:pt x="136" y="336"/>
                        <a:pt x="131" y="342"/>
                      </a:cubicBezTo>
                      <a:cubicBezTo>
                        <a:pt x="113" y="358"/>
                        <a:pt x="77" y="353"/>
                        <a:pt x="63" y="345"/>
                      </a:cubicBezTo>
                      <a:cubicBezTo>
                        <a:pt x="54" y="336"/>
                        <a:pt x="0" y="280"/>
                        <a:pt x="0" y="200"/>
                      </a:cubicBezTo>
                      <a:cubicBezTo>
                        <a:pt x="0" y="158"/>
                        <a:pt x="0" y="158"/>
                        <a:pt x="0" y="158"/>
                      </a:cubicBezTo>
                      <a:cubicBezTo>
                        <a:pt x="0" y="79"/>
                        <a:pt x="54" y="23"/>
                        <a:pt x="63" y="14"/>
                      </a:cubicBezTo>
                      <a:cubicBezTo>
                        <a:pt x="77" y="5"/>
                        <a:pt x="113" y="0"/>
                        <a:pt x="131" y="17"/>
                      </a:cubicBezTo>
                      <a:cubicBezTo>
                        <a:pt x="136" y="22"/>
                        <a:pt x="145" y="31"/>
                        <a:pt x="136" y="52"/>
                      </a:cubicBezTo>
                      <a:cubicBezTo>
                        <a:pt x="132" y="62"/>
                        <a:pt x="120" y="86"/>
                        <a:pt x="116" y="93"/>
                      </a:cubicBezTo>
                      <a:cubicBezTo>
                        <a:pt x="111" y="101"/>
                        <a:pt x="100" y="103"/>
                        <a:pt x="91" y="104"/>
                      </a:cubicBezTo>
                      <a:cubicBezTo>
                        <a:pt x="83" y="105"/>
                        <a:pt x="67" y="104"/>
                        <a:pt x="67" y="104"/>
                      </a:cubicBezTo>
                      <a:cubicBezTo>
                        <a:pt x="60" y="126"/>
                        <a:pt x="57" y="133"/>
                        <a:pt x="55" y="155"/>
                      </a:cubicBezTo>
                      <a:cubicBezTo>
                        <a:pt x="55" y="204"/>
                        <a:pt x="55" y="204"/>
                        <a:pt x="55" y="204"/>
                      </a:cubicBezTo>
                      <a:cubicBezTo>
                        <a:pt x="55" y="204"/>
                        <a:pt x="55" y="204"/>
                        <a:pt x="55" y="2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grpSp>
          <p:grpSp>
            <p:nvGrpSpPr>
              <p:cNvPr id="76" name="Group 75">
                <a:extLst>
                  <a:ext uri="{FF2B5EF4-FFF2-40B4-BE49-F238E27FC236}">
                    <a16:creationId xmlns:a16="http://schemas.microsoft.com/office/drawing/2014/main" id="{81FCA282-0231-FA06-4115-47D6CBD66B4B}"/>
                  </a:ext>
                </a:extLst>
              </p:cNvPr>
              <p:cNvGrpSpPr/>
              <p:nvPr/>
            </p:nvGrpSpPr>
            <p:grpSpPr>
              <a:xfrm>
                <a:off x="6894588" y="2900096"/>
                <a:ext cx="235803" cy="213305"/>
                <a:chOff x="1046001" y="1869423"/>
                <a:chExt cx="252861" cy="228736"/>
              </a:xfrm>
              <a:grpFill/>
            </p:grpSpPr>
            <p:sp>
              <p:nvSpPr>
                <p:cNvPr id="83" name="Freeform 43">
                  <a:extLst>
                    <a:ext uri="{FF2B5EF4-FFF2-40B4-BE49-F238E27FC236}">
                      <a16:creationId xmlns:a16="http://schemas.microsoft.com/office/drawing/2014/main" id="{371720F4-B8AB-25EF-FCA0-C78B4E81A6C2}"/>
                    </a:ext>
                  </a:extLst>
                </p:cNvPr>
                <p:cNvSpPr>
                  <a:spLocks/>
                </p:cNvSpPr>
                <p:nvPr/>
              </p:nvSpPr>
              <p:spPr bwMode="auto">
                <a:xfrm>
                  <a:off x="1139755" y="1889273"/>
                  <a:ext cx="159107" cy="166742"/>
                </a:xfrm>
                <a:custGeom>
                  <a:avLst/>
                  <a:gdLst>
                    <a:gd name="T0" fmla="*/ 220 w 220"/>
                    <a:gd name="T1" fmla="*/ 113 h 230"/>
                    <a:gd name="T2" fmla="*/ 220 w 220"/>
                    <a:gd name="T3" fmla="*/ 125 h 230"/>
                    <a:gd name="T4" fmla="*/ 159 w 220"/>
                    <a:gd name="T5" fmla="*/ 218 h 230"/>
                    <a:gd name="T6" fmla="*/ 119 w 220"/>
                    <a:gd name="T7" fmla="*/ 210 h 230"/>
                    <a:gd name="T8" fmla="*/ 112 w 220"/>
                    <a:gd name="T9" fmla="*/ 200 h 230"/>
                    <a:gd name="T10" fmla="*/ 80 w 220"/>
                    <a:gd name="T11" fmla="*/ 221 h 230"/>
                    <a:gd name="T12" fmla="*/ 8 w 220"/>
                    <a:gd name="T13" fmla="*/ 194 h 230"/>
                    <a:gd name="T14" fmla="*/ 1 w 220"/>
                    <a:gd name="T15" fmla="*/ 150 h 230"/>
                    <a:gd name="T16" fmla="*/ 38 w 220"/>
                    <a:gd name="T17" fmla="*/ 150 h 230"/>
                    <a:gd name="T18" fmla="*/ 53 w 220"/>
                    <a:gd name="T19" fmla="*/ 189 h 230"/>
                    <a:gd name="T20" fmla="*/ 83 w 220"/>
                    <a:gd name="T21" fmla="*/ 180 h 230"/>
                    <a:gd name="T22" fmla="*/ 110 w 220"/>
                    <a:gd name="T23" fmla="*/ 143 h 230"/>
                    <a:gd name="T24" fmla="*/ 118 w 220"/>
                    <a:gd name="T25" fmla="*/ 120 h 230"/>
                    <a:gd name="T26" fmla="*/ 106 w 220"/>
                    <a:gd name="T27" fmla="*/ 95 h 230"/>
                    <a:gd name="T28" fmla="*/ 99 w 220"/>
                    <a:gd name="T29" fmla="*/ 90 h 230"/>
                    <a:gd name="T30" fmla="*/ 99 w 220"/>
                    <a:gd name="T31" fmla="*/ 72 h 230"/>
                    <a:gd name="T32" fmla="*/ 99 w 220"/>
                    <a:gd name="T33" fmla="*/ 54 h 230"/>
                    <a:gd name="T34" fmla="*/ 136 w 220"/>
                    <a:gd name="T35" fmla="*/ 75 h 230"/>
                    <a:gd name="T36" fmla="*/ 167 w 220"/>
                    <a:gd name="T37" fmla="*/ 84 h 230"/>
                    <a:gd name="T38" fmla="*/ 164 w 220"/>
                    <a:gd name="T39" fmla="*/ 98 h 230"/>
                    <a:gd name="T40" fmla="*/ 144 w 220"/>
                    <a:gd name="T41" fmla="*/ 161 h 230"/>
                    <a:gd name="T42" fmla="*/ 145 w 220"/>
                    <a:gd name="T43" fmla="*/ 187 h 230"/>
                    <a:gd name="T44" fmla="*/ 165 w 220"/>
                    <a:gd name="T45" fmla="*/ 177 h 230"/>
                    <a:gd name="T46" fmla="*/ 176 w 220"/>
                    <a:gd name="T47" fmla="*/ 80 h 230"/>
                    <a:gd name="T48" fmla="*/ 99 w 220"/>
                    <a:gd name="T49" fmla="*/ 34 h 230"/>
                    <a:gd name="T50" fmla="*/ 99 w 220"/>
                    <a:gd name="T51" fmla="*/ 0 h 230"/>
                    <a:gd name="T52" fmla="*/ 220 w 220"/>
                    <a:gd name="T53" fmla="*/ 11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0" h="230">
                      <a:moveTo>
                        <a:pt x="220" y="113"/>
                      </a:moveTo>
                      <a:cubicBezTo>
                        <a:pt x="220" y="117"/>
                        <a:pt x="220" y="121"/>
                        <a:pt x="220" y="125"/>
                      </a:cubicBezTo>
                      <a:cubicBezTo>
                        <a:pt x="216" y="166"/>
                        <a:pt x="199" y="210"/>
                        <a:pt x="159" y="218"/>
                      </a:cubicBezTo>
                      <a:cubicBezTo>
                        <a:pt x="144" y="221"/>
                        <a:pt x="129" y="218"/>
                        <a:pt x="119" y="210"/>
                      </a:cubicBezTo>
                      <a:cubicBezTo>
                        <a:pt x="117" y="207"/>
                        <a:pt x="115" y="204"/>
                        <a:pt x="112" y="200"/>
                      </a:cubicBezTo>
                      <a:cubicBezTo>
                        <a:pt x="102" y="209"/>
                        <a:pt x="93" y="217"/>
                        <a:pt x="80" y="221"/>
                      </a:cubicBezTo>
                      <a:cubicBezTo>
                        <a:pt x="49" y="230"/>
                        <a:pt x="19" y="215"/>
                        <a:pt x="8" y="194"/>
                      </a:cubicBezTo>
                      <a:cubicBezTo>
                        <a:pt x="1" y="183"/>
                        <a:pt x="0" y="166"/>
                        <a:pt x="1" y="150"/>
                      </a:cubicBezTo>
                      <a:cubicBezTo>
                        <a:pt x="13" y="150"/>
                        <a:pt x="26" y="150"/>
                        <a:pt x="38" y="150"/>
                      </a:cubicBezTo>
                      <a:cubicBezTo>
                        <a:pt x="34" y="169"/>
                        <a:pt x="39" y="184"/>
                        <a:pt x="53" y="189"/>
                      </a:cubicBezTo>
                      <a:cubicBezTo>
                        <a:pt x="64" y="192"/>
                        <a:pt x="76" y="185"/>
                        <a:pt x="83" y="180"/>
                      </a:cubicBezTo>
                      <a:cubicBezTo>
                        <a:pt x="93" y="172"/>
                        <a:pt x="103" y="158"/>
                        <a:pt x="110" y="143"/>
                      </a:cubicBezTo>
                      <a:cubicBezTo>
                        <a:pt x="112" y="136"/>
                        <a:pt x="117" y="127"/>
                        <a:pt x="118" y="120"/>
                      </a:cubicBezTo>
                      <a:cubicBezTo>
                        <a:pt x="119" y="109"/>
                        <a:pt x="112" y="101"/>
                        <a:pt x="106" y="95"/>
                      </a:cubicBezTo>
                      <a:cubicBezTo>
                        <a:pt x="104" y="94"/>
                        <a:pt x="100" y="93"/>
                        <a:pt x="99" y="90"/>
                      </a:cubicBezTo>
                      <a:cubicBezTo>
                        <a:pt x="98" y="87"/>
                        <a:pt x="99" y="78"/>
                        <a:pt x="99" y="72"/>
                      </a:cubicBezTo>
                      <a:cubicBezTo>
                        <a:pt x="99" y="67"/>
                        <a:pt x="99" y="61"/>
                        <a:pt x="99" y="54"/>
                      </a:cubicBezTo>
                      <a:cubicBezTo>
                        <a:pt x="115" y="59"/>
                        <a:pt x="126" y="65"/>
                        <a:pt x="136" y="75"/>
                      </a:cubicBezTo>
                      <a:cubicBezTo>
                        <a:pt x="145" y="64"/>
                        <a:pt x="167" y="72"/>
                        <a:pt x="167" y="84"/>
                      </a:cubicBezTo>
                      <a:cubicBezTo>
                        <a:pt x="167" y="89"/>
                        <a:pt x="165" y="94"/>
                        <a:pt x="164" y="98"/>
                      </a:cubicBezTo>
                      <a:cubicBezTo>
                        <a:pt x="159" y="120"/>
                        <a:pt x="149" y="138"/>
                        <a:pt x="144" y="161"/>
                      </a:cubicBezTo>
                      <a:cubicBezTo>
                        <a:pt x="142" y="168"/>
                        <a:pt x="138" y="183"/>
                        <a:pt x="145" y="187"/>
                      </a:cubicBezTo>
                      <a:cubicBezTo>
                        <a:pt x="153" y="189"/>
                        <a:pt x="163" y="181"/>
                        <a:pt x="165" y="177"/>
                      </a:cubicBezTo>
                      <a:cubicBezTo>
                        <a:pt x="184" y="154"/>
                        <a:pt x="190" y="110"/>
                        <a:pt x="176" y="80"/>
                      </a:cubicBezTo>
                      <a:cubicBezTo>
                        <a:pt x="161" y="52"/>
                        <a:pt x="136" y="39"/>
                        <a:pt x="99" y="34"/>
                      </a:cubicBezTo>
                      <a:cubicBezTo>
                        <a:pt x="99" y="22"/>
                        <a:pt x="99" y="11"/>
                        <a:pt x="99" y="0"/>
                      </a:cubicBezTo>
                      <a:cubicBezTo>
                        <a:pt x="168" y="8"/>
                        <a:pt x="213" y="42"/>
                        <a:pt x="220"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84" name="Freeform 44">
                  <a:extLst>
                    <a:ext uri="{FF2B5EF4-FFF2-40B4-BE49-F238E27FC236}">
                      <a16:creationId xmlns:a16="http://schemas.microsoft.com/office/drawing/2014/main" id="{9D5981BA-13E5-5863-70C0-8B2029D9E8B7}"/>
                    </a:ext>
                  </a:extLst>
                </p:cNvPr>
                <p:cNvSpPr>
                  <a:spLocks/>
                </p:cNvSpPr>
                <p:nvPr/>
              </p:nvSpPr>
              <p:spPr bwMode="auto">
                <a:xfrm>
                  <a:off x="1095779" y="1997075"/>
                  <a:ext cx="188730" cy="101084"/>
                </a:xfrm>
                <a:custGeom>
                  <a:avLst/>
                  <a:gdLst>
                    <a:gd name="T0" fmla="*/ 2 w 261"/>
                    <a:gd name="T1" fmla="*/ 0 h 139"/>
                    <a:gd name="T2" fmla="*/ 25 w 261"/>
                    <a:gd name="T3" fmla="*/ 85 h 139"/>
                    <a:gd name="T4" fmla="*/ 135 w 261"/>
                    <a:gd name="T5" fmla="*/ 139 h 139"/>
                    <a:gd name="T6" fmla="*/ 242 w 261"/>
                    <a:gd name="T7" fmla="*/ 111 h 139"/>
                    <a:gd name="T8" fmla="*/ 257 w 261"/>
                    <a:gd name="T9" fmla="*/ 99 h 139"/>
                    <a:gd name="T10" fmla="*/ 238 w 261"/>
                    <a:gd name="T11" fmla="*/ 76 h 139"/>
                    <a:gd name="T12" fmla="*/ 222 w 261"/>
                    <a:gd name="T13" fmla="*/ 82 h 139"/>
                    <a:gd name="T14" fmla="*/ 103 w 261"/>
                    <a:gd name="T15" fmla="*/ 100 h 139"/>
                    <a:gd name="T16" fmla="*/ 55 w 261"/>
                    <a:gd name="T17" fmla="*/ 66 h 139"/>
                    <a:gd name="T18" fmla="*/ 37 w 261"/>
                    <a:gd name="T19" fmla="*/ 0 h 139"/>
                    <a:gd name="T20" fmla="*/ 3 w 261"/>
                    <a:gd name="T21" fmla="*/ 0 h 139"/>
                    <a:gd name="T22" fmla="*/ 2 w 261"/>
                    <a:gd name="T2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139">
                      <a:moveTo>
                        <a:pt x="2" y="0"/>
                      </a:moveTo>
                      <a:cubicBezTo>
                        <a:pt x="0" y="34"/>
                        <a:pt x="10" y="63"/>
                        <a:pt x="25" y="85"/>
                      </a:cubicBezTo>
                      <a:cubicBezTo>
                        <a:pt x="48" y="117"/>
                        <a:pt x="83" y="139"/>
                        <a:pt x="135" y="139"/>
                      </a:cubicBezTo>
                      <a:cubicBezTo>
                        <a:pt x="177" y="139"/>
                        <a:pt x="213" y="128"/>
                        <a:pt x="242" y="111"/>
                      </a:cubicBezTo>
                      <a:cubicBezTo>
                        <a:pt x="247" y="108"/>
                        <a:pt x="256" y="104"/>
                        <a:pt x="257" y="99"/>
                      </a:cubicBezTo>
                      <a:cubicBezTo>
                        <a:pt x="261" y="86"/>
                        <a:pt x="250" y="76"/>
                        <a:pt x="238" y="76"/>
                      </a:cubicBezTo>
                      <a:cubicBezTo>
                        <a:pt x="231" y="76"/>
                        <a:pt x="227" y="80"/>
                        <a:pt x="222" y="82"/>
                      </a:cubicBezTo>
                      <a:cubicBezTo>
                        <a:pt x="192" y="100"/>
                        <a:pt x="146" y="110"/>
                        <a:pt x="103" y="100"/>
                      </a:cubicBezTo>
                      <a:cubicBezTo>
                        <a:pt x="82" y="95"/>
                        <a:pt x="66" y="81"/>
                        <a:pt x="55" y="66"/>
                      </a:cubicBezTo>
                      <a:cubicBezTo>
                        <a:pt x="44" y="49"/>
                        <a:pt x="36" y="30"/>
                        <a:pt x="37" y="0"/>
                      </a:cubicBezTo>
                      <a:cubicBezTo>
                        <a:pt x="26" y="0"/>
                        <a:pt x="14" y="0"/>
                        <a:pt x="3" y="0"/>
                      </a:cubicBezTo>
                      <a:cubicBezTo>
                        <a:pt x="2"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85" name="Freeform 45">
                  <a:extLst>
                    <a:ext uri="{FF2B5EF4-FFF2-40B4-BE49-F238E27FC236}">
                      <a16:creationId xmlns:a16="http://schemas.microsoft.com/office/drawing/2014/main" id="{2673C899-376B-DFCD-6C9C-E68FEF507BC9}"/>
                    </a:ext>
                  </a:extLst>
                </p:cNvPr>
                <p:cNvSpPr>
                  <a:spLocks noEditPoints="1"/>
                </p:cNvSpPr>
                <p:nvPr/>
              </p:nvSpPr>
              <p:spPr bwMode="auto">
                <a:xfrm>
                  <a:off x="1046001" y="1869423"/>
                  <a:ext cx="156053" cy="117575"/>
                </a:xfrm>
                <a:custGeom>
                  <a:avLst/>
                  <a:gdLst>
                    <a:gd name="T0" fmla="*/ 215 w 216"/>
                    <a:gd name="T1" fmla="*/ 114 h 162"/>
                    <a:gd name="T2" fmla="*/ 215 w 216"/>
                    <a:gd name="T3" fmla="*/ 31 h 162"/>
                    <a:gd name="T4" fmla="*/ 215 w 216"/>
                    <a:gd name="T5" fmla="*/ 15 h 162"/>
                    <a:gd name="T6" fmla="*/ 201 w 216"/>
                    <a:gd name="T7" fmla="*/ 1 h 162"/>
                    <a:gd name="T8" fmla="*/ 178 w 216"/>
                    <a:gd name="T9" fmla="*/ 1 h 162"/>
                    <a:gd name="T10" fmla="*/ 36 w 216"/>
                    <a:gd name="T11" fmla="*/ 1 h 162"/>
                    <a:gd name="T12" fmla="*/ 13 w 216"/>
                    <a:gd name="T13" fmla="*/ 1 h 162"/>
                    <a:gd name="T14" fmla="*/ 0 w 216"/>
                    <a:gd name="T15" fmla="*/ 17 h 162"/>
                    <a:gd name="T16" fmla="*/ 0 w 216"/>
                    <a:gd name="T17" fmla="*/ 146 h 162"/>
                    <a:gd name="T18" fmla="*/ 13 w 216"/>
                    <a:gd name="T19" fmla="*/ 161 h 162"/>
                    <a:gd name="T20" fmla="*/ 37 w 216"/>
                    <a:gd name="T21" fmla="*/ 161 h 162"/>
                    <a:gd name="T22" fmla="*/ 178 w 216"/>
                    <a:gd name="T23" fmla="*/ 161 h 162"/>
                    <a:gd name="T24" fmla="*/ 201 w 216"/>
                    <a:gd name="T25" fmla="*/ 161 h 162"/>
                    <a:gd name="T26" fmla="*/ 215 w 216"/>
                    <a:gd name="T27" fmla="*/ 146 h 162"/>
                    <a:gd name="T28" fmla="*/ 215 w 216"/>
                    <a:gd name="T29" fmla="*/ 114 h 162"/>
                    <a:gd name="T30" fmla="*/ 70 w 216"/>
                    <a:gd name="T31" fmla="*/ 99 h 162"/>
                    <a:gd name="T32" fmla="*/ 33 w 216"/>
                    <a:gd name="T33" fmla="*/ 134 h 162"/>
                    <a:gd name="T34" fmla="*/ 17 w 216"/>
                    <a:gd name="T35" fmla="*/ 146 h 162"/>
                    <a:gd name="T36" fmla="*/ 12 w 216"/>
                    <a:gd name="T37" fmla="*/ 141 h 162"/>
                    <a:gd name="T38" fmla="*/ 24 w 216"/>
                    <a:gd name="T39" fmla="*/ 125 h 162"/>
                    <a:gd name="T40" fmla="*/ 59 w 216"/>
                    <a:gd name="T41" fmla="*/ 89 h 162"/>
                    <a:gd name="T42" fmla="*/ 67 w 216"/>
                    <a:gd name="T43" fmla="*/ 83 h 162"/>
                    <a:gd name="T44" fmla="*/ 77 w 216"/>
                    <a:gd name="T45" fmla="*/ 89 h 162"/>
                    <a:gd name="T46" fmla="*/ 70 w 216"/>
                    <a:gd name="T47" fmla="*/ 99 h 162"/>
                    <a:gd name="T48" fmla="*/ 113 w 216"/>
                    <a:gd name="T49" fmla="*/ 93 h 162"/>
                    <a:gd name="T50" fmla="*/ 98 w 216"/>
                    <a:gd name="T51" fmla="*/ 88 h 162"/>
                    <a:gd name="T52" fmla="*/ 23 w 216"/>
                    <a:gd name="T53" fmla="*/ 31 h 162"/>
                    <a:gd name="T54" fmla="*/ 12 w 216"/>
                    <a:gd name="T55" fmla="*/ 20 h 162"/>
                    <a:gd name="T56" fmla="*/ 17 w 216"/>
                    <a:gd name="T57" fmla="*/ 12 h 162"/>
                    <a:gd name="T58" fmla="*/ 31 w 216"/>
                    <a:gd name="T59" fmla="*/ 19 h 162"/>
                    <a:gd name="T60" fmla="*/ 88 w 216"/>
                    <a:gd name="T61" fmla="*/ 61 h 162"/>
                    <a:gd name="T62" fmla="*/ 113 w 216"/>
                    <a:gd name="T63" fmla="*/ 73 h 162"/>
                    <a:gd name="T64" fmla="*/ 135 w 216"/>
                    <a:gd name="T65" fmla="*/ 61 h 162"/>
                    <a:gd name="T66" fmla="*/ 185 w 216"/>
                    <a:gd name="T67" fmla="*/ 20 h 162"/>
                    <a:gd name="T68" fmla="*/ 196 w 216"/>
                    <a:gd name="T69" fmla="*/ 13 h 162"/>
                    <a:gd name="T70" fmla="*/ 203 w 216"/>
                    <a:gd name="T71" fmla="*/ 22 h 162"/>
                    <a:gd name="T72" fmla="*/ 193 w 216"/>
                    <a:gd name="T73" fmla="*/ 31 h 162"/>
                    <a:gd name="T74" fmla="*/ 128 w 216"/>
                    <a:gd name="T75" fmla="*/ 85 h 162"/>
                    <a:gd name="T76" fmla="*/ 113 w 216"/>
                    <a:gd name="T77" fmla="*/ 93 h 162"/>
                    <a:gd name="T78" fmla="*/ 197 w 216"/>
                    <a:gd name="T79" fmla="*/ 148 h 162"/>
                    <a:gd name="T80" fmla="*/ 189 w 216"/>
                    <a:gd name="T81" fmla="*/ 142 h 162"/>
                    <a:gd name="T82" fmla="*/ 151 w 216"/>
                    <a:gd name="T83" fmla="*/ 99 h 162"/>
                    <a:gd name="T84" fmla="*/ 146 w 216"/>
                    <a:gd name="T85" fmla="*/ 92 h 162"/>
                    <a:gd name="T86" fmla="*/ 151 w 216"/>
                    <a:gd name="T87" fmla="*/ 84 h 162"/>
                    <a:gd name="T88" fmla="*/ 161 w 216"/>
                    <a:gd name="T89" fmla="*/ 91 h 162"/>
                    <a:gd name="T90" fmla="*/ 200 w 216"/>
                    <a:gd name="T91" fmla="*/ 133 h 162"/>
                    <a:gd name="T92" fmla="*/ 205 w 216"/>
                    <a:gd name="T93" fmla="*/ 142 h 162"/>
                    <a:gd name="T94" fmla="*/ 197 w 216"/>
                    <a:gd name="T95"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6" h="162">
                      <a:moveTo>
                        <a:pt x="215" y="114"/>
                      </a:moveTo>
                      <a:cubicBezTo>
                        <a:pt x="215" y="87"/>
                        <a:pt x="215" y="59"/>
                        <a:pt x="215" y="31"/>
                      </a:cubicBezTo>
                      <a:cubicBezTo>
                        <a:pt x="215" y="26"/>
                        <a:pt x="215" y="19"/>
                        <a:pt x="215" y="15"/>
                      </a:cubicBezTo>
                      <a:cubicBezTo>
                        <a:pt x="214" y="9"/>
                        <a:pt x="208" y="3"/>
                        <a:pt x="201" y="1"/>
                      </a:cubicBezTo>
                      <a:cubicBezTo>
                        <a:pt x="195" y="0"/>
                        <a:pt x="187" y="1"/>
                        <a:pt x="178" y="1"/>
                      </a:cubicBezTo>
                      <a:cubicBezTo>
                        <a:pt x="131" y="1"/>
                        <a:pt x="84" y="1"/>
                        <a:pt x="36" y="1"/>
                      </a:cubicBezTo>
                      <a:cubicBezTo>
                        <a:pt x="28" y="1"/>
                        <a:pt x="20" y="0"/>
                        <a:pt x="13" y="1"/>
                      </a:cubicBezTo>
                      <a:cubicBezTo>
                        <a:pt x="6" y="3"/>
                        <a:pt x="1" y="9"/>
                        <a:pt x="0" y="17"/>
                      </a:cubicBezTo>
                      <a:cubicBezTo>
                        <a:pt x="0" y="59"/>
                        <a:pt x="0" y="103"/>
                        <a:pt x="0" y="146"/>
                      </a:cubicBezTo>
                      <a:cubicBezTo>
                        <a:pt x="2" y="154"/>
                        <a:pt x="6" y="160"/>
                        <a:pt x="13" y="161"/>
                      </a:cubicBezTo>
                      <a:cubicBezTo>
                        <a:pt x="20" y="162"/>
                        <a:pt x="29" y="161"/>
                        <a:pt x="37" y="161"/>
                      </a:cubicBezTo>
                      <a:cubicBezTo>
                        <a:pt x="84" y="161"/>
                        <a:pt x="131" y="161"/>
                        <a:pt x="178" y="161"/>
                      </a:cubicBezTo>
                      <a:cubicBezTo>
                        <a:pt x="187" y="161"/>
                        <a:pt x="195" y="162"/>
                        <a:pt x="201" y="161"/>
                      </a:cubicBezTo>
                      <a:cubicBezTo>
                        <a:pt x="207" y="160"/>
                        <a:pt x="214" y="154"/>
                        <a:pt x="215" y="146"/>
                      </a:cubicBezTo>
                      <a:cubicBezTo>
                        <a:pt x="216" y="138"/>
                        <a:pt x="215" y="125"/>
                        <a:pt x="215" y="114"/>
                      </a:cubicBezTo>
                      <a:close/>
                      <a:moveTo>
                        <a:pt x="70" y="99"/>
                      </a:moveTo>
                      <a:cubicBezTo>
                        <a:pt x="58" y="111"/>
                        <a:pt x="47" y="122"/>
                        <a:pt x="33" y="134"/>
                      </a:cubicBezTo>
                      <a:cubicBezTo>
                        <a:pt x="31" y="138"/>
                        <a:pt x="25" y="148"/>
                        <a:pt x="17" y="146"/>
                      </a:cubicBezTo>
                      <a:cubicBezTo>
                        <a:pt x="14" y="146"/>
                        <a:pt x="12" y="144"/>
                        <a:pt x="12" y="141"/>
                      </a:cubicBezTo>
                      <a:cubicBezTo>
                        <a:pt x="12" y="135"/>
                        <a:pt x="21" y="129"/>
                        <a:pt x="24" y="125"/>
                      </a:cubicBezTo>
                      <a:cubicBezTo>
                        <a:pt x="37" y="112"/>
                        <a:pt x="47" y="103"/>
                        <a:pt x="59" y="89"/>
                      </a:cubicBezTo>
                      <a:cubicBezTo>
                        <a:pt x="60" y="88"/>
                        <a:pt x="65" y="84"/>
                        <a:pt x="67" y="83"/>
                      </a:cubicBezTo>
                      <a:cubicBezTo>
                        <a:pt x="71" y="83"/>
                        <a:pt x="77" y="87"/>
                        <a:pt x="77" y="89"/>
                      </a:cubicBezTo>
                      <a:cubicBezTo>
                        <a:pt x="77" y="93"/>
                        <a:pt x="73" y="96"/>
                        <a:pt x="70" y="99"/>
                      </a:cubicBezTo>
                      <a:close/>
                      <a:moveTo>
                        <a:pt x="113" y="93"/>
                      </a:moveTo>
                      <a:cubicBezTo>
                        <a:pt x="108" y="95"/>
                        <a:pt x="102" y="91"/>
                        <a:pt x="98" y="88"/>
                      </a:cubicBezTo>
                      <a:cubicBezTo>
                        <a:pt x="73" y="68"/>
                        <a:pt x="48" y="50"/>
                        <a:pt x="23" y="31"/>
                      </a:cubicBezTo>
                      <a:cubicBezTo>
                        <a:pt x="18" y="28"/>
                        <a:pt x="12" y="24"/>
                        <a:pt x="12" y="20"/>
                      </a:cubicBezTo>
                      <a:cubicBezTo>
                        <a:pt x="10" y="16"/>
                        <a:pt x="13" y="12"/>
                        <a:pt x="17" y="12"/>
                      </a:cubicBezTo>
                      <a:cubicBezTo>
                        <a:pt x="21" y="12"/>
                        <a:pt x="27" y="17"/>
                        <a:pt x="31" y="19"/>
                      </a:cubicBezTo>
                      <a:cubicBezTo>
                        <a:pt x="50" y="34"/>
                        <a:pt x="69" y="46"/>
                        <a:pt x="88" y="61"/>
                      </a:cubicBezTo>
                      <a:cubicBezTo>
                        <a:pt x="94" y="65"/>
                        <a:pt x="104" y="74"/>
                        <a:pt x="113" y="73"/>
                      </a:cubicBezTo>
                      <a:cubicBezTo>
                        <a:pt x="123" y="73"/>
                        <a:pt x="130" y="65"/>
                        <a:pt x="135" y="61"/>
                      </a:cubicBezTo>
                      <a:cubicBezTo>
                        <a:pt x="153" y="46"/>
                        <a:pt x="168" y="35"/>
                        <a:pt x="185" y="20"/>
                      </a:cubicBezTo>
                      <a:cubicBezTo>
                        <a:pt x="188" y="19"/>
                        <a:pt x="192" y="13"/>
                        <a:pt x="196" y="13"/>
                      </a:cubicBezTo>
                      <a:cubicBezTo>
                        <a:pt x="200" y="13"/>
                        <a:pt x="203" y="16"/>
                        <a:pt x="203" y="22"/>
                      </a:cubicBezTo>
                      <a:cubicBezTo>
                        <a:pt x="203" y="26"/>
                        <a:pt x="196" y="28"/>
                        <a:pt x="193" y="31"/>
                      </a:cubicBezTo>
                      <a:cubicBezTo>
                        <a:pt x="172" y="50"/>
                        <a:pt x="150" y="68"/>
                        <a:pt x="128" y="85"/>
                      </a:cubicBezTo>
                      <a:cubicBezTo>
                        <a:pt x="123" y="89"/>
                        <a:pt x="120" y="93"/>
                        <a:pt x="113" y="93"/>
                      </a:cubicBezTo>
                      <a:close/>
                      <a:moveTo>
                        <a:pt x="197" y="148"/>
                      </a:moveTo>
                      <a:cubicBezTo>
                        <a:pt x="193" y="148"/>
                        <a:pt x="192" y="145"/>
                        <a:pt x="189" y="142"/>
                      </a:cubicBezTo>
                      <a:cubicBezTo>
                        <a:pt x="177" y="129"/>
                        <a:pt x="163" y="114"/>
                        <a:pt x="151" y="99"/>
                      </a:cubicBezTo>
                      <a:cubicBezTo>
                        <a:pt x="149" y="97"/>
                        <a:pt x="146" y="95"/>
                        <a:pt x="146" y="92"/>
                      </a:cubicBezTo>
                      <a:cubicBezTo>
                        <a:pt x="146" y="88"/>
                        <a:pt x="149" y="85"/>
                        <a:pt x="151" y="84"/>
                      </a:cubicBezTo>
                      <a:cubicBezTo>
                        <a:pt x="155" y="84"/>
                        <a:pt x="158" y="88"/>
                        <a:pt x="161" y="91"/>
                      </a:cubicBezTo>
                      <a:cubicBezTo>
                        <a:pt x="174" y="106"/>
                        <a:pt x="187" y="118"/>
                        <a:pt x="200" y="133"/>
                      </a:cubicBezTo>
                      <a:cubicBezTo>
                        <a:pt x="201" y="135"/>
                        <a:pt x="205" y="138"/>
                        <a:pt x="205" y="142"/>
                      </a:cubicBezTo>
                      <a:cubicBezTo>
                        <a:pt x="205" y="145"/>
                        <a:pt x="201" y="149"/>
                        <a:pt x="197" y="1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86" name="Freeform 46">
                  <a:extLst>
                    <a:ext uri="{FF2B5EF4-FFF2-40B4-BE49-F238E27FC236}">
                      <a16:creationId xmlns:a16="http://schemas.microsoft.com/office/drawing/2014/main" id="{3D4CFD14-C71C-98C0-5DF6-D004CE2376EC}"/>
                    </a:ext>
                  </a:extLst>
                </p:cNvPr>
                <p:cNvSpPr>
                  <a:spLocks/>
                </p:cNvSpPr>
                <p:nvPr/>
              </p:nvSpPr>
              <p:spPr bwMode="auto">
                <a:xfrm>
                  <a:off x="1095779" y="1997075"/>
                  <a:ext cx="188730" cy="101084"/>
                </a:xfrm>
                <a:custGeom>
                  <a:avLst/>
                  <a:gdLst>
                    <a:gd name="T0" fmla="*/ 3 w 261"/>
                    <a:gd name="T1" fmla="*/ 0 h 139"/>
                    <a:gd name="T2" fmla="*/ 37 w 261"/>
                    <a:gd name="T3" fmla="*/ 0 h 139"/>
                    <a:gd name="T4" fmla="*/ 55 w 261"/>
                    <a:gd name="T5" fmla="*/ 66 h 139"/>
                    <a:gd name="T6" fmla="*/ 103 w 261"/>
                    <a:gd name="T7" fmla="*/ 100 h 139"/>
                    <a:gd name="T8" fmla="*/ 222 w 261"/>
                    <a:gd name="T9" fmla="*/ 82 h 139"/>
                    <a:gd name="T10" fmla="*/ 238 w 261"/>
                    <a:gd name="T11" fmla="*/ 76 h 139"/>
                    <a:gd name="T12" fmla="*/ 257 w 261"/>
                    <a:gd name="T13" fmla="*/ 99 h 139"/>
                    <a:gd name="T14" fmla="*/ 242 w 261"/>
                    <a:gd name="T15" fmla="*/ 111 h 139"/>
                    <a:gd name="T16" fmla="*/ 135 w 261"/>
                    <a:gd name="T17" fmla="*/ 139 h 139"/>
                    <a:gd name="T18" fmla="*/ 25 w 261"/>
                    <a:gd name="T19" fmla="*/ 85 h 139"/>
                    <a:gd name="T20" fmla="*/ 2 w 261"/>
                    <a:gd name="T21" fmla="*/ 0 h 139"/>
                    <a:gd name="T22" fmla="*/ 3 w 261"/>
                    <a:gd name="T2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139">
                      <a:moveTo>
                        <a:pt x="3" y="0"/>
                      </a:moveTo>
                      <a:cubicBezTo>
                        <a:pt x="14" y="0"/>
                        <a:pt x="26" y="0"/>
                        <a:pt x="37" y="0"/>
                      </a:cubicBezTo>
                      <a:cubicBezTo>
                        <a:pt x="36" y="30"/>
                        <a:pt x="44" y="49"/>
                        <a:pt x="55" y="66"/>
                      </a:cubicBezTo>
                      <a:cubicBezTo>
                        <a:pt x="66" y="81"/>
                        <a:pt x="82" y="95"/>
                        <a:pt x="103" y="100"/>
                      </a:cubicBezTo>
                      <a:cubicBezTo>
                        <a:pt x="146" y="110"/>
                        <a:pt x="192" y="100"/>
                        <a:pt x="222" y="82"/>
                      </a:cubicBezTo>
                      <a:cubicBezTo>
                        <a:pt x="227" y="80"/>
                        <a:pt x="231" y="76"/>
                        <a:pt x="238" y="76"/>
                      </a:cubicBezTo>
                      <a:cubicBezTo>
                        <a:pt x="250" y="76"/>
                        <a:pt x="261" y="86"/>
                        <a:pt x="257" y="99"/>
                      </a:cubicBezTo>
                      <a:cubicBezTo>
                        <a:pt x="256" y="104"/>
                        <a:pt x="247" y="108"/>
                        <a:pt x="242" y="111"/>
                      </a:cubicBezTo>
                      <a:cubicBezTo>
                        <a:pt x="213" y="128"/>
                        <a:pt x="177" y="139"/>
                        <a:pt x="135" y="139"/>
                      </a:cubicBezTo>
                      <a:cubicBezTo>
                        <a:pt x="83" y="139"/>
                        <a:pt x="48" y="117"/>
                        <a:pt x="25" y="85"/>
                      </a:cubicBezTo>
                      <a:cubicBezTo>
                        <a:pt x="10" y="63"/>
                        <a:pt x="0" y="34"/>
                        <a:pt x="2" y="0"/>
                      </a:cubicBezTo>
                      <a:cubicBezTo>
                        <a:pt x="2"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grpSp>
          <p:grpSp>
            <p:nvGrpSpPr>
              <p:cNvPr id="77" name="Group 76">
                <a:extLst>
                  <a:ext uri="{FF2B5EF4-FFF2-40B4-BE49-F238E27FC236}">
                    <a16:creationId xmlns:a16="http://schemas.microsoft.com/office/drawing/2014/main" id="{7D9EBF19-A7BA-43CA-9288-F3F84DC57BEE}"/>
                  </a:ext>
                </a:extLst>
              </p:cNvPr>
              <p:cNvGrpSpPr/>
              <p:nvPr/>
            </p:nvGrpSpPr>
            <p:grpSpPr>
              <a:xfrm>
                <a:off x="6262758" y="2647420"/>
                <a:ext cx="179130" cy="221280"/>
                <a:chOff x="191219" y="1731692"/>
                <a:chExt cx="192089" cy="237287"/>
              </a:xfrm>
              <a:grpFill/>
            </p:grpSpPr>
            <p:sp>
              <p:nvSpPr>
                <p:cNvPr id="81" name="Freeform 41">
                  <a:extLst>
                    <a:ext uri="{FF2B5EF4-FFF2-40B4-BE49-F238E27FC236}">
                      <a16:creationId xmlns:a16="http://schemas.microsoft.com/office/drawing/2014/main" id="{6CAFAF55-5086-ADC5-2762-9F607B9B6D48}"/>
                    </a:ext>
                  </a:extLst>
                </p:cNvPr>
                <p:cNvSpPr>
                  <a:spLocks noEditPoints="1"/>
                </p:cNvSpPr>
                <p:nvPr/>
              </p:nvSpPr>
              <p:spPr bwMode="auto">
                <a:xfrm>
                  <a:off x="267871" y="1785441"/>
                  <a:ext cx="115437" cy="111772"/>
                </a:xfrm>
                <a:custGeom>
                  <a:avLst/>
                  <a:gdLst>
                    <a:gd name="T0" fmla="*/ 141 w 160"/>
                    <a:gd name="T1" fmla="*/ 0 h 154"/>
                    <a:gd name="T2" fmla="*/ 66 w 160"/>
                    <a:gd name="T3" fmla="*/ 0 h 154"/>
                    <a:gd name="T4" fmla="*/ 26 w 160"/>
                    <a:gd name="T5" fmla="*/ 0 h 154"/>
                    <a:gd name="T6" fmla="*/ 18 w 160"/>
                    <a:gd name="T7" fmla="*/ 0 h 154"/>
                    <a:gd name="T8" fmla="*/ 0 w 160"/>
                    <a:gd name="T9" fmla="*/ 19 h 154"/>
                    <a:gd name="T10" fmla="*/ 0 w 160"/>
                    <a:gd name="T11" fmla="*/ 67 h 154"/>
                    <a:gd name="T12" fmla="*/ 0 w 160"/>
                    <a:gd name="T13" fmla="*/ 94 h 154"/>
                    <a:gd name="T14" fmla="*/ 18 w 160"/>
                    <a:gd name="T15" fmla="*/ 113 h 154"/>
                    <a:gd name="T16" fmla="*/ 26 w 160"/>
                    <a:gd name="T17" fmla="*/ 113 h 154"/>
                    <a:gd name="T18" fmla="*/ 33 w 160"/>
                    <a:gd name="T19" fmla="*/ 154 h 154"/>
                    <a:gd name="T20" fmla="*/ 66 w 160"/>
                    <a:gd name="T21" fmla="*/ 113 h 154"/>
                    <a:gd name="T22" fmla="*/ 141 w 160"/>
                    <a:gd name="T23" fmla="*/ 113 h 154"/>
                    <a:gd name="T24" fmla="*/ 160 w 160"/>
                    <a:gd name="T25" fmla="*/ 94 h 154"/>
                    <a:gd name="T26" fmla="*/ 160 w 160"/>
                    <a:gd name="T27" fmla="*/ 67 h 154"/>
                    <a:gd name="T28" fmla="*/ 160 w 160"/>
                    <a:gd name="T29" fmla="*/ 19 h 154"/>
                    <a:gd name="T30" fmla="*/ 141 w 160"/>
                    <a:gd name="T31" fmla="*/ 0 h 154"/>
                    <a:gd name="T32" fmla="*/ 47 w 160"/>
                    <a:gd name="T33" fmla="*/ 65 h 154"/>
                    <a:gd name="T34" fmla="*/ 36 w 160"/>
                    <a:gd name="T35" fmla="*/ 53 h 154"/>
                    <a:gd name="T36" fmla="*/ 47 w 160"/>
                    <a:gd name="T37" fmla="*/ 42 h 154"/>
                    <a:gd name="T38" fmla="*/ 60 w 160"/>
                    <a:gd name="T39" fmla="*/ 53 h 154"/>
                    <a:gd name="T40" fmla="*/ 47 w 160"/>
                    <a:gd name="T41" fmla="*/ 65 h 154"/>
                    <a:gd name="T42" fmla="*/ 80 w 160"/>
                    <a:gd name="T43" fmla="*/ 65 h 154"/>
                    <a:gd name="T44" fmla="*/ 67 w 160"/>
                    <a:gd name="T45" fmla="*/ 53 h 154"/>
                    <a:gd name="T46" fmla="*/ 80 w 160"/>
                    <a:gd name="T47" fmla="*/ 42 h 154"/>
                    <a:gd name="T48" fmla="*/ 91 w 160"/>
                    <a:gd name="T49" fmla="*/ 53 h 154"/>
                    <a:gd name="T50" fmla="*/ 80 w 160"/>
                    <a:gd name="T51" fmla="*/ 65 h 154"/>
                    <a:gd name="T52" fmla="*/ 111 w 160"/>
                    <a:gd name="T53" fmla="*/ 65 h 154"/>
                    <a:gd name="T54" fmla="*/ 100 w 160"/>
                    <a:gd name="T55" fmla="*/ 53 h 154"/>
                    <a:gd name="T56" fmla="*/ 111 w 160"/>
                    <a:gd name="T57" fmla="*/ 42 h 154"/>
                    <a:gd name="T58" fmla="*/ 124 w 160"/>
                    <a:gd name="T59" fmla="*/ 53 h 154"/>
                    <a:gd name="T60" fmla="*/ 111 w 160"/>
                    <a:gd name="T61" fmla="*/ 6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0" h="154">
                      <a:moveTo>
                        <a:pt x="141" y="0"/>
                      </a:moveTo>
                      <a:cubicBezTo>
                        <a:pt x="66" y="0"/>
                        <a:pt x="66" y="0"/>
                        <a:pt x="66" y="0"/>
                      </a:cubicBezTo>
                      <a:cubicBezTo>
                        <a:pt x="26" y="0"/>
                        <a:pt x="26" y="0"/>
                        <a:pt x="26" y="0"/>
                      </a:cubicBezTo>
                      <a:cubicBezTo>
                        <a:pt x="18" y="0"/>
                        <a:pt x="18" y="0"/>
                        <a:pt x="18" y="0"/>
                      </a:cubicBezTo>
                      <a:cubicBezTo>
                        <a:pt x="7" y="0"/>
                        <a:pt x="0" y="9"/>
                        <a:pt x="0" y="19"/>
                      </a:cubicBezTo>
                      <a:cubicBezTo>
                        <a:pt x="0" y="67"/>
                        <a:pt x="0" y="67"/>
                        <a:pt x="0" y="67"/>
                      </a:cubicBezTo>
                      <a:cubicBezTo>
                        <a:pt x="0" y="94"/>
                        <a:pt x="0" y="94"/>
                        <a:pt x="0" y="94"/>
                      </a:cubicBezTo>
                      <a:cubicBezTo>
                        <a:pt x="0" y="106"/>
                        <a:pt x="7" y="113"/>
                        <a:pt x="18" y="113"/>
                      </a:cubicBezTo>
                      <a:cubicBezTo>
                        <a:pt x="26" y="113"/>
                        <a:pt x="26" y="113"/>
                        <a:pt x="26" y="113"/>
                      </a:cubicBezTo>
                      <a:cubicBezTo>
                        <a:pt x="35" y="120"/>
                        <a:pt x="42" y="127"/>
                        <a:pt x="33" y="154"/>
                      </a:cubicBezTo>
                      <a:cubicBezTo>
                        <a:pt x="47" y="144"/>
                        <a:pt x="62" y="135"/>
                        <a:pt x="66" y="113"/>
                      </a:cubicBezTo>
                      <a:cubicBezTo>
                        <a:pt x="141" y="113"/>
                        <a:pt x="141" y="113"/>
                        <a:pt x="141" y="113"/>
                      </a:cubicBezTo>
                      <a:cubicBezTo>
                        <a:pt x="151" y="113"/>
                        <a:pt x="160" y="106"/>
                        <a:pt x="160" y="94"/>
                      </a:cubicBezTo>
                      <a:cubicBezTo>
                        <a:pt x="160" y="67"/>
                        <a:pt x="160" y="67"/>
                        <a:pt x="160" y="67"/>
                      </a:cubicBezTo>
                      <a:cubicBezTo>
                        <a:pt x="160" y="19"/>
                        <a:pt x="160" y="19"/>
                        <a:pt x="160" y="19"/>
                      </a:cubicBezTo>
                      <a:cubicBezTo>
                        <a:pt x="160" y="9"/>
                        <a:pt x="151" y="0"/>
                        <a:pt x="141" y="0"/>
                      </a:cubicBezTo>
                      <a:close/>
                      <a:moveTo>
                        <a:pt x="47" y="65"/>
                      </a:moveTo>
                      <a:cubicBezTo>
                        <a:pt x="41" y="65"/>
                        <a:pt x="36" y="59"/>
                        <a:pt x="36" y="53"/>
                      </a:cubicBezTo>
                      <a:cubicBezTo>
                        <a:pt x="36" y="47"/>
                        <a:pt x="41" y="42"/>
                        <a:pt x="47" y="42"/>
                      </a:cubicBezTo>
                      <a:cubicBezTo>
                        <a:pt x="53" y="42"/>
                        <a:pt x="60" y="47"/>
                        <a:pt x="60" y="53"/>
                      </a:cubicBezTo>
                      <a:cubicBezTo>
                        <a:pt x="60" y="59"/>
                        <a:pt x="53" y="65"/>
                        <a:pt x="47" y="65"/>
                      </a:cubicBezTo>
                      <a:close/>
                      <a:moveTo>
                        <a:pt x="80" y="65"/>
                      </a:moveTo>
                      <a:cubicBezTo>
                        <a:pt x="74" y="65"/>
                        <a:pt x="67" y="59"/>
                        <a:pt x="67" y="53"/>
                      </a:cubicBezTo>
                      <a:cubicBezTo>
                        <a:pt x="67" y="47"/>
                        <a:pt x="74" y="42"/>
                        <a:pt x="80" y="42"/>
                      </a:cubicBezTo>
                      <a:cubicBezTo>
                        <a:pt x="86" y="42"/>
                        <a:pt x="91" y="47"/>
                        <a:pt x="91" y="53"/>
                      </a:cubicBezTo>
                      <a:cubicBezTo>
                        <a:pt x="91" y="59"/>
                        <a:pt x="86" y="65"/>
                        <a:pt x="80" y="65"/>
                      </a:cubicBezTo>
                      <a:close/>
                      <a:moveTo>
                        <a:pt x="111" y="65"/>
                      </a:moveTo>
                      <a:cubicBezTo>
                        <a:pt x="105" y="65"/>
                        <a:pt x="100" y="59"/>
                        <a:pt x="100" y="53"/>
                      </a:cubicBezTo>
                      <a:cubicBezTo>
                        <a:pt x="100" y="47"/>
                        <a:pt x="105" y="42"/>
                        <a:pt x="111" y="42"/>
                      </a:cubicBezTo>
                      <a:cubicBezTo>
                        <a:pt x="117" y="42"/>
                        <a:pt x="124" y="47"/>
                        <a:pt x="124" y="53"/>
                      </a:cubicBezTo>
                      <a:cubicBezTo>
                        <a:pt x="124" y="59"/>
                        <a:pt x="117" y="65"/>
                        <a:pt x="111"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82" name="Freeform 42">
                  <a:extLst>
                    <a:ext uri="{FF2B5EF4-FFF2-40B4-BE49-F238E27FC236}">
                      <a16:creationId xmlns:a16="http://schemas.microsoft.com/office/drawing/2014/main" id="{E89BE20D-29DC-A02F-35B9-5726EF1FD4F1}"/>
                    </a:ext>
                  </a:extLst>
                </p:cNvPr>
                <p:cNvSpPr>
                  <a:spLocks noEditPoints="1"/>
                </p:cNvSpPr>
                <p:nvPr/>
              </p:nvSpPr>
              <p:spPr bwMode="auto">
                <a:xfrm>
                  <a:off x="191219" y="1731692"/>
                  <a:ext cx="147503" cy="237287"/>
                </a:xfrm>
                <a:custGeom>
                  <a:avLst/>
                  <a:gdLst>
                    <a:gd name="T0" fmla="*/ 185 w 204"/>
                    <a:gd name="T1" fmla="*/ 267 h 327"/>
                    <a:gd name="T2" fmla="*/ 175 w 204"/>
                    <a:gd name="T3" fmla="*/ 276 h 327"/>
                    <a:gd name="T4" fmla="*/ 28 w 204"/>
                    <a:gd name="T5" fmla="*/ 276 h 327"/>
                    <a:gd name="T6" fmla="*/ 19 w 204"/>
                    <a:gd name="T7" fmla="*/ 267 h 327"/>
                    <a:gd name="T8" fmla="*/ 19 w 204"/>
                    <a:gd name="T9" fmla="*/ 55 h 327"/>
                    <a:gd name="T10" fmla="*/ 28 w 204"/>
                    <a:gd name="T11" fmla="*/ 47 h 327"/>
                    <a:gd name="T12" fmla="*/ 175 w 204"/>
                    <a:gd name="T13" fmla="*/ 47 h 327"/>
                    <a:gd name="T14" fmla="*/ 185 w 204"/>
                    <a:gd name="T15" fmla="*/ 55 h 327"/>
                    <a:gd name="T16" fmla="*/ 185 w 204"/>
                    <a:gd name="T17" fmla="*/ 64 h 327"/>
                    <a:gd name="T18" fmla="*/ 204 w 204"/>
                    <a:gd name="T19" fmla="*/ 64 h 327"/>
                    <a:gd name="T20" fmla="*/ 204 w 204"/>
                    <a:gd name="T21" fmla="*/ 9 h 327"/>
                    <a:gd name="T22" fmla="*/ 195 w 204"/>
                    <a:gd name="T23" fmla="*/ 0 h 327"/>
                    <a:gd name="T24" fmla="*/ 10 w 204"/>
                    <a:gd name="T25" fmla="*/ 0 h 327"/>
                    <a:gd name="T26" fmla="*/ 0 w 204"/>
                    <a:gd name="T27" fmla="*/ 9 h 327"/>
                    <a:gd name="T28" fmla="*/ 0 w 204"/>
                    <a:gd name="T29" fmla="*/ 317 h 327"/>
                    <a:gd name="T30" fmla="*/ 10 w 204"/>
                    <a:gd name="T31" fmla="*/ 327 h 327"/>
                    <a:gd name="T32" fmla="*/ 195 w 204"/>
                    <a:gd name="T33" fmla="*/ 327 h 327"/>
                    <a:gd name="T34" fmla="*/ 204 w 204"/>
                    <a:gd name="T35" fmla="*/ 317 h 327"/>
                    <a:gd name="T36" fmla="*/ 204 w 204"/>
                    <a:gd name="T37" fmla="*/ 205 h 327"/>
                    <a:gd name="T38" fmla="*/ 185 w 204"/>
                    <a:gd name="T39" fmla="*/ 205 h 327"/>
                    <a:gd name="T40" fmla="*/ 185 w 204"/>
                    <a:gd name="T41" fmla="*/ 267 h 327"/>
                    <a:gd name="T42" fmla="*/ 185 w 204"/>
                    <a:gd name="T43" fmla="*/ 267 h 327"/>
                    <a:gd name="T44" fmla="*/ 70 w 204"/>
                    <a:gd name="T45" fmla="*/ 17 h 327"/>
                    <a:gd name="T46" fmla="*/ 131 w 204"/>
                    <a:gd name="T47" fmla="*/ 17 h 327"/>
                    <a:gd name="T48" fmla="*/ 141 w 204"/>
                    <a:gd name="T49" fmla="*/ 25 h 327"/>
                    <a:gd name="T50" fmla="*/ 131 w 204"/>
                    <a:gd name="T51" fmla="*/ 34 h 327"/>
                    <a:gd name="T52" fmla="*/ 70 w 204"/>
                    <a:gd name="T53" fmla="*/ 34 h 327"/>
                    <a:gd name="T54" fmla="*/ 62 w 204"/>
                    <a:gd name="T55" fmla="*/ 25 h 327"/>
                    <a:gd name="T56" fmla="*/ 70 w 204"/>
                    <a:gd name="T57" fmla="*/ 17 h 327"/>
                    <a:gd name="T58" fmla="*/ 109 w 204"/>
                    <a:gd name="T59" fmla="*/ 310 h 327"/>
                    <a:gd name="T60" fmla="*/ 92 w 204"/>
                    <a:gd name="T61" fmla="*/ 310 h 327"/>
                    <a:gd name="T62" fmla="*/ 83 w 204"/>
                    <a:gd name="T63" fmla="*/ 301 h 327"/>
                    <a:gd name="T64" fmla="*/ 92 w 204"/>
                    <a:gd name="T65" fmla="*/ 292 h 327"/>
                    <a:gd name="T66" fmla="*/ 109 w 204"/>
                    <a:gd name="T67" fmla="*/ 292 h 327"/>
                    <a:gd name="T68" fmla="*/ 120 w 204"/>
                    <a:gd name="T69" fmla="*/ 301 h 327"/>
                    <a:gd name="T70" fmla="*/ 109 w 204"/>
                    <a:gd name="T71" fmla="*/ 31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4" h="327">
                      <a:moveTo>
                        <a:pt x="185" y="267"/>
                      </a:moveTo>
                      <a:cubicBezTo>
                        <a:pt x="185" y="271"/>
                        <a:pt x="180" y="276"/>
                        <a:pt x="175" y="276"/>
                      </a:cubicBezTo>
                      <a:cubicBezTo>
                        <a:pt x="28" y="276"/>
                        <a:pt x="28" y="276"/>
                        <a:pt x="28" y="276"/>
                      </a:cubicBezTo>
                      <a:cubicBezTo>
                        <a:pt x="23" y="276"/>
                        <a:pt x="19" y="271"/>
                        <a:pt x="19" y="267"/>
                      </a:cubicBezTo>
                      <a:cubicBezTo>
                        <a:pt x="19" y="55"/>
                        <a:pt x="19" y="55"/>
                        <a:pt x="19" y="55"/>
                      </a:cubicBezTo>
                      <a:cubicBezTo>
                        <a:pt x="19" y="49"/>
                        <a:pt x="23" y="47"/>
                        <a:pt x="28" y="47"/>
                      </a:cubicBezTo>
                      <a:cubicBezTo>
                        <a:pt x="175" y="47"/>
                        <a:pt x="175" y="47"/>
                        <a:pt x="175" y="47"/>
                      </a:cubicBezTo>
                      <a:cubicBezTo>
                        <a:pt x="180" y="47"/>
                        <a:pt x="185" y="49"/>
                        <a:pt x="185" y="55"/>
                      </a:cubicBezTo>
                      <a:cubicBezTo>
                        <a:pt x="185" y="64"/>
                        <a:pt x="185" y="64"/>
                        <a:pt x="185" y="64"/>
                      </a:cubicBezTo>
                      <a:cubicBezTo>
                        <a:pt x="204" y="64"/>
                        <a:pt x="204" y="64"/>
                        <a:pt x="204" y="64"/>
                      </a:cubicBezTo>
                      <a:cubicBezTo>
                        <a:pt x="204" y="9"/>
                        <a:pt x="204" y="9"/>
                        <a:pt x="204" y="9"/>
                      </a:cubicBezTo>
                      <a:cubicBezTo>
                        <a:pt x="204" y="4"/>
                        <a:pt x="200" y="0"/>
                        <a:pt x="195" y="0"/>
                      </a:cubicBezTo>
                      <a:cubicBezTo>
                        <a:pt x="10" y="0"/>
                        <a:pt x="10" y="0"/>
                        <a:pt x="10" y="0"/>
                      </a:cubicBezTo>
                      <a:cubicBezTo>
                        <a:pt x="5" y="0"/>
                        <a:pt x="0" y="4"/>
                        <a:pt x="0" y="9"/>
                      </a:cubicBezTo>
                      <a:cubicBezTo>
                        <a:pt x="0" y="317"/>
                        <a:pt x="0" y="317"/>
                        <a:pt x="0" y="317"/>
                      </a:cubicBezTo>
                      <a:cubicBezTo>
                        <a:pt x="0" y="323"/>
                        <a:pt x="5" y="327"/>
                        <a:pt x="10" y="327"/>
                      </a:cubicBezTo>
                      <a:cubicBezTo>
                        <a:pt x="195" y="327"/>
                        <a:pt x="195" y="327"/>
                        <a:pt x="195" y="327"/>
                      </a:cubicBezTo>
                      <a:cubicBezTo>
                        <a:pt x="200" y="327"/>
                        <a:pt x="204" y="323"/>
                        <a:pt x="204" y="317"/>
                      </a:cubicBezTo>
                      <a:cubicBezTo>
                        <a:pt x="204" y="274"/>
                        <a:pt x="204" y="238"/>
                        <a:pt x="204" y="205"/>
                      </a:cubicBezTo>
                      <a:cubicBezTo>
                        <a:pt x="185" y="205"/>
                        <a:pt x="185" y="205"/>
                        <a:pt x="185" y="205"/>
                      </a:cubicBezTo>
                      <a:cubicBezTo>
                        <a:pt x="185" y="267"/>
                        <a:pt x="185" y="267"/>
                        <a:pt x="185" y="267"/>
                      </a:cubicBezTo>
                      <a:cubicBezTo>
                        <a:pt x="185" y="267"/>
                        <a:pt x="185" y="267"/>
                        <a:pt x="185" y="267"/>
                      </a:cubicBezTo>
                      <a:close/>
                      <a:moveTo>
                        <a:pt x="70" y="17"/>
                      </a:moveTo>
                      <a:cubicBezTo>
                        <a:pt x="131" y="17"/>
                        <a:pt x="131" y="17"/>
                        <a:pt x="131" y="17"/>
                      </a:cubicBezTo>
                      <a:cubicBezTo>
                        <a:pt x="137" y="17"/>
                        <a:pt x="141" y="22"/>
                        <a:pt x="141" y="25"/>
                      </a:cubicBezTo>
                      <a:cubicBezTo>
                        <a:pt x="141" y="30"/>
                        <a:pt x="137" y="34"/>
                        <a:pt x="131" y="34"/>
                      </a:cubicBezTo>
                      <a:cubicBezTo>
                        <a:pt x="70" y="34"/>
                        <a:pt x="70" y="34"/>
                        <a:pt x="70" y="34"/>
                      </a:cubicBezTo>
                      <a:cubicBezTo>
                        <a:pt x="65" y="34"/>
                        <a:pt x="62" y="30"/>
                        <a:pt x="62" y="25"/>
                      </a:cubicBezTo>
                      <a:cubicBezTo>
                        <a:pt x="62" y="22"/>
                        <a:pt x="65" y="17"/>
                        <a:pt x="70" y="17"/>
                      </a:cubicBezTo>
                      <a:close/>
                      <a:moveTo>
                        <a:pt x="109" y="310"/>
                      </a:moveTo>
                      <a:cubicBezTo>
                        <a:pt x="92" y="310"/>
                        <a:pt x="92" y="310"/>
                        <a:pt x="92" y="310"/>
                      </a:cubicBezTo>
                      <a:cubicBezTo>
                        <a:pt x="87" y="310"/>
                        <a:pt x="83" y="306"/>
                        <a:pt x="83" y="301"/>
                      </a:cubicBezTo>
                      <a:cubicBezTo>
                        <a:pt x="83" y="294"/>
                        <a:pt x="87" y="292"/>
                        <a:pt x="92" y="292"/>
                      </a:cubicBezTo>
                      <a:cubicBezTo>
                        <a:pt x="109" y="292"/>
                        <a:pt x="109" y="292"/>
                        <a:pt x="109" y="292"/>
                      </a:cubicBezTo>
                      <a:cubicBezTo>
                        <a:pt x="116" y="292"/>
                        <a:pt x="120" y="294"/>
                        <a:pt x="120" y="301"/>
                      </a:cubicBezTo>
                      <a:cubicBezTo>
                        <a:pt x="120" y="306"/>
                        <a:pt x="116" y="310"/>
                        <a:pt x="109" y="3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grpSp>
          <p:grpSp>
            <p:nvGrpSpPr>
              <p:cNvPr id="78" name="Group 77">
                <a:extLst>
                  <a:ext uri="{FF2B5EF4-FFF2-40B4-BE49-F238E27FC236}">
                    <a16:creationId xmlns:a16="http://schemas.microsoft.com/office/drawing/2014/main" id="{953422DA-6853-FA6E-6312-B8C68DA8A362}"/>
                  </a:ext>
                </a:extLst>
              </p:cNvPr>
              <p:cNvGrpSpPr/>
              <p:nvPr/>
            </p:nvGrpSpPr>
            <p:grpSpPr>
              <a:xfrm>
                <a:off x="6756504" y="2613938"/>
                <a:ext cx="249382" cy="249381"/>
                <a:chOff x="930110" y="1985912"/>
                <a:chExt cx="229387" cy="229387"/>
              </a:xfrm>
              <a:grpFill/>
            </p:grpSpPr>
            <p:sp>
              <p:nvSpPr>
                <p:cNvPr id="79" name="Freeform 39">
                  <a:extLst>
                    <a:ext uri="{FF2B5EF4-FFF2-40B4-BE49-F238E27FC236}">
                      <a16:creationId xmlns:a16="http://schemas.microsoft.com/office/drawing/2014/main" id="{EEF4A976-1D0B-F382-C011-8A75765DBBED}"/>
                    </a:ext>
                  </a:extLst>
                </p:cNvPr>
                <p:cNvSpPr>
                  <a:spLocks/>
                </p:cNvSpPr>
                <p:nvPr/>
              </p:nvSpPr>
              <p:spPr bwMode="auto">
                <a:xfrm>
                  <a:off x="975699" y="2032698"/>
                  <a:ext cx="118910" cy="132326"/>
                </a:xfrm>
                <a:custGeom>
                  <a:avLst/>
                  <a:gdLst>
                    <a:gd name="T0" fmla="*/ 156 w 191"/>
                    <a:gd name="T1" fmla="*/ 141 h 212"/>
                    <a:gd name="T2" fmla="*/ 133 w 191"/>
                    <a:gd name="T3" fmla="*/ 149 h 212"/>
                    <a:gd name="T4" fmla="*/ 71 w 191"/>
                    <a:gd name="T5" fmla="*/ 112 h 212"/>
                    <a:gd name="T6" fmla="*/ 72 w 191"/>
                    <a:gd name="T7" fmla="*/ 106 h 212"/>
                    <a:gd name="T8" fmla="*/ 71 w 191"/>
                    <a:gd name="T9" fmla="*/ 100 h 212"/>
                    <a:gd name="T10" fmla="*/ 134 w 191"/>
                    <a:gd name="T11" fmla="*/ 64 h 212"/>
                    <a:gd name="T12" fmla="*/ 156 w 191"/>
                    <a:gd name="T13" fmla="*/ 71 h 212"/>
                    <a:gd name="T14" fmla="*/ 191 w 191"/>
                    <a:gd name="T15" fmla="*/ 35 h 212"/>
                    <a:gd name="T16" fmla="*/ 156 w 191"/>
                    <a:gd name="T17" fmla="*/ 0 h 212"/>
                    <a:gd name="T18" fmla="*/ 120 w 191"/>
                    <a:gd name="T19" fmla="*/ 35 h 212"/>
                    <a:gd name="T20" fmla="*/ 120 w 191"/>
                    <a:gd name="T21" fmla="*/ 40 h 212"/>
                    <a:gd name="T22" fmla="*/ 57 w 191"/>
                    <a:gd name="T23" fmla="*/ 77 h 212"/>
                    <a:gd name="T24" fmla="*/ 36 w 191"/>
                    <a:gd name="T25" fmla="*/ 70 h 212"/>
                    <a:gd name="T26" fmla="*/ 0 w 191"/>
                    <a:gd name="T27" fmla="*/ 106 h 212"/>
                    <a:gd name="T28" fmla="*/ 36 w 191"/>
                    <a:gd name="T29" fmla="*/ 142 h 212"/>
                    <a:gd name="T30" fmla="*/ 57 w 191"/>
                    <a:gd name="T31" fmla="*/ 135 h 212"/>
                    <a:gd name="T32" fmla="*/ 120 w 191"/>
                    <a:gd name="T33" fmla="*/ 172 h 212"/>
                    <a:gd name="T34" fmla="*/ 120 w 191"/>
                    <a:gd name="T35" fmla="*/ 176 h 212"/>
                    <a:gd name="T36" fmla="*/ 156 w 191"/>
                    <a:gd name="T37" fmla="*/ 212 h 212"/>
                    <a:gd name="T38" fmla="*/ 191 w 191"/>
                    <a:gd name="T39" fmla="*/ 176 h 212"/>
                    <a:gd name="T40" fmla="*/ 156 w 191"/>
                    <a:gd name="T41" fmla="*/ 14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1" h="212">
                      <a:moveTo>
                        <a:pt x="156" y="141"/>
                      </a:moveTo>
                      <a:cubicBezTo>
                        <a:pt x="147" y="141"/>
                        <a:pt x="139" y="144"/>
                        <a:pt x="133" y="149"/>
                      </a:cubicBezTo>
                      <a:cubicBezTo>
                        <a:pt x="71" y="112"/>
                        <a:pt x="71" y="112"/>
                        <a:pt x="71" y="112"/>
                      </a:cubicBezTo>
                      <a:cubicBezTo>
                        <a:pt x="72" y="110"/>
                        <a:pt x="72" y="108"/>
                        <a:pt x="72" y="106"/>
                      </a:cubicBezTo>
                      <a:cubicBezTo>
                        <a:pt x="72" y="104"/>
                        <a:pt x="72" y="102"/>
                        <a:pt x="71" y="100"/>
                      </a:cubicBezTo>
                      <a:cubicBezTo>
                        <a:pt x="134" y="64"/>
                        <a:pt x="134" y="64"/>
                        <a:pt x="134" y="64"/>
                      </a:cubicBezTo>
                      <a:cubicBezTo>
                        <a:pt x="140" y="68"/>
                        <a:pt x="147" y="71"/>
                        <a:pt x="156" y="71"/>
                      </a:cubicBezTo>
                      <a:cubicBezTo>
                        <a:pt x="175" y="71"/>
                        <a:pt x="191" y="55"/>
                        <a:pt x="191" y="35"/>
                      </a:cubicBezTo>
                      <a:cubicBezTo>
                        <a:pt x="191" y="16"/>
                        <a:pt x="175" y="0"/>
                        <a:pt x="156" y="0"/>
                      </a:cubicBezTo>
                      <a:cubicBezTo>
                        <a:pt x="136" y="0"/>
                        <a:pt x="120" y="16"/>
                        <a:pt x="120" y="35"/>
                      </a:cubicBezTo>
                      <a:cubicBezTo>
                        <a:pt x="120" y="37"/>
                        <a:pt x="120" y="39"/>
                        <a:pt x="120" y="40"/>
                      </a:cubicBezTo>
                      <a:cubicBezTo>
                        <a:pt x="57" y="77"/>
                        <a:pt x="57" y="77"/>
                        <a:pt x="57" y="77"/>
                      </a:cubicBezTo>
                      <a:cubicBezTo>
                        <a:pt x="51" y="73"/>
                        <a:pt x="44" y="70"/>
                        <a:pt x="36" y="70"/>
                      </a:cubicBezTo>
                      <a:cubicBezTo>
                        <a:pt x="16" y="70"/>
                        <a:pt x="0" y="86"/>
                        <a:pt x="0" y="106"/>
                      </a:cubicBezTo>
                      <a:cubicBezTo>
                        <a:pt x="0" y="126"/>
                        <a:pt x="16" y="142"/>
                        <a:pt x="36" y="142"/>
                      </a:cubicBezTo>
                      <a:cubicBezTo>
                        <a:pt x="44" y="142"/>
                        <a:pt x="51" y="139"/>
                        <a:pt x="57" y="135"/>
                      </a:cubicBezTo>
                      <a:cubicBezTo>
                        <a:pt x="120" y="172"/>
                        <a:pt x="120" y="172"/>
                        <a:pt x="120" y="172"/>
                      </a:cubicBezTo>
                      <a:cubicBezTo>
                        <a:pt x="120" y="174"/>
                        <a:pt x="120" y="175"/>
                        <a:pt x="120" y="176"/>
                      </a:cubicBezTo>
                      <a:cubicBezTo>
                        <a:pt x="120" y="196"/>
                        <a:pt x="136" y="212"/>
                        <a:pt x="156" y="212"/>
                      </a:cubicBezTo>
                      <a:cubicBezTo>
                        <a:pt x="175" y="212"/>
                        <a:pt x="191" y="196"/>
                        <a:pt x="191" y="176"/>
                      </a:cubicBezTo>
                      <a:cubicBezTo>
                        <a:pt x="191" y="157"/>
                        <a:pt x="175" y="141"/>
                        <a:pt x="156" y="141"/>
                      </a:cubicBezTo>
                      <a:close/>
                    </a:path>
                  </a:pathLst>
                </a:custGeom>
                <a:grpFill/>
                <a:ln>
                  <a:noFill/>
                </a:ln>
              </p:spPr>
              <p:txBody>
                <a:bodyPr vert="horz" wrap="square" lIns="91416" tIns="45708" rIns="91416" bIns="4570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cs typeface="+mn-cs"/>
                  </a:endParaRPr>
                </a:p>
              </p:txBody>
            </p:sp>
            <p:sp>
              <p:nvSpPr>
                <p:cNvPr id="80" name="Donut 40">
                  <a:extLst>
                    <a:ext uri="{FF2B5EF4-FFF2-40B4-BE49-F238E27FC236}">
                      <a16:creationId xmlns:a16="http://schemas.microsoft.com/office/drawing/2014/main" id="{1338DA73-A357-0095-5F90-029BCB913393}"/>
                    </a:ext>
                  </a:extLst>
                </p:cNvPr>
                <p:cNvSpPr/>
                <p:nvPr/>
              </p:nvSpPr>
              <p:spPr>
                <a:xfrm>
                  <a:off x="930110" y="1985912"/>
                  <a:ext cx="229387" cy="229387"/>
                </a:xfrm>
                <a:prstGeom prst="donut">
                  <a:avLst>
                    <a:gd name="adj" fmla="val 5787"/>
                  </a:avLst>
                </a:prstGeom>
                <a:grpFill/>
                <a:effectLst/>
              </p:spPr>
              <p:txBody>
                <a:bodyPr wrap="square" lIns="182833" tIns="137124" rIns="137124" bIns="137124"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600"/>
                    </a:spcBef>
                    <a:spcAft>
                      <a:spcPts val="0"/>
                    </a:spcAft>
                    <a:buClrTx/>
                    <a:buSzTx/>
                    <a:buFontTx/>
                    <a:buNone/>
                    <a:tabLst/>
                    <a:defRPr/>
                  </a:pPr>
                  <a:endParaRPr kumimoji="1" lang="en-US" sz="1800" b="0" i="0" u="none" strike="noStrike" kern="1200" cap="none" spc="0" normalizeH="0" baseline="0" noProof="0" dirty="0">
                    <a:ln>
                      <a:noFill/>
                    </a:ln>
                    <a:solidFill>
                      <a:srgbClr val="0080B1"/>
                    </a:solidFill>
                    <a:effectLst/>
                    <a:uLnTx/>
                    <a:uFillTx/>
                    <a:latin typeface="Arial"/>
                    <a:cs typeface="+mn-cs"/>
                  </a:endParaRPr>
                </a:p>
              </p:txBody>
            </p:sp>
          </p:grpSp>
        </p:grpSp>
        <p:pic>
          <p:nvPicPr>
            <p:cNvPr id="73" name="Graphic 72" descr="Female Profile">
              <a:extLst>
                <a:ext uri="{FF2B5EF4-FFF2-40B4-BE49-F238E27FC236}">
                  <a16:creationId xmlns:a16="http://schemas.microsoft.com/office/drawing/2014/main" id="{B4CFB4FF-913C-42F5-99EA-9F92B1627A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0338" y="2210072"/>
              <a:ext cx="914400" cy="914400"/>
            </a:xfrm>
            <a:prstGeom prst="rect">
              <a:avLst/>
            </a:prstGeom>
          </p:spPr>
        </p:pic>
      </p:grpSp>
      <p:pic>
        <p:nvPicPr>
          <p:cNvPr id="92" name="Graphic 91" descr="Circles with lines">
            <a:extLst>
              <a:ext uri="{FF2B5EF4-FFF2-40B4-BE49-F238E27FC236}">
                <a16:creationId xmlns:a16="http://schemas.microsoft.com/office/drawing/2014/main" id="{9EBFC1A7-AAE6-2CF7-70C8-1CF2ECBB0E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08776" y="2296069"/>
            <a:ext cx="914400" cy="914400"/>
          </a:xfrm>
          <a:prstGeom prst="rect">
            <a:avLst/>
          </a:prstGeom>
        </p:spPr>
      </p:pic>
      <p:pic>
        <p:nvPicPr>
          <p:cNvPr id="93" name="Graphic 92" descr="Internet">
            <a:extLst>
              <a:ext uri="{FF2B5EF4-FFF2-40B4-BE49-F238E27FC236}">
                <a16:creationId xmlns:a16="http://schemas.microsoft.com/office/drawing/2014/main" id="{C28276B5-56D9-7F99-40D6-3B1B856C44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9516" y="901268"/>
            <a:ext cx="914400" cy="914400"/>
          </a:xfrm>
          <a:prstGeom prst="rect">
            <a:avLst/>
          </a:prstGeom>
        </p:spPr>
      </p:pic>
      <p:pic>
        <p:nvPicPr>
          <p:cNvPr id="94" name="Graphic 93" descr="Tools">
            <a:extLst>
              <a:ext uri="{FF2B5EF4-FFF2-40B4-BE49-F238E27FC236}">
                <a16:creationId xmlns:a16="http://schemas.microsoft.com/office/drawing/2014/main" id="{4C4065CA-0B8D-24F8-3529-6F1922BD09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84433" y="2540766"/>
            <a:ext cx="561019" cy="561019"/>
          </a:xfrm>
          <a:prstGeom prst="rect">
            <a:avLst/>
          </a:prstGeom>
        </p:spPr>
      </p:pic>
      <p:pic>
        <p:nvPicPr>
          <p:cNvPr id="95" name="Graphic 94" descr="Bar graph with upward trend">
            <a:extLst>
              <a:ext uri="{FF2B5EF4-FFF2-40B4-BE49-F238E27FC236}">
                <a16:creationId xmlns:a16="http://schemas.microsoft.com/office/drawing/2014/main" id="{4E0F6031-0A6F-99BE-7943-D19C396A0B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99201" y="5586363"/>
            <a:ext cx="724440" cy="724440"/>
          </a:xfrm>
          <a:prstGeom prst="rect">
            <a:avLst/>
          </a:prstGeom>
        </p:spPr>
      </p:pic>
      <p:pic>
        <p:nvPicPr>
          <p:cNvPr id="96" name="Graphic 95" descr="Share">
            <a:extLst>
              <a:ext uri="{FF2B5EF4-FFF2-40B4-BE49-F238E27FC236}">
                <a16:creationId xmlns:a16="http://schemas.microsoft.com/office/drawing/2014/main" id="{4BF89460-FCF3-14CC-CC46-AF7F4D11066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27056" y="4554541"/>
            <a:ext cx="634067" cy="634067"/>
          </a:xfrm>
          <a:prstGeom prst="rect">
            <a:avLst/>
          </a:prstGeom>
        </p:spPr>
      </p:pic>
      <p:grpSp>
        <p:nvGrpSpPr>
          <p:cNvPr id="97" name="Group 96">
            <a:extLst>
              <a:ext uri="{FF2B5EF4-FFF2-40B4-BE49-F238E27FC236}">
                <a16:creationId xmlns:a16="http://schemas.microsoft.com/office/drawing/2014/main" id="{01DF7C31-117D-3762-EECE-3A76978EDD0E}"/>
              </a:ext>
            </a:extLst>
          </p:cNvPr>
          <p:cNvGrpSpPr/>
          <p:nvPr/>
        </p:nvGrpSpPr>
        <p:grpSpPr>
          <a:xfrm>
            <a:off x="7536565" y="4402028"/>
            <a:ext cx="1334836" cy="1019459"/>
            <a:chOff x="7328016" y="4170969"/>
            <a:chExt cx="1334836" cy="1019459"/>
          </a:xfrm>
        </p:grpSpPr>
        <p:sp>
          <p:nvSpPr>
            <p:cNvPr id="98" name="Rectangle 97">
              <a:extLst>
                <a:ext uri="{FF2B5EF4-FFF2-40B4-BE49-F238E27FC236}">
                  <a16:creationId xmlns:a16="http://schemas.microsoft.com/office/drawing/2014/main" id="{1A9401EB-F02D-DF8A-077E-1688CBAEC556}"/>
                </a:ext>
              </a:extLst>
            </p:cNvPr>
            <p:cNvSpPr/>
            <p:nvPr/>
          </p:nvSpPr>
          <p:spPr bwMode="auto">
            <a:xfrm>
              <a:off x="7504205" y="4581881"/>
              <a:ext cx="966245" cy="22825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1" lang="en-US" sz="2000" b="0" i="0" u="none" strike="noStrike" kern="1200" cap="none" spc="0" normalizeH="0" baseline="0" noProof="0" dirty="0">
                <a:ln>
                  <a:noFill/>
                </a:ln>
                <a:solidFill>
                  <a:srgbClr val="0080B1"/>
                </a:solidFill>
                <a:effectLst/>
                <a:uLnTx/>
                <a:uFillTx/>
                <a:latin typeface="Arial"/>
                <a:ea typeface="Segoe UI" pitchFamily="34" charset="0"/>
                <a:cs typeface="Segoe UI" pitchFamily="34" charset="0"/>
              </a:endParaRPr>
            </a:p>
          </p:txBody>
        </p:sp>
        <p:sp>
          <p:nvSpPr>
            <p:cNvPr id="99" name="Rectangle 98">
              <a:extLst>
                <a:ext uri="{FF2B5EF4-FFF2-40B4-BE49-F238E27FC236}">
                  <a16:creationId xmlns:a16="http://schemas.microsoft.com/office/drawing/2014/main" id="{E9DCA12A-A064-08FA-F60E-D967ECDC858C}"/>
                </a:ext>
              </a:extLst>
            </p:cNvPr>
            <p:cNvSpPr/>
            <p:nvPr/>
          </p:nvSpPr>
          <p:spPr>
            <a:xfrm>
              <a:off x="7328016" y="4974984"/>
              <a:ext cx="1334836" cy="215444"/>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Business ready</a:t>
              </a:r>
            </a:p>
          </p:txBody>
        </p:sp>
        <p:pic>
          <p:nvPicPr>
            <p:cNvPr id="100" name="Graphic 99" descr="City">
              <a:extLst>
                <a:ext uri="{FF2B5EF4-FFF2-40B4-BE49-F238E27FC236}">
                  <a16:creationId xmlns:a16="http://schemas.microsoft.com/office/drawing/2014/main" id="{755559DC-0A10-FBBA-EFB4-6FA5A709BAF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538121" y="4170969"/>
              <a:ext cx="914400" cy="914400"/>
            </a:xfrm>
            <a:prstGeom prst="rect">
              <a:avLst/>
            </a:prstGeom>
          </p:spPr>
        </p:pic>
        <p:sp>
          <p:nvSpPr>
            <p:cNvPr id="101" name="check" title="Icon of a checkmark">
              <a:extLst>
                <a:ext uri="{FF2B5EF4-FFF2-40B4-BE49-F238E27FC236}">
                  <a16:creationId xmlns:a16="http://schemas.microsoft.com/office/drawing/2014/main" id="{0FB30577-AA90-23A8-3DAC-05B8DF5640D3}"/>
                </a:ext>
              </a:extLst>
            </p:cNvPr>
            <p:cNvSpPr>
              <a:spLocks noChangeAspect="1"/>
            </p:cNvSpPr>
            <p:nvPr/>
          </p:nvSpPr>
          <p:spPr bwMode="auto">
            <a:xfrm>
              <a:off x="8009038" y="4281699"/>
              <a:ext cx="135754" cy="95858"/>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25400" cap="rnd">
              <a:solidFill>
                <a:schemeClr val="bg2"/>
              </a:solidFill>
              <a:prstDash val="solid"/>
              <a:miter lim="800000"/>
              <a:headEnd/>
              <a:tailEnd/>
            </a:ln>
          </p:spPr>
          <p:txBody>
            <a:bodyPr vert="horz" wrap="square" lIns="89642" tIns="44821" rIns="89642"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1" lang="en-US" sz="800" b="0" i="0" u="none" strike="noStrike" kern="1200" cap="none" spc="0" normalizeH="0" baseline="0" noProof="0" dirty="0">
                <a:ln>
                  <a:noFill/>
                </a:ln>
                <a:solidFill>
                  <a:srgbClr val="0080B1"/>
                </a:solidFill>
                <a:effectLst/>
                <a:uLnTx/>
                <a:uFillTx/>
                <a:latin typeface="Arial"/>
                <a:cs typeface="+mn-cs"/>
              </a:endParaRPr>
            </a:p>
          </p:txBody>
        </p:sp>
      </p:grpSp>
      <p:sp>
        <p:nvSpPr>
          <p:cNvPr id="102" name="Rectangle 101">
            <a:extLst>
              <a:ext uri="{FF2B5EF4-FFF2-40B4-BE49-F238E27FC236}">
                <a16:creationId xmlns:a16="http://schemas.microsoft.com/office/drawing/2014/main" id="{7DF4F2DA-9A03-9705-317E-386EDA8E147C}"/>
              </a:ext>
            </a:extLst>
          </p:cNvPr>
          <p:cNvSpPr/>
          <p:nvPr/>
        </p:nvSpPr>
        <p:spPr>
          <a:xfrm>
            <a:off x="4497378" y="4832096"/>
            <a:ext cx="474672" cy="1556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p:txBody>
      </p:sp>
      <p:sp>
        <p:nvSpPr>
          <p:cNvPr id="103" name="Rectangle 102">
            <a:extLst>
              <a:ext uri="{FF2B5EF4-FFF2-40B4-BE49-F238E27FC236}">
                <a16:creationId xmlns:a16="http://schemas.microsoft.com/office/drawing/2014/main" id="{E65630BE-A32E-5B3A-2E27-98148EF354CE}"/>
              </a:ext>
            </a:extLst>
          </p:cNvPr>
          <p:cNvSpPr/>
          <p:nvPr/>
        </p:nvSpPr>
        <p:spPr>
          <a:xfrm>
            <a:off x="5897308" y="4832095"/>
            <a:ext cx="816586" cy="1627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p:txBody>
      </p:sp>
      <p:sp>
        <p:nvSpPr>
          <p:cNvPr id="104" name="Rectangle 103">
            <a:extLst>
              <a:ext uri="{FF2B5EF4-FFF2-40B4-BE49-F238E27FC236}">
                <a16:creationId xmlns:a16="http://schemas.microsoft.com/office/drawing/2014/main" id="{2FDED90D-EDBE-8BA4-9534-B16C2FEACAA6}"/>
              </a:ext>
            </a:extLst>
          </p:cNvPr>
          <p:cNvSpPr/>
          <p:nvPr/>
        </p:nvSpPr>
        <p:spPr>
          <a:xfrm>
            <a:off x="9440721" y="4822296"/>
            <a:ext cx="784855" cy="180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p:txBody>
      </p:sp>
      <p:sp>
        <p:nvSpPr>
          <p:cNvPr id="105" name="Rectangle 104">
            <a:extLst>
              <a:ext uri="{FF2B5EF4-FFF2-40B4-BE49-F238E27FC236}">
                <a16:creationId xmlns:a16="http://schemas.microsoft.com/office/drawing/2014/main" id="{BA2E92BF-EC4A-D63E-75E3-02527235A403}"/>
              </a:ext>
            </a:extLst>
          </p:cNvPr>
          <p:cNvSpPr/>
          <p:nvPr/>
        </p:nvSpPr>
        <p:spPr>
          <a:xfrm>
            <a:off x="5735507" y="5206043"/>
            <a:ext cx="1123245" cy="21544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Deployment</a:t>
            </a:r>
          </a:p>
        </p:txBody>
      </p:sp>
      <p:pic>
        <p:nvPicPr>
          <p:cNvPr id="112" name="Graphic 111" descr="Building">
            <a:extLst>
              <a:ext uri="{FF2B5EF4-FFF2-40B4-BE49-F238E27FC236}">
                <a16:creationId xmlns:a16="http://schemas.microsoft.com/office/drawing/2014/main" id="{B7CA8CEE-D807-2994-DBE8-A4CC97AEA4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437635" y="4576848"/>
            <a:ext cx="636745" cy="636745"/>
          </a:xfrm>
          <a:prstGeom prst="rect">
            <a:avLst/>
          </a:prstGeom>
        </p:spPr>
      </p:pic>
      <p:sp>
        <p:nvSpPr>
          <p:cNvPr id="114" name="Rectangle 113">
            <a:extLst>
              <a:ext uri="{FF2B5EF4-FFF2-40B4-BE49-F238E27FC236}">
                <a16:creationId xmlns:a16="http://schemas.microsoft.com/office/drawing/2014/main" id="{F6D17C06-1ADF-464F-0783-ED9FF66EA660}"/>
              </a:ext>
            </a:extLst>
          </p:cNvPr>
          <p:cNvSpPr/>
          <p:nvPr/>
        </p:nvSpPr>
        <p:spPr>
          <a:xfrm>
            <a:off x="9194104" y="5206043"/>
            <a:ext cx="1200828" cy="215444"/>
          </a:xfrm>
          <a:prstGeom prst="rect">
            <a:avLst/>
          </a:prstGeom>
          <a:noFill/>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mn-cs"/>
              </a:rPr>
              <a:t>Management</a:t>
            </a:r>
          </a:p>
        </p:txBody>
      </p:sp>
      <p:grpSp>
        <p:nvGrpSpPr>
          <p:cNvPr id="115" name="Group 114">
            <a:extLst>
              <a:ext uri="{FF2B5EF4-FFF2-40B4-BE49-F238E27FC236}">
                <a16:creationId xmlns:a16="http://schemas.microsoft.com/office/drawing/2014/main" id="{F775A814-B51B-4BBB-BFD0-82B4A2D10A8B}"/>
              </a:ext>
            </a:extLst>
          </p:cNvPr>
          <p:cNvGrpSpPr/>
          <p:nvPr/>
        </p:nvGrpSpPr>
        <p:grpSpPr>
          <a:xfrm>
            <a:off x="9488396" y="4616743"/>
            <a:ext cx="727509" cy="545162"/>
            <a:chOff x="4039363" y="5130733"/>
            <a:chExt cx="977355" cy="732383"/>
          </a:xfrm>
          <a:solidFill>
            <a:schemeClr val="bg1">
              <a:lumMod val="95000"/>
            </a:schemeClr>
          </a:solidFill>
        </p:grpSpPr>
        <p:grpSp>
          <p:nvGrpSpPr>
            <p:cNvPr id="118" name="Group 117">
              <a:extLst>
                <a:ext uri="{FF2B5EF4-FFF2-40B4-BE49-F238E27FC236}">
                  <a16:creationId xmlns:a16="http://schemas.microsoft.com/office/drawing/2014/main" id="{35E9D498-F900-AFD3-1716-AC56B7FDEDE5}"/>
                </a:ext>
              </a:extLst>
            </p:cNvPr>
            <p:cNvGrpSpPr/>
            <p:nvPr/>
          </p:nvGrpSpPr>
          <p:grpSpPr>
            <a:xfrm>
              <a:off x="4039363" y="5340237"/>
              <a:ext cx="977355" cy="522879"/>
              <a:chOff x="2972145" y="3280443"/>
              <a:chExt cx="977355" cy="522879"/>
            </a:xfrm>
            <a:grpFill/>
          </p:grpSpPr>
          <p:sp>
            <p:nvSpPr>
              <p:cNvPr id="120" name="Devices3_EA6C" title="Icon of a cellphone in front of a monitor">
                <a:extLst>
                  <a:ext uri="{FF2B5EF4-FFF2-40B4-BE49-F238E27FC236}">
                    <a16:creationId xmlns:a16="http://schemas.microsoft.com/office/drawing/2014/main" id="{A13B91E7-C21A-FB80-E0C0-8560E1D3E1BE}"/>
                  </a:ext>
                </a:extLst>
              </p:cNvPr>
              <p:cNvSpPr>
                <a:spLocks noChangeAspect="1" noEditPoints="1"/>
              </p:cNvSpPr>
              <p:nvPr/>
            </p:nvSpPr>
            <p:spPr bwMode="auto">
              <a:xfrm>
                <a:off x="2972145" y="3280443"/>
                <a:ext cx="671114" cy="464932"/>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solidFill>
                <a:schemeClr val="bg1"/>
              </a:solidFill>
              <a:ln w="25400" cap="sq">
                <a:solidFill>
                  <a:schemeClr val="tx2"/>
                </a:solidFill>
                <a:prstDash val="solid"/>
                <a:miter lim="800000"/>
                <a:headEnd/>
                <a:tailEnd/>
              </a:ln>
            </p:spPr>
            <p:txBody>
              <a:bodyPr vert="horz" wrap="square" lIns="87857" tIns="43929" rIns="87857" bIns="4392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8548" rtl="0" eaLnBrk="1" fontAlgn="base"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80B1"/>
                  </a:solidFill>
                  <a:effectLst/>
                  <a:uLnTx/>
                  <a:uFillTx/>
                  <a:latin typeface="Arial"/>
                  <a:cs typeface="+mn-cs"/>
                </a:endParaRPr>
              </a:p>
            </p:txBody>
          </p:sp>
          <p:sp>
            <p:nvSpPr>
              <p:cNvPr id="121" name="Laptop_E770" title="Icon of a laptop">
                <a:extLst>
                  <a:ext uri="{FF2B5EF4-FFF2-40B4-BE49-F238E27FC236}">
                    <a16:creationId xmlns:a16="http://schemas.microsoft.com/office/drawing/2014/main" id="{7E31CDC7-3874-3B12-A39F-43DDAB668D03}"/>
                  </a:ext>
                </a:extLst>
              </p:cNvPr>
              <p:cNvSpPr>
                <a:spLocks noChangeAspect="1" noEditPoints="1"/>
              </p:cNvSpPr>
              <p:nvPr/>
            </p:nvSpPr>
            <p:spPr bwMode="auto">
              <a:xfrm>
                <a:off x="3391354" y="3430884"/>
                <a:ext cx="558146" cy="372438"/>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solidFill>
                <a:schemeClr val="bg1"/>
              </a:solidFill>
              <a:ln w="25400" cap="sq">
                <a:solidFill>
                  <a:schemeClr val="tx2"/>
                </a:solidFill>
                <a:prstDash val="solid"/>
                <a:miter lim="800000"/>
                <a:headEnd/>
                <a:tailEnd/>
              </a:ln>
            </p:spPr>
            <p:txBody>
              <a:bodyPr vert="horz" wrap="square" lIns="87857" tIns="43929" rIns="87857" bIns="4392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8548" rtl="0" eaLnBrk="1" fontAlgn="base"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80B1"/>
                  </a:solidFill>
                  <a:effectLst/>
                  <a:uLnTx/>
                  <a:uFillTx/>
                  <a:latin typeface="Arial"/>
                  <a:cs typeface="+mn-cs"/>
                </a:endParaRPr>
              </a:p>
            </p:txBody>
          </p:sp>
        </p:grpSp>
        <p:sp>
          <p:nvSpPr>
            <p:cNvPr id="119" name="cloud" title="Icon of a cloud">
              <a:extLst>
                <a:ext uri="{FF2B5EF4-FFF2-40B4-BE49-F238E27FC236}">
                  <a16:creationId xmlns:a16="http://schemas.microsoft.com/office/drawing/2014/main" id="{63AA19AF-9A44-F9FA-4E1A-3B75C53C589A}"/>
                </a:ext>
              </a:extLst>
            </p:cNvPr>
            <p:cNvSpPr>
              <a:spLocks noChangeAspect="1"/>
            </p:cNvSpPr>
            <p:nvPr/>
          </p:nvSpPr>
          <p:spPr bwMode="auto">
            <a:xfrm>
              <a:off x="4494224" y="5130733"/>
              <a:ext cx="457200" cy="2893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25400"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80B1"/>
                </a:solidFill>
                <a:effectLst/>
                <a:uLnTx/>
                <a:uFillTx/>
                <a:latin typeface="Arial"/>
                <a:cs typeface="+mn-cs"/>
              </a:endParaRPr>
            </a:p>
          </p:txBody>
        </p:sp>
      </p:grpSp>
      <p:pic>
        <p:nvPicPr>
          <p:cNvPr id="116" name="Graphic 115" descr="Open folder">
            <a:extLst>
              <a:ext uri="{FF2B5EF4-FFF2-40B4-BE49-F238E27FC236}">
                <a16:creationId xmlns:a16="http://schemas.microsoft.com/office/drawing/2014/main" id="{2529669D-CA54-AA31-4E3B-F7213EAC6E96}"/>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9900323" y="4869266"/>
            <a:ext cx="234393" cy="234393"/>
          </a:xfrm>
          <a:prstGeom prst="rect">
            <a:avLst/>
          </a:prstGeom>
        </p:spPr>
      </p:pic>
      <p:sp>
        <p:nvSpPr>
          <p:cNvPr id="117" name="Freeform 12">
            <a:extLst>
              <a:ext uri="{FF2B5EF4-FFF2-40B4-BE49-F238E27FC236}">
                <a16:creationId xmlns:a16="http://schemas.microsoft.com/office/drawing/2014/main" id="{F8787B94-D0F6-4C76-638C-A7A19ABB104F}"/>
              </a:ext>
            </a:extLst>
          </p:cNvPr>
          <p:cNvSpPr>
            <a:spLocks noEditPoints="1"/>
          </p:cNvSpPr>
          <p:nvPr/>
        </p:nvSpPr>
        <p:spPr bwMode="auto">
          <a:xfrm>
            <a:off x="9623962" y="4812940"/>
            <a:ext cx="209741" cy="174784"/>
          </a:xfrm>
          <a:custGeom>
            <a:avLst/>
            <a:gdLst>
              <a:gd name="T0" fmla="*/ 216 w 240"/>
              <a:gd name="T1" fmla="*/ 96 h 192"/>
              <a:gd name="T2" fmla="*/ 120 w 240"/>
              <a:gd name="T3" fmla="*/ 0 h 192"/>
              <a:gd name="T4" fmla="*/ 54 w 240"/>
              <a:gd name="T5" fmla="*/ 26 h 192"/>
              <a:gd name="T6" fmla="*/ 76 w 240"/>
              <a:gd name="T7" fmla="*/ 55 h 192"/>
              <a:gd name="T8" fmla="*/ 120 w 240"/>
              <a:gd name="T9" fmla="*/ 36 h 192"/>
              <a:gd name="T10" fmla="*/ 180 w 240"/>
              <a:gd name="T11" fmla="*/ 96 h 192"/>
              <a:gd name="T12" fmla="*/ 156 w 240"/>
              <a:gd name="T13" fmla="*/ 96 h 192"/>
              <a:gd name="T14" fmla="*/ 198 w 240"/>
              <a:gd name="T15" fmla="*/ 152 h 192"/>
              <a:gd name="T16" fmla="*/ 240 w 240"/>
              <a:gd name="T17" fmla="*/ 96 h 192"/>
              <a:gd name="T18" fmla="*/ 216 w 240"/>
              <a:gd name="T19" fmla="*/ 96 h 192"/>
              <a:gd name="T20" fmla="*/ 120 w 240"/>
              <a:gd name="T21" fmla="*/ 156 h 192"/>
              <a:gd name="T22" fmla="*/ 60 w 240"/>
              <a:gd name="T23" fmla="*/ 96 h 192"/>
              <a:gd name="T24" fmla="*/ 84 w 240"/>
              <a:gd name="T25" fmla="*/ 96 h 192"/>
              <a:gd name="T26" fmla="*/ 42 w 240"/>
              <a:gd name="T27" fmla="*/ 40 h 192"/>
              <a:gd name="T28" fmla="*/ 0 w 240"/>
              <a:gd name="T29" fmla="*/ 96 h 192"/>
              <a:gd name="T30" fmla="*/ 24 w 240"/>
              <a:gd name="T31" fmla="*/ 96 h 192"/>
              <a:gd name="T32" fmla="*/ 120 w 240"/>
              <a:gd name="T33" fmla="*/ 192 h 192"/>
              <a:gd name="T34" fmla="*/ 186 w 240"/>
              <a:gd name="T35" fmla="*/ 166 h 192"/>
              <a:gd name="T36" fmla="*/ 164 w 240"/>
              <a:gd name="T37" fmla="*/ 137 h 192"/>
              <a:gd name="T38" fmla="*/ 120 w 240"/>
              <a:gd name="T39" fmla="*/ 15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192">
                <a:moveTo>
                  <a:pt x="216" y="96"/>
                </a:moveTo>
                <a:cubicBezTo>
                  <a:pt x="216" y="43"/>
                  <a:pt x="173" y="0"/>
                  <a:pt x="120" y="0"/>
                </a:cubicBezTo>
                <a:cubicBezTo>
                  <a:pt x="94" y="0"/>
                  <a:pt x="71" y="10"/>
                  <a:pt x="54" y="26"/>
                </a:cubicBezTo>
                <a:cubicBezTo>
                  <a:pt x="76" y="55"/>
                  <a:pt x="76" y="55"/>
                  <a:pt x="76" y="55"/>
                </a:cubicBezTo>
                <a:cubicBezTo>
                  <a:pt x="87" y="43"/>
                  <a:pt x="103" y="36"/>
                  <a:pt x="120" y="36"/>
                </a:cubicBezTo>
                <a:cubicBezTo>
                  <a:pt x="153" y="36"/>
                  <a:pt x="180" y="63"/>
                  <a:pt x="180" y="96"/>
                </a:cubicBezTo>
                <a:cubicBezTo>
                  <a:pt x="156" y="96"/>
                  <a:pt x="156" y="96"/>
                  <a:pt x="156" y="96"/>
                </a:cubicBezTo>
                <a:cubicBezTo>
                  <a:pt x="198" y="152"/>
                  <a:pt x="198" y="152"/>
                  <a:pt x="198" y="152"/>
                </a:cubicBezTo>
                <a:cubicBezTo>
                  <a:pt x="240" y="96"/>
                  <a:pt x="240" y="96"/>
                  <a:pt x="240" y="96"/>
                </a:cubicBezTo>
                <a:lnTo>
                  <a:pt x="216" y="96"/>
                </a:lnTo>
                <a:close/>
                <a:moveTo>
                  <a:pt x="120" y="156"/>
                </a:moveTo>
                <a:cubicBezTo>
                  <a:pt x="87" y="156"/>
                  <a:pt x="60" y="129"/>
                  <a:pt x="60" y="96"/>
                </a:cubicBezTo>
                <a:cubicBezTo>
                  <a:pt x="84" y="96"/>
                  <a:pt x="84" y="96"/>
                  <a:pt x="84" y="96"/>
                </a:cubicBezTo>
                <a:cubicBezTo>
                  <a:pt x="42" y="40"/>
                  <a:pt x="42" y="40"/>
                  <a:pt x="42" y="40"/>
                </a:cubicBezTo>
                <a:cubicBezTo>
                  <a:pt x="0" y="96"/>
                  <a:pt x="0" y="96"/>
                  <a:pt x="0" y="96"/>
                </a:cubicBezTo>
                <a:cubicBezTo>
                  <a:pt x="24" y="96"/>
                  <a:pt x="24" y="96"/>
                  <a:pt x="24" y="96"/>
                </a:cubicBezTo>
                <a:cubicBezTo>
                  <a:pt x="24" y="149"/>
                  <a:pt x="67" y="192"/>
                  <a:pt x="120" y="192"/>
                </a:cubicBezTo>
                <a:cubicBezTo>
                  <a:pt x="146" y="192"/>
                  <a:pt x="169" y="182"/>
                  <a:pt x="186" y="166"/>
                </a:cubicBezTo>
                <a:cubicBezTo>
                  <a:pt x="164" y="137"/>
                  <a:pt x="164" y="137"/>
                  <a:pt x="164" y="137"/>
                </a:cubicBezTo>
                <a:cubicBezTo>
                  <a:pt x="153" y="149"/>
                  <a:pt x="137" y="156"/>
                  <a:pt x="120" y="156"/>
                </a:cubicBezTo>
                <a:close/>
              </a:path>
            </a:pathLst>
          </a:custGeom>
          <a:solidFill>
            <a:schemeClr val="bg2"/>
          </a:solidFill>
          <a:ln>
            <a:noFill/>
          </a:ln>
        </p:spPr>
        <p:txBody>
          <a:bodyPr vert="horz" wrap="square" lIns="121912" tIns="60956" rIns="121912" bIns="60956" numCol="1" anchor="t" anchorCtr="0" compatLnSpc="1">
            <a:prstTxWarp prst="textNoShape">
              <a:avLst/>
            </a:prstTxWarp>
          </a:bodyPr>
          <a:lstStyle/>
          <a:p>
            <a:pPr marL="0" marR="0" lvl="0" indent="0" algn="l" defTabSz="914332"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80B1"/>
              </a:solidFill>
              <a:effectLst/>
              <a:uLnTx/>
              <a:uFillTx/>
              <a:latin typeface="Arial" charset="0"/>
              <a:ea typeface="ＭＳ Ｐゴシック" charset="0"/>
              <a:cs typeface="+mn-cs"/>
            </a:endParaRPr>
          </a:p>
        </p:txBody>
      </p:sp>
      <p:sp>
        <p:nvSpPr>
          <p:cNvPr id="3" name="Arc 2">
            <a:extLst>
              <a:ext uri="{FF2B5EF4-FFF2-40B4-BE49-F238E27FC236}">
                <a16:creationId xmlns:a16="http://schemas.microsoft.com/office/drawing/2014/main" id="{8E5E1C66-43BB-27AA-5BA6-CAAE95A38E55}"/>
              </a:ext>
            </a:extLst>
          </p:cNvPr>
          <p:cNvSpPr/>
          <p:nvPr/>
        </p:nvSpPr>
        <p:spPr>
          <a:xfrm rot="4073385">
            <a:off x="7058379" y="1220933"/>
            <a:ext cx="3735739" cy="3735740"/>
          </a:xfrm>
          <a:prstGeom prst="arc">
            <a:avLst>
              <a:gd name="adj1" fmla="val 8136877"/>
              <a:gd name="adj2" fmla="val 11470884"/>
            </a:avLst>
          </a:prstGeom>
          <a:noFill/>
          <a:ln w="38100" cap="rnd" cmpd="sng" algn="ctr">
            <a:solidFill>
              <a:schemeClr val="accent5"/>
            </a:solidFill>
            <a:prstDash val="sysDot"/>
            <a:headEnd type="triangle" w="med" len="med"/>
            <a:tailEnd type="none" w="lg" len="lg"/>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1" lang="en-US" sz="1600" b="0" i="0" u="none" strike="noStrike" kern="0" cap="none" spc="0" normalizeH="0" baseline="0" noProof="0" dirty="0">
              <a:ln>
                <a:noFill/>
              </a:ln>
              <a:solidFill>
                <a:srgbClr val="2F2F2F"/>
              </a:solidFill>
              <a:effectLst/>
              <a:uLnTx/>
              <a:uFillTx/>
              <a:latin typeface="Arial"/>
              <a:cs typeface="+mn-cs"/>
            </a:endParaRPr>
          </a:p>
        </p:txBody>
      </p:sp>
      <p:grpSp>
        <p:nvGrpSpPr>
          <p:cNvPr id="13" name="Group 12">
            <a:extLst>
              <a:ext uri="{FF2B5EF4-FFF2-40B4-BE49-F238E27FC236}">
                <a16:creationId xmlns:a16="http://schemas.microsoft.com/office/drawing/2014/main" id="{EC525BC5-979F-DCC5-6ECC-0CECF5A120F8}"/>
              </a:ext>
            </a:extLst>
          </p:cNvPr>
          <p:cNvGrpSpPr/>
          <p:nvPr/>
        </p:nvGrpSpPr>
        <p:grpSpPr>
          <a:xfrm>
            <a:off x="5967191" y="4624338"/>
            <a:ext cx="727509" cy="545162"/>
            <a:chOff x="4039363" y="5130733"/>
            <a:chExt cx="977355" cy="732383"/>
          </a:xfrm>
          <a:solidFill>
            <a:schemeClr val="bg1">
              <a:lumMod val="95000"/>
            </a:schemeClr>
          </a:solidFill>
        </p:grpSpPr>
        <p:grpSp>
          <p:nvGrpSpPr>
            <p:cNvPr id="14" name="Group 13">
              <a:extLst>
                <a:ext uri="{FF2B5EF4-FFF2-40B4-BE49-F238E27FC236}">
                  <a16:creationId xmlns:a16="http://schemas.microsoft.com/office/drawing/2014/main" id="{466ABCF6-F8D3-8CAB-A2E2-AE9994591948}"/>
                </a:ext>
              </a:extLst>
            </p:cNvPr>
            <p:cNvGrpSpPr/>
            <p:nvPr/>
          </p:nvGrpSpPr>
          <p:grpSpPr>
            <a:xfrm>
              <a:off x="4039363" y="5340237"/>
              <a:ext cx="977355" cy="522879"/>
              <a:chOff x="2972145" y="3280443"/>
              <a:chExt cx="977355" cy="522879"/>
            </a:xfrm>
            <a:grpFill/>
          </p:grpSpPr>
          <p:sp>
            <p:nvSpPr>
              <p:cNvPr id="16" name="Devices3_EA6C" title="Icon of a cellphone in front of a monitor">
                <a:extLst>
                  <a:ext uri="{FF2B5EF4-FFF2-40B4-BE49-F238E27FC236}">
                    <a16:creationId xmlns:a16="http://schemas.microsoft.com/office/drawing/2014/main" id="{48E2AEA0-EEAD-7D9A-01B1-18B4EA1F6F42}"/>
                  </a:ext>
                </a:extLst>
              </p:cNvPr>
              <p:cNvSpPr>
                <a:spLocks noChangeAspect="1" noEditPoints="1"/>
              </p:cNvSpPr>
              <p:nvPr/>
            </p:nvSpPr>
            <p:spPr bwMode="auto">
              <a:xfrm>
                <a:off x="2972145" y="3280443"/>
                <a:ext cx="671114" cy="464932"/>
              </a:xfrm>
              <a:custGeom>
                <a:avLst/>
                <a:gdLst>
                  <a:gd name="T0" fmla="*/ 1320 w 5719"/>
                  <a:gd name="T1" fmla="*/ 3962 h 3962"/>
                  <a:gd name="T2" fmla="*/ 0 w 5719"/>
                  <a:gd name="T3" fmla="*/ 3962 h 3962"/>
                  <a:gd name="T4" fmla="*/ 0 w 5719"/>
                  <a:gd name="T5" fmla="*/ 1761 h 3962"/>
                  <a:gd name="T6" fmla="*/ 1320 w 5719"/>
                  <a:gd name="T7" fmla="*/ 1761 h 3962"/>
                  <a:gd name="T8" fmla="*/ 1320 w 5719"/>
                  <a:gd name="T9" fmla="*/ 3962 h 3962"/>
                  <a:gd name="T10" fmla="*/ 1320 w 5719"/>
                  <a:gd name="T11" fmla="*/ 3081 h 3962"/>
                  <a:gd name="T12" fmla="*/ 5719 w 5719"/>
                  <a:gd name="T13" fmla="*/ 3081 h 3962"/>
                  <a:gd name="T14" fmla="*/ 5719 w 5719"/>
                  <a:gd name="T15" fmla="*/ 0 h 3962"/>
                  <a:gd name="T16" fmla="*/ 440 w 5719"/>
                  <a:gd name="T17" fmla="*/ 0 h 3962"/>
                  <a:gd name="T18" fmla="*/ 440 w 5719"/>
                  <a:gd name="T19" fmla="*/ 1761 h 3962"/>
                  <a:gd name="T20" fmla="*/ 3080 w 5719"/>
                  <a:gd name="T21" fmla="*/ 3962 h 3962"/>
                  <a:gd name="T22" fmla="*/ 3080 w 5719"/>
                  <a:gd name="T23" fmla="*/ 3081 h 3962"/>
                  <a:gd name="T24" fmla="*/ 4180 w 5719"/>
                  <a:gd name="T25" fmla="*/ 3962 h 3962"/>
                  <a:gd name="T26" fmla="*/ 1980 w 5719"/>
                  <a:gd name="T27" fmla="*/ 3962 h 3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9" h="3962">
                    <a:moveTo>
                      <a:pt x="1320" y="3962"/>
                    </a:moveTo>
                    <a:lnTo>
                      <a:pt x="0" y="3962"/>
                    </a:lnTo>
                    <a:lnTo>
                      <a:pt x="0" y="1761"/>
                    </a:lnTo>
                    <a:lnTo>
                      <a:pt x="1320" y="1761"/>
                    </a:lnTo>
                    <a:lnTo>
                      <a:pt x="1320" y="3962"/>
                    </a:lnTo>
                    <a:moveTo>
                      <a:pt x="1320" y="3081"/>
                    </a:moveTo>
                    <a:lnTo>
                      <a:pt x="5719" y="3081"/>
                    </a:lnTo>
                    <a:lnTo>
                      <a:pt x="5719" y="0"/>
                    </a:lnTo>
                    <a:lnTo>
                      <a:pt x="440" y="0"/>
                    </a:lnTo>
                    <a:lnTo>
                      <a:pt x="440" y="1761"/>
                    </a:lnTo>
                    <a:moveTo>
                      <a:pt x="3080" y="3962"/>
                    </a:moveTo>
                    <a:lnTo>
                      <a:pt x="3080" y="3081"/>
                    </a:lnTo>
                    <a:moveTo>
                      <a:pt x="4180" y="3962"/>
                    </a:moveTo>
                    <a:lnTo>
                      <a:pt x="1980" y="3962"/>
                    </a:lnTo>
                  </a:path>
                </a:pathLst>
              </a:custGeom>
              <a:solidFill>
                <a:schemeClr val="bg1"/>
              </a:solidFill>
              <a:ln w="25400" cap="sq">
                <a:solidFill>
                  <a:schemeClr val="tx2"/>
                </a:solidFill>
                <a:prstDash val="solid"/>
                <a:miter lim="800000"/>
                <a:headEnd/>
                <a:tailEnd/>
              </a:ln>
            </p:spPr>
            <p:txBody>
              <a:bodyPr vert="horz" wrap="square" lIns="87857" tIns="43929" rIns="87857" bIns="4392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8548" rtl="0" eaLnBrk="1" fontAlgn="base"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80B1"/>
                  </a:solidFill>
                  <a:effectLst/>
                  <a:uLnTx/>
                  <a:uFillTx/>
                  <a:latin typeface="Arial"/>
                  <a:cs typeface="+mn-cs"/>
                </a:endParaRPr>
              </a:p>
            </p:txBody>
          </p:sp>
          <p:sp>
            <p:nvSpPr>
              <p:cNvPr id="17" name="Laptop_E770" title="Icon of a laptop">
                <a:extLst>
                  <a:ext uri="{FF2B5EF4-FFF2-40B4-BE49-F238E27FC236}">
                    <a16:creationId xmlns:a16="http://schemas.microsoft.com/office/drawing/2014/main" id="{2C9771DD-2F84-A76C-EA38-98EEEEA059B9}"/>
                  </a:ext>
                </a:extLst>
              </p:cNvPr>
              <p:cNvSpPr>
                <a:spLocks noChangeAspect="1" noEditPoints="1"/>
              </p:cNvSpPr>
              <p:nvPr/>
            </p:nvSpPr>
            <p:spPr bwMode="auto">
              <a:xfrm>
                <a:off x="3391354" y="3430884"/>
                <a:ext cx="558146" cy="372438"/>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solidFill>
                <a:schemeClr val="bg1"/>
              </a:solidFill>
              <a:ln w="25400" cap="sq">
                <a:solidFill>
                  <a:schemeClr val="tx2"/>
                </a:solidFill>
                <a:prstDash val="solid"/>
                <a:miter lim="800000"/>
                <a:headEnd/>
                <a:tailEnd/>
              </a:ln>
            </p:spPr>
            <p:txBody>
              <a:bodyPr vert="horz" wrap="square" lIns="87857" tIns="43929" rIns="87857" bIns="43929"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8548" rtl="0" eaLnBrk="1" fontAlgn="base"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80B1"/>
                  </a:solidFill>
                  <a:effectLst/>
                  <a:uLnTx/>
                  <a:uFillTx/>
                  <a:latin typeface="Arial"/>
                  <a:cs typeface="+mn-cs"/>
                </a:endParaRPr>
              </a:p>
            </p:txBody>
          </p:sp>
        </p:grpSp>
        <p:sp>
          <p:nvSpPr>
            <p:cNvPr id="15" name="cloud" title="Icon of a cloud">
              <a:extLst>
                <a:ext uri="{FF2B5EF4-FFF2-40B4-BE49-F238E27FC236}">
                  <a16:creationId xmlns:a16="http://schemas.microsoft.com/office/drawing/2014/main" id="{74333B0C-A574-82C3-C232-4A0B2DE89178}"/>
                </a:ext>
              </a:extLst>
            </p:cNvPr>
            <p:cNvSpPr>
              <a:spLocks noChangeAspect="1"/>
            </p:cNvSpPr>
            <p:nvPr/>
          </p:nvSpPr>
          <p:spPr bwMode="auto">
            <a:xfrm>
              <a:off x="4494224" y="5130733"/>
              <a:ext cx="457200" cy="28931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chemeClr val="bg1"/>
            </a:solidFill>
            <a:ln w="25400" cap="flat">
              <a:solidFill>
                <a:schemeClr val="tx2"/>
              </a:solidFill>
              <a:prstDash val="solid"/>
              <a:miter lim="800000"/>
              <a:headEnd/>
              <a:tailEnd/>
            </a:ln>
          </p:spPr>
          <p:txBody>
            <a:bodyPr vert="horz" wrap="square" lIns="89642" tIns="44821" rIns="89642"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14"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srgbClr val="0080B1"/>
                </a:solidFill>
                <a:effectLst/>
                <a:uLnTx/>
                <a:uFillTx/>
                <a:latin typeface="Arial"/>
                <a:cs typeface="+mn-cs"/>
              </a:endParaRPr>
            </a:p>
          </p:txBody>
        </p:sp>
      </p:grpSp>
      <p:pic>
        <p:nvPicPr>
          <p:cNvPr id="122" name="Graphic 121" descr="Open folder">
            <a:extLst>
              <a:ext uri="{FF2B5EF4-FFF2-40B4-BE49-F238E27FC236}">
                <a16:creationId xmlns:a16="http://schemas.microsoft.com/office/drawing/2014/main" id="{193D08A3-65C0-B662-36A6-65376E87865A}"/>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391722" y="4877652"/>
            <a:ext cx="234393" cy="234393"/>
          </a:xfrm>
          <a:prstGeom prst="rect">
            <a:avLst/>
          </a:prstGeom>
        </p:spPr>
      </p:pic>
      <p:sp>
        <p:nvSpPr>
          <p:cNvPr id="5" name="Footer Placeholder 2">
            <a:extLst>
              <a:ext uri="{FF2B5EF4-FFF2-40B4-BE49-F238E27FC236}">
                <a16:creationId xmlns:a16="http://schemas.microsoft.com/office/drawing/2014/main" id="{9FBC5234-AA53-864B-3B13-32BE5AF410B2}"/>
              </a:ext>
            </a:extLst>
          </p:cNvPr>
          <p:cNvSpPr>
            <a:spLocks noGrp="1"/>
          </p:cNvSpPr>
          <p:nvPr>
            <p:ph type="ftr" sz="quarter" idx="10"/>
          </p:nvPr>
        </p:nvSpPr>
        <p:spPr>
          <a:xfrm>
            <a:off x="228600" y="6556248"/>
            <a:ext cx="2651760" cy="1828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mn-cs"/>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mn-cs"/>
            </a:endParaRPr>
          </a:p>
        </p:txBody>
      </p:sp>
    </p:spTree>
    <p:extLst>
      <p:ext uri="{BB962C8B-B14F-4D97-AF65-F5344CB8AC3E}">
        <p14:creationId xmlns:p14="http://schemas.microsoft.com/office/powerpoint/2010/main" val="396165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39">
            <a:extLst>
              <a:ext uri="{FF2B5EF4-FFF2-40B4-BE49-F238E27FC236}">
                <a16:creationId xmlns:a16="http://schemas.microsoft.com/office/drawing/2014/main" id="{97048491-891C-E6DD-766B-F6C9FE9E2308}"/>
              </a:ext>
            </a:extLst>
          </p:cNvPr>
          <p:cNvGrpSpPr/>
          <p:nvPr/>
        </p:nvGrpSpPr>
        <p:grpSpPr>
          <a:xfrm>
            <a:off x="7281290" y="5714769"/>
            <a:ext cx="1274226" cy="959408"/>
            <a:chOff x="3513392" y="4553113"/>
            <a:chExt cx="1365111" cy="1089562"/>
          </a:xfrm>
          <a:solidFill>
            <a:schemeClr val="bg1"/>
          </a:solidFill>
        </p:grpSpPr>
        <p:sp>
          <p:nvSpPr>
            <p:cNvPr id="135" name="Freeform 9">
              <a:extLst>
                <a:ext uri="{FF2B5EF4-FFF2-40B4-BE49-F238E27FC236}">
                  <a16:creationId xmlns:a16="http://schemas.microsoft.com/office/drawing/2014/main" id="{0CF94709-1D46-860E-BBFB-EA2B023D5471}"/>
                </a:ext>
              </a:extLst>
            </p:cNvPr>
            <p:cNvSpPr>
              <a:spLocks noChangeAspect="1" noChangeArrowheads="1"/>
            </p:cNvSpPr>
            <p:nvPr/>
          </p:nvSpPr>
          <p:spPr bwMode="auto">
            <a:xfrm>
              <a:off x="3972440" y="4993284"/>
              <a:ext cx="388648" cy="304999"/>
            </a:xfrm>
            <a:custGeom>
              <a:avLst/>
              <a:gdLst>
                <a:gd name="T0" fmla="*/ 81 w 3010"/>
                <a:gd name="T1" fmla="*/ 1054 h 2363"/>
                <a:gd name="T2" fmla="*/ 81 w 3010"/>
                <a:gd name="T3" fmla="*/ 787 h 2363"/>
                <a:gd name="T4" fmla="*/ 2928 w 3010"/>
                <a:gd name="T5" fmla="*/ 787 h 2363"/>
                <a:gd name="T6" fmla="*/ 2928 w 3010"/>
                <a:gd name="T7" fmla="*/ 1054 h 2363"/>
                <a:gd name="T8" fmla="*/ 2673 w 3010"/>
                <a:gd name="T9" fmla="*/ 1054 h 2363"/>
                <a:gd name="T10" fmla="*/ 336 w 3010"/>
                <a:gd name="T11" fmla="*/ 1054 h 2363"/>
                <a:gd name="T12" fmla="*/ 81 w 3010"/>
                <a:gd name="T13" fmla="*/ 1054 h 2363"/>
                <a:gd name="T14" fmla="*/ 590 w 3010"/>
                <a:gd name="T15" fmla="*/ 1563 h 2363"/>
                <a:gd name="T16" fmla="*/ 590 w 3010"/>
                <a:gd name="T17" fmla="*/ 1308 h 2363"/>
                <a:gd name="T18" fmla="*/ 2419 w 3010"/>
                <a:gd name="T19" fmla="*/ 1308 h 2363"/>
                <a:gd name="T20" fmla="*/ 2419 w 3010"/>
                <a:gd name="T21" fmla="*/ 1563 h 2363"/>
                <a:gd name="T22" fmla="*/ 2152 w 3010"/>
                <a:gd name="T23" fmla="*/ 1563 h 2363"/>
                <a:gd name="T24" fmla="*/ 856 w 3010"/>
                <a:gd name="T25" fmla="*/ 1563 h 2363"/>
                <a:gd name="T26" fmla="*/ 590 w 3010"/>
                <a:gd name="T27" fmla="*/ 1563 h 2363"/>
                <a:gd name="T28" fmla="*/ 1735 w 3010"/>
                <a:gd name="T29" fmla="*/ 2234 h 2363"/>
                <a:gd name="T30" fmla="*/ 1272 w 3010"/>
                <a:gd name="T31" fmla="*/ 2234 h 2363"/>
                <a:gd name="T32" fmla="*/ 1272 w 3010"/>
                <a:gd name="T33" fmla="*/ 1771 h 2363"/>
                <a:gd name="T34" fmla="*/ 1735 w 3010"/>
                <a:gd name="T35" fmla="*/ 1771 h 2363"/>
                <a:gd name="T36" fmla="*/ 1735 w 3010"/>
                <a:gd name="T37" fmla="*/ 2234 h 2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10" h="2363">
                  <a:moveTo>
                    <a:pt x="81" y="1054"/>
                  </a:moveTo>
                  <a:cubicBezTo>
                    <a:pt x="0" y="972"/>
                    <a:pt x="0" y="857"/>
                    <a:pt x="81" y="787"/>
                  </a:cubicBezTo>
                  <a:cubicBezTo>
                    <a:pt x="868" y="0"/>
                    <a:pt x="2141" y="0"/>
                    <a:pt x="2928" y="787"/>
                  </a:cubicBezTo>
                  <a:cubicBezTo>
                    <a:pt x="3009" y="857"/>
                    <a:pt x="3009" y="972"/>
                    <a:pt x="2928" y="1054"/>
                  </a:cubicBezTo>
                  <a:cubicBezTo>
                    <a:pt x="2858" y="1123"/>
                    <a:pt x="2743" y="1123"/>
                    <a:pt x="2673" y="1054"/>
                  </a:cubicBezTo>
                  <a:cubicBezTo>
                    <a:pt x="2025" y="405"/>
                    <a:pt x="984" y="405"/>
                    <a:pt x="336" y="1054"/>
                  </a:cubicBezTo>
                  <a:cubicBezTo>
                    <a:pt x="266" y="1123"/>
                    <a:pt x="150" y="1123"/>
                    <a:pt x="81" y="1054"/>
                  </a:cubicBezTo>
                  <a:close/>
                  <a:moveTo>
                    <a:pt x="590" y="1563"/>
                  </a:moveTo>
                  <a:cubicBezTo>
                    <a:pt x="521" y="1493"/>
                    <a:pt x="521" y="1378"/>
                    <a:pt x="590" y="1308"/>
                  </a:cubicBezTo>
                  <a:cubicBezTo>
                    <a:pt x="1100" y="799"/>
                    <a:pt x="1909" y="799"/>
                    <a:pt x="2419" y="1308"/>
                  </a:cubicBezTo>
                  <a:cubicBezTo>
                    <a:pt x="2488" y="1378"/>
                    <a:pt x="2488" y="1493"/>
                    <a:pt x="2419" y="1563"/>
                  </a:cubicBezTo>
                  <a:cubicBezTo>
                    <a:pt x="2337" y="1644"/>
                    <a:pt x="2222" y="1644"/>
                    <a:pt x="2152" y="1563"/>
                  </a:cubicBezTo>
                  <a:cubicBezTo>
                    <a:pt x="1793" y="1216"/>
                    <a:pt x="1214" y="1216"/>
                    <a:pt x="856" y="1563"/>
                  </a:cubicBezTo>
                  <a:cubicBezTo>
                    <a:pt x="787" y="1644"/>
                    <a:pt x="671" y="1644"/>
                    <a:pt x="590" y="1563"/>
                  </a:cubicBezTo>
                  <a:close/>
                  <a:moveTo>
                    <a:pt x="1735" y="2234"/>
                  </a:moveTo>
                  <a:cubicBezTo>
                    <a:pt x="1608" y="2362"/>
                    <a:pt x="1400" y="2362"/>
                    <a:pt x="1272" y="2234"/>
                  </a:cubicBezTo>
                  <a:cubicBezTo>
                    <a:pt x="1145" y="2107"/>
                    <a:pt x="1145" y="1899"/>
                    <a:pt x="1272" y="1771"/>
                  </a:cubicBezTo>
                  <a:cubicBezTo>
                    <a:pt x="1400" y="1644"/>
                    <a:pt x="1608" y="1644"/>
                    <a:pt x="1735" y="1771"/>
                  </a:cubicBezTo>
                  <a:cubicBezTo>
                    <a:pt x="1863" y="1899"/>
                    <a:pt x="1863" y="2107"/>
                    <a:pt x="1735" y="2234"/>
                  </a:cubicBezTo>
                  <a:close/>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1C1C1C"/>
                </a:solidFill>
                <a:effectLst/>
                <a:uLnTx/>
                <a:uFillTx/>
                <a:latin typeface="Arial"/>
                <a:cs typeface="+mn-cs"/>
              </a:endParaRPr>
            </a:p>
          </p:txBody>
        </p:sp>
        <p:sp>
          <p:nvSpPr>
            <p:cNvPr id="136" name="Freeform 4">
              <a:extLst>
                <a:ext uri="{FF2B5EF4-FFF2-40B4-BE49-F238E27FC236}">
                  <a16:creationId xmlns:a16="http://schemas.microsoft.com/office/drawing/2014/main" id="{4EC5BE86-3CDF-9F5C-38C3-DBFFEDCAA4B6}"/>
                </a:ext>
              </a:extLst>
            </p:cNvPr>
            <p:cNvSpPr>
              <a:spLocks noChangeAspect="1" noChangeArrowheads="1"/>
            </p:cNvSpPr>
            <p:nvPr/>
          </p:nvSpPr>
          <p:spPr bwMode="auto">
            <a:xfrm>
              <a:off x="4478327" y="5189062"/>
              <a:ext cx="248407" cy="453613"/>
            </a:xfrm>
            <a:custGeom>
              <a:avLst/>
              <a:gdLst>
                <a:gd name="T0" fmla="*/ 127 w 1621"/>
                <a:gd name="T1" fmla="*/ 0 h 2964"/>
                <a:gd name="T2" fmla="*/ 0 w 1621"/>
                <a:gd name="T3" fmla="*/ 2835 h 2964"/>
                <a:gd name="T4" fmla="*/ 1493 w 1621"/>
                <a:gd name="T5" fmla="*/ 2963 h 2964"/>
                <a:gd name="T6" fmla="*/ 1620 w 1621"/>
                <a:gd name="T7" fmla="*/ 127 h 2964"/>
                <a:gd name="T8" fmla="*/ 578 w 1621"/>
                <a:gd name="T9" fmla="*/ 93 h 2964"/>
                <a:gd name="T10" fmla="*/ 1065 w 1621"/>
                <a:gd name="T11" fmla="*/ 116 h 2964"/>
                <a:gd name="T12" fmla="*/ 578 w 1621"/>
                <a:gd name="T13" fmla="*/ 139 h 2964"/>
                <a:gd name="T14" fmla="*/ 578 w 1621"/>
                <a:gd name="T15" fmla="*/ 93 h 2964"/>
                <a:gd name="T16" fmla="*/ 625 w 1621"/>
                <a:gd name="T17" fmla="*/ 2847 h 2964"/>
                <a:gd name="T18" fmla="*/ 625 w 1621"/>
                <a:gd name="T19" fmla="*/ 2708 h 2964"/>
                <a:gd name="T20" fmla="*/ 1065 w 1621"/>
                <a:gd name="T21" fmla="*/ 2777 h 2964"/>
                <a:gd name="T22" fmla="*/ 1481 w 1621"/>
                <a:gd name="T23" fmla="*/ 2592 h 2964"/>
                <a:gd name="T24" fmla="*/ 139 w 1621"/>
                <a:gd name="T25" fmla="*/ 231 h 2964"/>
                <a:gd name="T26" fmla="*/ 1481 w 1621"/>
                <a:gd name="T27" fmla="*/ 2592 h 2964"/>
                <a:gd name="T28" fmla="*/ 509 w 1621"/>
                <a:gd name="T29" fmla="*/ 648 h 2964"/>
                <a:gd name="T30" fmla="*/ 231 w 1621"/>
                <a:gd name="T31" fmla="*/ 602 h 2964"/>
                <a:gd name="T32" fmla="*/ 277 w 1621"/>
                <a:gd name="T33" fmla="*/ 324 h 2964"/>
                <a:gd name="T34" fmla="*/ 555 w 1621"/>
                <a:gd name="T35" fmla="*/ 370 h 2964"/>
                <a:gd name="T36" fmla="*/ 972 w 1621"/>
                <a:gd name="T37" fmla="*/ 602 h 2964"/>
                <a:gd name="T38" fmla="*/ 694 w 1621"/>
                <a:gd name="T39" fmla="*/ 648 h 2964"/>
                <a:gd name="T40" fmla="*/ 648 w 1621"/>
                <a:gd name="T41" fmla="*/ 370 h 2964"/>
                <a:gd name="T42" fmla="*/ 926 w 1621"/>
                <a:gd name="T43" fmla="*/ 324 h 2964"/>
                <a:gd name="T44" fmla="*/ 972 w 1621"/>
                <a:gd name="T45" fmla="*/ 602 h 2964"/>
                <a:gd name="T46" fmla="*/ 1343 w 1621"/>
                <a:gd name="T47" fmla="*/ 648 h 2964"/>
                <a:gd name="T48" fmla="*/ 1065 w 1621"/>
                <a:gd name="T49" fmla="*/ 602 h 2964"/>
                <a:gd name="T50" fmla="*/ 1111 w 1621"/>
                <a:gd name="T51" fmla="*/ 324 h 2964"/>
                <a:gd name="T52" fmla="*/ 1389 w 1621"/>
                <a:gd name="T53" fmla="*/ 370 h 2964"/>
                <a:gd name="T54" fmla="*/ 555 w 1621"/>
                <a:gd name="T55" fmla="*/ 1019 h 2964"/>
                <a:gd name="T56" fmla="*/ 277 w 1621"/>
                <a:gd name="T57" fmla="*/ 1065 h 2964"/>
                <a:gd name="T58" fmla="*/ 231 w 1621"/>
                <a:gd name="T59" fmla="*/ 787 h 2964"/>
                <a:gd name="T60" fmla="*/ 509 w 1621"/>
                <a:gd name="T61" fmla="*/ 741 h 2964"/>
                <a:gd name="T62" fmla="*/ 555 w 1621"/>
                <a:gd name="T63" fmla="*/ 1019 h 2964"/>
                <a:gd name="T64" fmla="*/ 926 w 1621"/>
                <a:gd name="T65" fmla="*/ 1065 h 2964"/>
                <a:gd name="T66" fmla="*/ 648 w 1621"/>
                <a:gd name="T67" fmla="*/ 1019 h 2964"/>
                <a:gd name="T68" fmla="*/ 694 w 1621"/>
                <a:gd name="T69" fmla="*/ 741 h 2964"/>
                <a:gd name="T70" fmla="*/ 972 w 1621"/>
                <a:gd name="T71" fmla="*/ 787 h 2964"/>
                <a:gd name="T72" fmla="*/ 1389 w 1621"/>
                <a:gd name="T73" fmla="*/ 1019 h 2964"/>
                <a:gd name="T74" fmla="*/ 1111 w 1621"/>
                <a:gd name="T75" fmla="*/ 1065 h 2964"/>
                <a:gd name="T76" fmla="*/ 1065 w 1621"/>
                <a:gd name="T77" fmla="*/ 787 h 2964"/>
                <a:gd name="T78" fmla="*/ 1343 w 1621"/>
                <a:gd name="T79" fmla="*/ 741 h 2964"/>
                <a:gd name="T80" fmla="*/ 1389 w 1621"/>
                <a:gd name="T81" fmla="*/ 1019 h 2964"/>
                <a:gd name="T82" fmla="*/ 509 w 1621"/>
                <a:gd name="T83" fmla="*/ 1482 h 2964"/>
                <a:gd name="T84" fmla="*/ 231 w 1621"/>
                <a:gd name="T85" fmla="*/ 1436 h 2964"/>
                <a:gd name="T86" fmla="*/ 277 w 1621"/>
                <a:gd name="T87" fmla="*/ 1158 h 2964"/>
                <a:gd name="T88" fmla="*/ 555 w 1621"/>
                <a:gd name="T89" fmla="*/ 1204 h 2964"/>
                <a:gd name="T90" fmla="*/ 972 w 1621"/>
                <a:gd name="T91" fmla="*/ 1436 h 2964"/>
                <a:gd name="T92" fmla="*/ 694 w 1621"/>
                <a:gd name="T93" fmla="*/ 1482 h 2964"/>
                <a:gd name="T94" fmla="*/ 648 w 1621"/>
                <a:gd name="T95" fmla="*/ 1204 h 2964"/>
                <a:gd name="T96" fmla="*/ 926 w 1621"/>
                <a:gd name="T97" fmla="*/ 1158 h 2964"/>
                <a:gd name="T98" fmla="*/ 972 w 1621"/>
                <a:gd name="T99" fmla="*/ 1436 h 2964"/>
                <a:gd name="T100" fmla="*/ 1343 w 1621"/>
                <a:gd name="T101" fmla="*/ 1482 h 2964"/>
                <a:gd name="T102" fmla="*/ 1065 w 1621"/>
                <a:gd name="T103" fmla="*/ 1436 h 2964"/>
                <a:gd name="T104" fmla="*/ 1111 w 1621"/>
                <a:gd name="T105" fmla="*/ 1158 h 2964"/>
                <a:gd name="T106" fmla="*/ 1389 w 1621"/>
                <a:gd name="T107" fmla="*/ 1204 h 2964"/>
                <a:gd name="T108" fmla="*/ 555 w 1621"/>
                <a:gd name="T109" fmla="*/ 1852 h 2964"/>
                <a:gd name="T110" fmla="*/ 277 w 1621"/>
                <a:gd name="T111" fmla="*/ 1899 h 2964"/>
                <a:gd name="T112" fmla="*/ 231 w 1621"/>
                <a:gd name="T113" fmla="*/ 1621 h 2964"/>
                <a:gd name="T114" fmla="*/ 509 w 1621"/>
                <a:gd name="T115" fmla="*/ 1574 h 2964"/>
                <a:gd name="T116" fmla="*/ 555 w 1621"/>
                <a:gd name="T117" fmla="*/ 1852 h 2964"/>
                <a:gd name="T118" fmla="*/ 926 w 1621"/>
                <a:gd name="T119" fmla="*/ 1899 h 2964"/>
                <a:gd name="T120" fmla="*/ 648 w 1621"/>
                <a:gd name="T121" fmla="*/ 1852 h 2964"/>
                <a:gd name="T122" fmla="*/ 694 w 1621"/>
                <a:gd name="T123" fmla="*/ 1574 h 2964"/>
                <a:gd name="T124" fmla="*/ 972 w 1621"/>
                <a:gd name="T125" fmla="*/ 1621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1" h="2964">
                  <a:moveTo>
                    <a:pt x="1493" y="0"/>
                  </a:moveTo>
                  <a:lnTo>
                    <a:pt x="127" y="0"/>
                  </a:lnTo>
                  <a:cubicBezTo>
                    <a:pt x="57" y="0"/>
                    <a:pt x="0" y="58"/>
                    <a:pt x="0" y="127"/>
                  </a:cubicBezTo>
                  <a:lnTo>
                    <a:pt x="0" y="2835"/>
                  </a:lnTo>
                  <a:cubicBezTo>
                    <a:pt x="0" y="2905"/>
                    <a:pt x="57" y="2963"/>
                    <a:pt x="127" y="2963"/>
                  </a:cubicBezTo>
                  <a:lnTo>
                    <a:pt x="1493" y="2963"/>
                  </a:lnTo>
                  <a:cubicBezTo>
                    <a:pt x="1562" y="2963"/>
                    <a:pt x="1620" y="2905"/>
                    <a:pt x="1620" y="2835"/>
                  </a:cubicBezTo>
                  <a:lnTo>
                    <a:pt x="1620" y="127"/>
                  </a:lnTo>
                  <a:cubicBezTo>
                    <a:pt x="1620" y="58"/>
                    <a:pt x="1562" y="0"/>
                    <a:pt x="1493" y="0"/>
                  </a:cubicBezTo>
                  <a:close/>
                  <a:moveTo>
                    <a:pt x="578" y="93"/>
                  </a:moveTo>
                  <a:lnTo>
                    <a:pt x="1041" y="93"/>
                  </a:lnTo>
                  <a:cubicBezTo>
                    <a:pt x="1053" y="93"/>
                    <a:pt x="1065" y="104"/>
                    <a:pt x="1065" y="116"/>
                  </a:cubicBezTo>
                  <a:cubicBezTo>
                    <a:pt x="1065" y="127"/>
                    <a:pt x="1053" y="139"/>
                    <a:pt x="1041" y="139"/>
                  </a:cubicBezTo>
                  <a:lnTo>
                    <a:pt x="578" y="139"/>
                  </a:lnTo>
                  <a:cubicBezTo>
                    <a:pt x="567" y="139"/>
                    <a:pt x="555" y="127"/>
                    <a:pt x="555" y="116"/>
                  </a:cubicBezTo>
                  <a:cubicBezTo>
                    <a:pt x="555" y="104"/>
                    <a:pt x="567" y="93"/>
                    <a:pt x="578" y="93"/>
                  </a:cubicBezTo>
                  <a:close/>
                  <a:moveTo>
                    <a:pt x="995" y="2847"/>
                  </a:moveTo>
                  <a:lnTo>
                    <a:pt x="625" y="2847"/>
                  </a:lnTo>
                  <a:cubicBezTo>
                    <a:pt x="590" y="2847"/>
                    <a:pt x="555" y="2812"/>
                    <a:pt x="555" y="2777"/>
                  </a:cubicBezTo>
                  <a:cubicBezTo>
                    <a:pt x="555" y="2743"/>
                    <a:pt x="590" y="2708"/>
                    <a:pt x="625" y="2708"/>
                  </a:cubicBezTo>
                  <a:lnTo>
                    <a:pt x="995" y="2708"/>
                  </a:lnTo>
                  <a:cubicBezTo>
                    <a:pt x="1030" y="2708"/>
                    <a:pt x="1065" y="2743"/>
                    <a:pt x="1065" y="2777"/>
                  </a:cubicBezTo>
                  <a:cubicBezTo>
                    <a:pt x="1065" y="2812"/>
                    <a:pt x="1030" y="2847"/>
                    <a:pt x="995" y="2847"/>
                  </a:cubicBezTo>
                  <a:close/>
                  <a:moveTo>
                    <a:pt x="1481" y="2592"/>
                  </a:moveTo>
                  <a:lnTo>
                    <a:pt x="139" y="2592"/>
                  </a:lnTo>
                  <a:lnTo>
                    <a:pt x="139" y="231"/>
                  </a:lnTo>
                  <a:lnTo>
                    <a:pt x="1481" y="231"/>
                  </a:lnTo>
                  <a:lnTo>
                    <a:pt x="1481" y="2592"/>
                  </a:lnTo>
                  <a:close/>
                  <a:moveTo>
                    <a:pt x="555" y="602"/>
                  </a:moveTo>
                  <a:cubicBezTo>
                    <a:pt x="555" y="625"/>
                    <a:pt x="532" y="648"/>
                    <a:pt x="509" y="648"/>
                  </a:cubicBezTo>
                  <a:cubicBezTo>
                    <a:pt x="277" y="648"/>
                    <a:pt x="354" y="648"/>
                    <a:pt x="277" y="648"/>
                  </a:cubicBezTo>
                  <a:cubicBezTo>
                    <a:pt x="254" y="648"/>
                    <a:pt x="231" y="625"/>
                    <a:pt x="231" y="602"/>
                  </a:cubicBezTo>
                  <a:lnTo>
                    <a:pt x="231" y="370"/>
                  </a:lnTo>
                  <a:cubicBezTo>
                    <a:pt x="231" y="347"/>
                    <a:pt x="254" y="324"/>
                    <a:pt x="277" y="324"/>
                  </a:cubicBezTo>
                  <a:lnTo>
                    <a:pt x="509" y="324"/>
                  </a:lnTo>
                  <a:cubicBezTo>
                    <a:pt x="532" y="324"/>
                    <a:pt x="555" y="347"/>
                    <a:pt x="555" y="370"/>
                  </a:cubicBezTo>
                  <a:lnTo>
                    <a:pt x="555" y="602"/>
                  </a:lnTo>
                  <a:close/>
                  <a:moveTo>
                    <a:pt x="972" y="602"/>
                  </a:moveTo>
                  <a:cubicBezTo>
                    <a:pt x="972" y="625"/>
                    <a:pt x="949" y="648"/>
                    <a:pt x="926" y="648"/>
                  </a:cubicBezTo>
                  <a:lnTo>
                    <a:pt x="694" y="648"/>
                  </a:lnTo>
                  <a:cubicBezTo>
                    <a:pt x="671" y="648"/>
                    <a:pt x="648" y="625"/>
                    <a:pt x="648" y="602"/>
                  </a:cubicBezTo>
                  <a:lnTo>
                    <a:pt x="648" y="370"/>
                  </a:lnTo>
                  <a:cubicBezTo>
                    <a:pt x="648" y="347"/>
                    <a:pt x="671" y="324"/>
                    <a:pt x="694" y="324"/>
                  </a:cubicBezTo>
                  <a:lnTo>
                    <a:pt x="926" y="324"/>
                  </a:lnTo>
                  <a:cubicBezTo>
                    <a:pt x="949" y="324"/>
                    <a:pt x="972" y="347"/>
                    <a:pt x="972" y="370"/>
                  </a:cubicBezTo>
                  <a:lnTo>
                    <a:pt x="972" y="602"/>
                  </a:lnTo>
                  <a:close/>
                  <a:moveTo>
                    <a:pt x="1389" y="602"/>
                  </a:moveTo>
                  <a:cubicBezTo>
                    <a:pt x="1389" y="625"/>
                    <a:pt x="1366" y="648"/>
                    <a:pt x="1343" y="648"/>
                  </a:cubicBezTo>
                  <a:lnTo>
                    <a:pt x="1111" y="648"/>
                  </a:lnTo>
                  <a:cubicBezTo>
                    <a:pt x="1088" y="648"/>
                    <a:pt x="1065" y="625"/>
                    <a:pt x="1065" y="602"/>
                  </a:cubicBezTo>
                  <a:lnTo>
                    <a:pt x="1065" y="370"/>
                  </a:lnTo>
                  <a:cubicBezTo>
                    <a:pt x="1065" y="347"/>
                    <a:pt x="1088" y="324"/>
                    <a:pt x="1111" y="324"/>
                  </a:cubicBezTo>
                  <a:lnTo>
                    <a:pt x="1343" y="324"/>
                  </a:lnTo>
                  <a:cubicBezTo>
                    <a:pt x="1366" y="324"/>
                    <a:pt x="1389" y="347"/>
                    <a:pt x="1389" y="370"/>
                  </a:cubicBezTo>
                  <a:lnTo>
                    <a:pt x="1389" y="602"/>
                  </a:lnTo>
                  <a:close/>
                  <a:moveTo>
                    <a:pt x="555" y="1019"/>
                  </a:moveTo>
                  <a:cubicBezTo>
                    <a:pt x="555" y="1042"/>
                    <a:pt x="532" y="1065"/>
                    <a:pt x="509" y="1065"/>
                  </a:cubicBezTo>
                  <a:cubicBezTo>
                    <a:pt x="277" y="1065"/>
                    <a:pt x="354" y="1065"/>
                    <a:pt x="277" y="1065"/>
                  </a:cubicBezTo>
                  <a:cubicBezTo>
                    <a:pt x="254" y="1065"/>
                    <a:pt x="231" y="1042"/>
                    <a:pt x="231" y="1019"/>
                  </a:cubicBezTo>
                  <a:lnTo>
                    <a:pt x="231" y="787"/>
                  </a:lnTo>
                  <a:cubicBezTo>
                    <a:pt x="231" y="764"/>
                    <a:pt x="254" y="741"/>
                    <a:pt x="277" y="741"/>
                  </a:cubicBezTo>
                  <a:lnTo>
                    <a:pt x="509" y="741"/>
                  </a:lnTo>
                  <a:cubicBezTo>
                    <a:pt x="532" y="741"/>
                    <a:pt x="555" y="764"/>
                    <a:pt x="555" y="787"/>
                  </a:cubicBezTo>
                  <a:lnTo>
                    <a:pt x="555" y="1019"/>
                  </a:lnTo>
                  <a:close/>
                  <a:moveTo>
                    <a:pt x="972" y="1019"/>
                  </a:moveTo>
                  <a:cubicBezTo>
                    <a:pt x="972" y="1042"/>
                    <a:pt x="949" y="1065"/>
                    <a:pt x="926" y="1065"/>
                  </a:cubicBezTo>
                  <a:lnTo>
                    <a:pt x="694" y="1065"/>
                  </a:lnTo>
                  <a:cubicBezTo>
                    <a:pt x="671" y="1065"/>
                    <a:pt x="648" y="1042"/>
                    <a:pt x="648" y="1019"/>
                  </a:cubicBezTo>
                  <a:lnTo>
                    <a:pt x="648" y="787"/>
                  </a:lnTo>
                  <a:cubicBezTo>
                    <a:pt x="648" y="764"/>
                    <a:pt x="671" y="741"/>
                    <a:pt x="694" y="741"/>
                  </a:cubicBezTo>
                  <a:lnTo>
                    <a:pt x="926" y="741"/>
                  </a:lnTo>
                  <a:cubicBezTo>
                    <a:pt x="949" y="741"/>
                    <a:pt x="972" y="764"/>
                    <a:pt x="972" y="787"/>
                  </a:cubicBezTo>
                  <a:lnTo>
                    <a:pt x="972" y="1019"/>
                  </a:lnTo>
                  <a:close/>
                  <a:moveTo>
                    <a:pt x="1389" y="1019"/>
                  </a:moveTo>
                  <a:cubicBezTo>
                    <a:pt x="1389" y="1042"/>
                    <a:pt x="1366" y="1065"/>
                    <a:pt x="1343" y="1065"/>
                  </a:cubicBezTo>
                  <a:lnTo>
                    <a:pt x="1111" y="1065"/>
                  </a:lnTo>
                  <a:cubicBezTo>
                    <a:pt x="1088" y="1065"/>
                    <a:pt x="1065" y="1042"/>
                    <a:pt x="1065" y="1019"/>
                  </a:cubicBezTo>
                  <a:lnTo>
                    <a:pt x="1065" y="787"/>
                  </a:lnTo>
                  <a:cubicBezTo>
                    <a:pt x="1065" y="764"/>
                    <a:pt x="1088" y="741"/>
                    <a:pt x="1111" y="741"/>
                  </a:cubicBezTo>
                  <a:lnTo>
                    <a:pt x="1343" y="741"/>
                  </a:lnTo>
                  <a:cubicBezTo>
                    <a:pt x="1366" y="741"/>
                    <a:pt x="1389" y="764"/>
                    <a:pt x="1389" y="787"/>
                  </a:cubicBezTo>
                  <a:lnTo>
                    <a:pt x="1389" y="1019"/>
                  </a:lnTo>
                  <a:close/>
                  <a:moveTo>
                    <a:pt x="555" y="1436"/>
                  </a:moveTo>
                  <a:cubicBezTo>
                    <a:pt x="555" y="1459"/>
                    <a:pt x="532" y="1482"/>
                    <a:pt x="509" y="1482"/>
                  </a:cubicBezTo>
                  <a:cubicBezTo>
                    <a:pt x="277" y="1482"/>
                    <a:pt x="354" y="1482"/>
                    <a:pt x="277" y="1482"/>
                  </a:cubicBezTo>
                  <a:cubicBezTo>
                    <a:pt x="254" y="1482"/>
                    <a:pt x="231" y="1459"/>
                    <a:pt x="231" y="1436"/>
                  </a:cubicBezTo>
                  <a:lnTo>
                    <a:pt x="231" y="1204"/>
                  </a:lnTo>
                  <a:cubicBezTo>
                    <a:pt x="231" y="1181"/>
                    <a:pt x="254" y="1158"/>
                    <a:pt x="277" y="1158"/>
                  </a:cubicBezTo>
                  <a:lnTo>
                    <a:pt x="509" y="1158"/>
                  </a:lnTo>
                  <a:cubicBezTo>
                    <a:pt x="532" y="1158"/>
                    <a:pt x="555" y="1181"/>
                    <a:pt x="555" y="1204"/>
                  </a:cubicBezTo>
                  <a:lnTo>
                    <a:pt x="555" y="1436"/>
                  </a:lnTo>
                  <a:close/>
                  <a:moveTo>
                    <a:pt x="972" y="1436"/>
                  </a:moveTo>
                  <a:cubicBezTo>
                    <a:pt x="972" y="1459"/>
                    <a:pt x="949" y="1482"/>
                    <a:pt x="926" y="1482"/>
                  </a:cubicBezTo>
                  <a:lnTo>
                    <a:pt x="694" y="1482"/>
                  </a:lnTo>
                  <a:cubicBezTo>
                    <a:pt x="671" y="1482"/>
                    <a:pt x="648" y="1459"/>
                    <a:pt x="648" y="1436"/>
                  </a:cubicBezTo>
                  <a:lnTo>
                    <a:pt x="648" y="1204"/>
                  </a:lnTo>
                  <a:cubicBezTo>
                    <a:pt x="648" y="1181"/>
                    <a:pt x="671" y="1158"/>
                    <a:pt x="694" y="1158"/>
                  </a:cubicBezTo>
                  <a:lnTo>
                    <a:pt x="926" y="1158"/>
                  </a:lnTo>
                  <a:cubicBezTo>
                    <a:pt x="949" y="1158"/>
                    <a:pt x="972" y="1181"/>
                    <a:pt x="972" y="1204"/>
                  </a:cubicBezTo>
                  <a:lnTo>
                    <a:pt x="972" y="1436"/>
                  </a:lnTo>
                  <a:close/>
                  <a:moveTo>
                    <a:pt x="1389" y="1436"/>
                  </a:moveTo>
                  <a:cubicBezTo>
                    <a:pt x="1389" y="1459"/>
                    <a:pt x="1366" y="1482"/>
                    <a:pt x="1343" y="1482"/>
                  </a:cubicBezTo>
                  <a:lnTo>
                    <a:pt x="1111" y="1482"/>
                  </a:lnTo>
                  <a:cubicBezTo>
                    <a:pt x="1088" y="1482"/>
                    <a:pt x="1065" y="1459"/>
                    <a:pt x="1065" y="1436"/>
                  </a:cubicBezTo>
                  <a:lnTo>
                    <a:pt x="1065" y="1204"/>
                  </a:lnTo>
                  <a:cubicBezTo>
                    <a:pt x="1065" y="1181"/>
                    <a:pt x="1088" y="1158"/>
                    <a:pt x="1111" y="1158"/>
                  </a:cubicBezTo>
                  <a:lnTo>
                    <a:pt x="1343" y="1158"/>
                  </a:lnTo>
                  <a:cubicBezTo>
                    <a:pt x="1366" y="1158"/>
                    <a:pt x="1389" y="1181"/>
                    <a:pt x="1389" y="1204"/>
                  </a:cubicBezTo>
                  <a:lnTo>
                    <a:pt x="1389" y="1436"/>
                  </a:lnTo>
                  <a:close/>
                  <a:moveTo>
                    <a:pt x="555" y="1852"/>
                  </a:moveTo>
                  <a:cubicBezTo>
                    <a:pt x="555" y="1876"/>
                    <a:pt x="532" y="1899"/>
                    <a:pt x="509" y="1899"/>
                  </a:cubicBezTo>
                  <a:cubicBezTo>
                    <a:pt x="277" y="1899"/>
                    <a:pt x="354" y="1899"/>
                    <a:pt x="277" y="1899"/>
                  </a:cubicBezTo>
                  <a:cubicBezTo>
                    <a:pt x="254" y="1899"/>
                    <a:pt x="231" y="1876"/>
                    <a:pt x="231" y="1852"/>
                  </a:cubicBezTo>
                  <a:lnTo>
                    <a:pt x="231" y="1621"/>
                  </a:lnTo>
                  <a:cubicBezTo>
                    <a:pt x="231" y="1598"/>
                    <a:pt x="254" y="1574"/>
                    <a:pt x="277" y="1574"/>
                  </a:cubicBezTo>
                  <a:lnTo>
                    <a:pt x="509" y="1574"/>
                  </a:lnTo>
                  <a:cubicBezTo>
                    <a:pt x="532" y="1574"/>
                    <a:pt x="555" y="1598"/>
                    <a:pt x="555" y="1621"/>
                  </a:cubicBezTo>
                  <a:lnTo>
                    <a:pt x="555" y="1852"/>
                  </a:lnTo>
                  <a:close/>
                  <a:moveTo>
                    <a:pt x="972" y="1852"/>
                  </a:moveTo>
                  <a:cubicBezTo>
                    <a:pt x="972" y="1876"/>
                    <a:pt x="949" y="1899"/>
                    <a:pt x="926" y="1899"/>
                  </a:cubicBezTo>
                  <a:lnTo>
                    <a:pt x="694" y="1899"/>
                  </a:lnTo>
                  <a:cubicBezTo>
                    <a:pt x="671" y="1899"/>
                    <a:pt x="648" y="1876"/>
                    <a:pt x="648" y="1852"/>
                  </a:cubicBezTo>
                  <a:lnTo>
                    <a:pt x="648" y="1621"/>
                  </a:lnTo>
                  <a:cubicBezTo>
                    <a:pt x="648" y="1598"/>
                    <a:pt x="671" y="1574"/>
                    <a:pt x="694" y="1574"/>
                  </a:cubicBezTo>
                  <a:lnTo>
                    <a:pt x="926" y="1574"/>
                  </a:lnTo>
                  <a:cubicBezTo>
                    <a:pt x="949" y="1574"/>
                    <a:pt x="972" y="1598"/>
                    <a:pt x="972" y="1621"/>
                  </a:cubicBezTo>
                  <a:lnTo>
                    <a:pt x="972" y="1852"/>
                  </a:lnTo>
                  <a:close/>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1C1C1C"/>
                </a:solidFill>
                <a:effectLst/>
                <a:uLnTx/>
                <a:uFillTx/>
                <a:latin typeface="Arial"/>
                <a:cs typeface="+mn-cs"/>
              </a:endParaRPr>
            </a:p>
          </p:txBody>
        </p:sp>
        <p:sp>
          <p:nvSpPr>
            <p:cNvPr id="137" name="Freeform 6">
              <a:extLst>
                <a:ext uri="{FF2B5EF4-FFF2-40B4-BE49-F238E27FC236}">
                  <a16:creationId xmlns:a16="http://schemas.microsoft.com/office/drawing/2014/main" id="{0A6B5531-FFF4-50EE-971D-39DC107F1B33}"/>
                </a:ext>
              </a:extLst>
            </p:cNvPr>
            <p:cNvSpPr>
              <a:spLocks noChangeAspect="1" noChangeArrowheads="1"/>
            </p:cNvSpPr>
            <p:nvPr/>
          </p:nvSpPr>
          <p:spPr bwMode="auto">
            <a:xfrm>
              <a:off x="3513392" y="4553113"/>
              <a:ext cx="314744" cy="457810"/>
            </a:xfrm>
            <a:custGeom>
              <a:avLst/>
              <a:gdLst>
                <a:gd name="T0" fmla="*/ 139 w 2039"/>
                <a:gd name="T1" fmla="*/ 0 h 2964"/>
                <a:gd name="T2" fmla="*/ 0 w 2039"/>
                <a:gd name="T3" fmla="*/ 2824 h 2964"/>
                <a:gd name="T4" fmla="*/ 1899 w 2039"/>
                <a:gd name="T5" fmla="*/ 2963 h 2964"/>
                <a:gd name="T6" fmla="*/ 2038 w 2039"/>
                <a:gd name="T7" fmla="*/ 139 h 2964"/>
                <a:gd name="T8" fmla="*/ 1088 w 2039"/>
                <a:gd name="T9" fmla="*/ 2870 h 2964"/>
                <a:gd name="T10" fmla="*/ 880 w 2039"/>
                <a:gd name="T11" fmla="*/ 2801 h 2964"/>
                <a:gd name="T12" fmla="*/ 1088 w 2039"/>
                <a:gd name="T13" fmla="*/ 2731 h 2964"/>
                <a:gd name="T14" fmla="*/ 1088 w 2039"/>
                <a:gd name="T15" fmla="*/ 2870 h 2964"/>
                <a:gd name="T16" fmla="*/ 139 w 2039"/>
                <a:gd name="T17" fmla="*/ 2639 h 2964"/>
                <a:gd name="T18" fmla="*/ 1899 w 2039"/>
                <a:gd name="T19" fmla="*/ 278 h 2964"/>
                <a:gd name="T20" fmla="*/ 1424 w 2039"/>
                <a:gd name="T21" fmla="*/ 1354 h 2964"/>
                <a:gd name="T22" fmla="*/ 1760 w 2039"/>
                <a:gd name="T23" fmla="*/ 1285 h 2964"/>
                <a:gd name="T24" fmla="*/ 1690 w 2039"/>
                <a:gd name="T25" fmla="*/ 961 h 2964"/>
                <a:gd name="T26" fmla="*/ 1354 w 2039"/>
                <a:gd name="T27" fmla="*/ 1030 h 2964"/>
                <a:gd name="T28" fmla="*/ 1424 w 2039"/>
                <a:gd name="T29" fmla="*/ 1354 h 2964"/>
                <a:gd name="T30" fmla="*/ 1146 w 2039"/>
                <a:gd name="T31" fmla="*/ 822 h 2964"/>
                <a:gd name="T32" fmla="*/ 1216 w 2039"/>
                <a:gd name="T33" fmla="*/ 486 h 2964"/>
                <a:gd name="T34" fmla="*/ 891 w 2039"/>
                <a:gd name="T35" fmla="*/ 417 h 2964"/>
                <a:gd name="T36" fmla="*/ 822 w 2039"/>
                <a:gd name="T37" fmla="*/ 752 h 2964"/>
                <a:gd name="T38" fmla="*/ 1424 w 2039"/>
                <a:gd name="T39" fmla="*/ 822 h 2964"/>
                <a:gd name="T40" fmla="*/ 1760 w 2039"/>
                <a:gd name="T41" fmla="*/ 752 h 2964"/>
                <a:gd name="T42" fmla="*/ 1690 w 2039"/>
                <a:gd name="T43" fmla="*/ 417 h 2964"/>
                <a:gd name="T44" fmla="*/ 1354 w 2039"/>
                <a:gd name="T45" fmla="*/ 486 h 2964"/>
                <a:gd name="T46" fmla="*/ 1424 w 2039"/>
                <a:gd name="T47" fmla="*/ 822 h 2964"/>
                <a:gd name="T48" fmla="*/ 614 w 2039"/>
                <a:gd name="T49" fmla="*/ 822 h 2964"/>
                <a:gd name="T50" fmla="*/ 683 w 2039"/>
                <a:gd name="T51" fmla="*/ 486 h 2964"/>
                <a:gd name="T52" fmla="*/ 348 w 2039"/>
                <a:gd name="T53" fmla="*/ 417 h 2964"/>
                <a:gd name="T54" fmla="*/ 278 w 2039"/>
                <a:gd name="T55" fmla="*/ 752 h 2964"/>
                <a:gd name="T56" fmla="*/ 891 w 2039"/>
                <a:gd name="T57" fmla="*/ 1354 h 2964"/>
                <a:gd name="T58" fmla="*/ 1216 w 2039"/>
                <a:gd name="T59" fmla="*/ 1285 h 2964"/>
                <a:gd name="T60" fmla="*/ 1146 w 2039"/>
                <a:gd name="T61" fmla="*/ 961 h 2964"/>
                <a:gd name="T62" fmla="*/ 822 w 2039"/>
                <a:gd name="T63" fmla="*/ 1030 h 2964"/>
                <a:gd name="T64" fmla="*/ 891 w 2039"/>
                <a:gd name="T65" fmla="*/ 1354 h 2964"/>
                <a:gd name="T66" fmla="*/ 614 w 2039"/>
                <a:gd name="T67" fmla="*/ 1899 h 2964"/>
                <a:gd name="T68" fmla="*/ 683 w 2039"/>
                <a:gd name="T69" fmla="*/ 1563 h 2964"/>
                <a:gd name="T70" fmla="*/ 348 w 2039"/>
                <a:gd name="T71" fmla="*/ 1493 h 2964"/>
                <a:gd name="T72" fmla="*/ 278 w 2039"/>
                <a:gd name="T73" fmla="*/ 1829 h 2964"/>
                <a:gd name="T74" fmla="*/ 348 w 2039"/>
                <a:gd name="T75" fmla="*/ 1354 h 2964"/>
                <a:gd name="T76" fmla="*/ 683 w 2039"/>
                <a:gd name="T77" fmla="*/ 1285 h 2964"/>
                <a:gd name="T78" fmla="*/ 614 w 2039"/>
                <a:gd name="T79" fmla="*/ 961 h 2964"/>
                <a:gd name="T80" fmla="*/ 278 w 2039"/>
                <a:gd name="T81" fmla="*/ 1030 h 2964"/>
                <a:gd name="T82" fmla="*/ 348 w 2039"/>
                <a:gd name="T83" fmla="*/ 1354 h 2964"/>
                <a:gd name="T84" fmla="*/ 1146 w 2039"/>
                <a:gd name="T85" fmla="*/ 1899 h 2964"/>
                <a:gd name="T86" fmla="*/ 1216 w 2039"/>
                <a:gd name="T87" fmla="*/ 1563 h 2964"/>
                <a:gd name="T88" fmla="*/ 891 w 2039"/>
                <a:gd name="T89" fmla="*/ 1493 h 2964"/>
                <a:gd name="T90" fmla="*/ 822 w 2039"/>
                <a:gd name="T91" fmla="*/ 1829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9" h="2964">
                  <a:moveTo>
                    <a:pt x="1899" y="0"/>
                  </a:moveTo>
                  <a:cubicBezTo>
                    <a:pt x="139" y="0"/>
                    <a:pt x="139" y="0"/>
                    <a:pt x="139" y="0"/>
                  </a:cubicBezTo>
                  <a:cubicBezTo>
                    <a:pt x="58" y="0"/>
                    <a:pt x="0" y="58"/>
                    <a:pt x="0" y="139"/>
                  </a:cubicBezTo>
                  <a:cubicBezTo>
                    <a:pt x="0" y="2824"/>
                    <a:pt x="0" y="2824"/>
                    <a:pt x="0" y="2824"/>
                  </a:cubicBezTo>
                  <a:cubicBezTo>
                    <a:pt x="0" y="2905"/>
                    <a:pt x="58" y="2963"/>
                    <a:pt x="139" y="2963"/>
                  </a:cubicBezTo>
                  <a:cubicBezTo>
                    <a:pt x="1899" y="2963"/>
                    <a:pt x="1899" y="2963"/>
                    <a:pt x="1899" y="2963"/>
                  </a:cubicBezTo>
                  <a:cubicBezTo>
                    <a:pt x="1980" y="2963"/>
                    <a:pt x="2038" y="2905"/>
                    <a:pt x="2038" y="2824"/>
                  </a:cubicBezTo>
                  <a:cubicBezTo>
                    <a:pt x="2038" y="139"/>
                    <a:pt x="2038" y="139"/>
                    <a:pt x="2038" y="139"/>
                  </a:cubicBezTo>
                  <a:cubicBezTo>
                    <a:pt x="2038" y="58"/>
                    <a:pt x="1980" y="0"/>
                    <a:pt x="1899" y="0"/>
                  </a:cubicBezTo>
                  <a:close/>
                  <a:moveTo>
                    <a:pt x="1088" y="2870"/>
                  </a:moveTo>
                  <a:cubicBezTo>
                    <a:pt x="950" y="2870"/>
                    <a:pt x="950" y="2870"/>
                    <a:pt x="950" y="2870"/>
                  </a:cubicBezTo>
                  <a:cubicBezTo>
                    <a:pt x="915" y="2870"/>
                    <a:pt x="880" y="2835"/>
                    <a:pt x="880" y="2801"/>
                  </a:cubicBezTo>
                  <a:cubicBezTo>
                    <a:pt x="880" y="2766"/>
                    <a:pt x="915" y="2731"/>
                    <a:pt x="950" y="2731"/>
                  </a:cubicBezTo>
                  <a:cubicBezTo>
                    <a:pt x="1088" y="2731"/>
                    <a:pt x="1088" y="2731"/>
                    <a:pt x="1088" y="2731"/>
                  </a:cubicBezTo>
                  <a:cubicBezTo>
                    <a:pt x="1123" y="2731"/>
                    <a:pt x="1158" y="2766"/>
                    <a:pt x="1158" y="2801"/>
                  </a:cubicBezTo>
                  <a:cubicBezTo>
                    <a:pt x="1158" y="2835"/>
                    <a:pt x="1123" y="2870"/>
                    <a:pt x="1088" y="2870"/>
                  </a:cubicBezTo>
                  <a:close/>
                  <a:moveTo>
                    <a:pt x="1899" y="2639"/>
                  </a:moveTo>
                  <a:cubicBezTo>
                    <a:pt x="139" y="2639"/>
                    <a:pt x="139" y="2639"/>
                    <a:pt x="139" y="2639"/>
                  </a:cubicBezTo>
                  <a:cubicBezTo>
                    <a:pt x="139" y="278"/>
                    <a:pt x="139" y="278"/>
                    <a:pt x="139" y="278"/>
                  </a:cubicBezTo>
                  <a:cubicBezTo>
                    <a:pt x="1899" y="278"/>
                    <a:pt x="1899" y="278"/>
                    <a:pt x="1899" y="278"/>
                  </a:cubicBezTo>
                  <a:lnTo>
                    <a:pt x="1899" y="2639"/>
                  </a:lnTo>
                  <a:close/>
                  <a:moveTo>
                    <a:pt x="1424" y="1354"/>
                  </a:moveTo>
                  <a:cubicBezTo>
                    <a:pt x="1690" y="1354"/>
                    <a:pt x="1690" y="1354"/>
                    <a:pt x="1690" y="1354"/>
                  </a:cubicBezTo>
                  <a:cubicBezTo>
                    <a:pt x="1725" y="1354"/>
                    <a:pt x="1760" y="1331"/>
                    <a:pt x="1760" y="1285"/>
                  </a:cubicBezTo>
                  <a:cubicBezTo>
                    <a:pt x="1760" y="1030"/>
                    <a:pt x="1760" y="1030"/>
                    <a:pt x="1760" y="1030"/>
                  </a:cubicBezTo>
                  <a:cubicBezTo>
                    <a:pt x="1760" y="984"/>
                    <a:pt x="1725" y="961"/>
                    <a:pt x="1690" y="961"/>
                  </a:cubicBezTo>
                  <a:cubicBezTo>
                    <a:pt x="1424" y="961"/>
                    <a:pt x="1424" y="961"/>
                    <a:pt x="1424" y="961"/>
                  </a:cubicBezTo>
                  <a:cubicBezTo>
                    <a:pt x="1389" y="961"/>
                    <a:pt x="1354" y="984"/>
                    <a:pt x="1354" y="1030"/>
                  </a:cubicBezTo>
                  <a:cubicBezTo>
                    <a:pt x="1354" y="1285"/>
                    <a:pt x="1354" y="1285"/>
                    <a:pt x="1354" y="1285"/>
                  </a:cubicBezTo>
                  <a:cubicBezTo>
                    <a:pt x="1354" y="1331"/>
                    <a:pt x="1389" y="1354"/>
                    <a:pt x="1424" y="1354"/>
                  </a:cubicBezTo>
                  <a:close/>
                  <a:moveTo>
                    <a:pt x="891" y="822"/>
                  </a:moveTo>
                  <a:cubicBezTo>
                    <a:pt x="1146" y="822"/>
                    <a:pt x="1146" y="822"/>
                    <a:pt x="1146" y="822"/>
                  </a:cubicBezTo>
                  <a:cubicBezTo>
                    <a:pt x="1193" y="822"/>
                    <a:pt x="1216" y="787"/>
                    <a:pt x="1216" y="752"/>
                  </a:cubicBezTo>
                  <a:cubicBezTo>
                    <a:pt x="1216" y="486"/>
                    <a:pt x="1216" y="486"/>
                    <a:pt x="1216" y="486"/>
                  </a:cubicBezTo>
                  <a:cubicBezTo>
                    <a:pt x="1216" y="452"/>
                    <a:pt x="1193" y="417"/>
                    <a:pt x="1146" y="417"/>
                  </a:cubicBezTo>
                  <a:cubicBezTo>
                    <a:pt x="891" y="417"/>
                    <a:pt x="891" y="417"/>
                    <a:pt x="891" y="417"/>
                  </a:cubicBezTo>
                  <a:cubicBezTo>
                    <a:pt x="845" y="417"/>
                    <a:pt x="822" y="452"/>
                    <a:pt x="822" y="486"/>
                  </a:cubicBezTo>
                  <a:cubicBezTo>
                    <a:pt x="822" y="752"/>
                    <a:pt x="822" y="752"/>
                    <a:pt x="822" y="752"/>
                  </a:cubicBezTo>
                  <a:cubicBezTo>
                    <a:pt x="822" y="787"/>
                    <a:pt x="845" y="822"/>
                    <a:pt x="891" y="822"/>
                  </a:cubicBezTo>
                  <a:close/>
                  <a:moveTo>
                    <a:pt x="1424" y="822"/>
                  </a:moveTo>
                  <a:cubicBezTo>
                    <a:pt x="1690" y="822"/>
                    <a:pt x="1690" y="822"/>
                    <a:pt x="1690" y="822"/>
                  </a:cubicBezTo>
                  <a:cubicBezTo>
                    <a:pt x="1725" y="822"/>
                    <a:pt x="1760" y="787"/>
                    <a:pt x="1760" y="752"/>
                  </a:cubicBezTo>
                  <a:cubicBezTo>
                    <a:pt x="1760" y="486"/>
                    <a:pt x="1760" y="486"/>
                    <a:pt x="1760" y="486"/>
                  </a:cubicBezTo>
                  <a:cubicBezTo>
                    <a:pt x="1760" y="452"/>
                    <a:pt x="1725" y="417"/>
                    <a:pt x="1690" y="417"/>
                  </a:cubicBezTo>
                  <a:cubicBezTo>
                    <a:pt x="1424" y="417"/>
                    <a:pt x="1424" y="417"/>
                    <a:pt x="1424" y="417"/>
                  </a:cubicBezTo>
                  <a:cubicBezTo>
                    <a:pt x="1389" y="417"/>
                    <a:pt x="1354" y="452"/>
                    <a:pt x="1354" y="486"/>
                  </a:cubicBezTo>
                  <a:cubicBezTo>
                    <a:pt x="1354" y="752"/>
                    <a:pt x="1354" y="752"/>
                    <a:pt x="1354" y="752"/>
                  </a:cubicBezTo>
                  <a:cubicBezTo>
                    <a:pt x="1354" y="787"/>
                    <a:pt x="1389" y="822"/>
                    <a:pt x="1424" y="822"/>
                  </a:cubicBezTo>
                  <a:close/>
                  <a:moveTo>
                    <a:pt x="348" y="822"/>
                  </a:moveTo>
                  <a:cubicBezTo>
                    <a:pt x="614" y="822"/>
                    <a:pt x="614" y="822"/>
                    <a:pt x="614" y="822"/>
                  </a:cubicBezTo>
                  <a:cubicBezTo>
                    <a:pt x="648" y="822"/>
                    <a:pt x="683" y="787"/>
                    <a:pt x="683" y="752"/>
                  </a:cubicBezTo>
                  <a:cubicBezTo>
                    <a:pt x="683" y="486"/>
                    <a:pt x="683" y="486"/>
                    <a:pt x="683" y="486"/>
                  </a:cubicBezTo>
                  <a:cubicBezTo>
                    <a:pt x="683" y="452"/>
                    <a:pt x="648" y="417"/>
                    <a:pt x="614" y="417"/>
                  </a:cubicBezTo>
                  <a:cubicBezTo>
                    <a:pt x="348" y="417"/>
                    <a:pt x="348" y="417"/>
                    <a:pt x="348" y="417"/>
                  </a:cubicBezTo>
                  <a:cubicBezTo>
                    <a:pt x="313" y="417"/>
                    <a:pt x="278" y="452"/>
                    <a:pt x="278" y="486"/>
                  </a:cubicBezTo>
                  <a:cubicBezTo>
                    <a:pt x="278" y="752"/>
                    <a:pt x="278" y="752"/>
                    <a:pt x="278" y="752"/>
                  </a:cubicBezTo>
                  <a:cubicBezTo>
                    <a:pt x="278" y="787"/>
                    <a:pt x="313" y="822"/>
                    <a:pt x="348" y="822"/>
                  </a:cubicBezTo>
                  <a:close/>
                  <a:moveTo>
                    <a:pt x="891" y="1354"/>
                  </a:moveTo>
                  <a:cubicBezTo>
                    <a:pt x="1146" y="1354"/>
                    <a:pt x="1146" y="1354"/>
                    <a:pt x="1146" y="1354"/>
                  </a:cubicBezTo>
                  <a:cubicBezTo>
                    <a:pt x="1193" y="1354"/>
                    <a:pt x="1216" y="1331"/>
                    <a:pt x="1216" y="1285"/>
                  </a:cubicBezTo>
                  <a:cubicBezTo>
                    <a:pt x="1216" y="1030"/>
                    <a:pt x="1216" y="1030"/>
                    <a:pt x="1216" y="1030"/>
                  </a:cubicBezTo>
                  <a:cubicBezTo>
                    <a:pt x="1216" y="984"/>
                    <a:pt x="1193" y="961"/>
                    <a:pt x="1146" y="961"/>
                  </a:cubicBezTo>
                  <a:cubicBezTo>
                    <a:pt x="891" y="961"/>
                    <a:pt x="891" y="961"/>
                    <a:pt x="891" y="961"/>
                  </a:cubicBezTo>
                  <a:cubicBezTo>
                    <a:pt x="845" y="961"/>
                    <a:pt x="822" y="984"/>
                    <a:pt x="822" y="1030"/>
                  </a:cubicBezTo>
                  <a:cubicBezTo>
                    <a:pt x="822" y="1285"/>
                    <a:pt x="822" y="1285"/>
                    <a:pt x="822" y="1285"/>
                  </a:cubicBezTo>
                  <a:cubicBezTo>
                    <a:pt x="822" y="1331"/>
                    <a:pt x="845" y="1354"/>
                    <a:pt x="891" y="1354"/>
                  </a:cubicBezTo>
                  <a:close/>
                  <a:moveTo>
                    <a:pt x="348" y="1899"/>
                  </a:moveTo>
                  <a:cubicBezTo>
                    <a:pt x="614" y="1899"/>
                    <a:pt x="614" y="1899"/>
                    <a:pt x="614" y="1899"/>
                  </a:cubicBezTo>
                  <a:cubicBezTo>
                    <a:pt x="648" y="1899"/>
                    <a:pt x="683" y="1864"/>
                    <a:pt x="683" y="1829"/>
                  </a:cubicBezTo>
                  <a:cubicBezTo>
                    <a:pt x="683" y="1563"/>
                    <a:pt x="683" y="1563"/>
                    <a:pt x="683" y="1563"/>
                  </a:cubicBezTo>
                  <a:cubicBezTo>
                    <a:pt x="683" y="1528"/>
                    <a:pt x="648" y="1493"/>
                    <a:pt x="614" y="1493"/>
                  </a:cubicBezTo>
                  <a:cubicBezTo>
                    <a:pt x="348" y="1493"/>
                    <a:pt x="348" y="1493"/>
                    <a:pt x="348" y="1493"/>
                  </a:cubicBezTo>
                  <a:cubicBezTo>
                    <a:pt x="313" y="1493"/>
                    <a:pt x="278" y="1528"/>
                    <a:pt x="278" y="1563"/>
                  </a:cubicBezTo>
                  <a:cubicBezTo>
                    <a:pt x="278" y="1829"/>
                    <a:pt x="278" y="1829"/>
                    <a:pt x="278" y="1829"/>
                  </a:cubicBezTo>
                  <a:cubicBezTo>
                    <a:pt x="278" y="1864"/>
                    <a:pt x="313" y="1899"/>
                    <a:pt x="348" y="1899"/>
                  </a:cubicBezTo>
                  <a:close/>
                  <a:moveTo>
                    <a:pt x="348" y="1354"/>
                  </a:moveTo>
                  <a:cubicBezTo>
                    <a:pt x="614" y="1354"/>
                    <a:pt x="614" y="1354"/>
                    <a:pt x="614" y="1354"/>
                  </a:cubicBezTo>
                  <a:cubicBezTo>
                    <a:pt x="648" y="1354"/>
                    <a:pt x="683" y="1331"/>
                    <a:pt x="683" y="1285"/>
                  </a:cubicBezTo>
                  <a:cubicBezTo>
                    <a:pt x="683" y="1030"/>
                    <a:pt x="683" y="1030"/>
                    <a:pt x="683" y="1030"/>
                  </a:cubicBezTo>
                  <a:cubicBezTo>
                    <a:pt x="683" y="984"/>
                    <a:pt x="648" y="961"/>
                    <a:pt x="614" y="961"/>
                  </a:cubicBezTo>
                  <a:cubicBezTo>
                    <a:pt x="348" y="961"/>
                    <a:pt x="348" y="961"/>
                    <a:pt x="348" y="961"/>
                  </a:cubicBezTo>
                  <a:cubicBezTo>
                    <a:pt x="313" y="961"/>
                    <a:pt x="278" y="984"/>
                    <a:pt x="278" y="1030"/>
                  </a:cubicBezTo>
                  <a:cubicBezTo>
                    <a:pt x="278" y="1285"/>
                    <a:pt x="278" y="1285"/>
                    <a:pt x="278" y="1285"/>
                  </a:cubicBezTo>
                  <a:cubicBezTo>
                    <a:pt x="278" y="1331"/>
                    <a:pt x="313" y="1354"/>
                    <a:pt x="348" y="1354"/>
                  </a:cubicBezTo>
                  <a:close/>
                  <a:moveTo>
                    <a:pt x="891" y="1899"/>
                  </a:moveTo>
                  <a:cubicBezTo>
                    <a:pt x="1146" y="1899"/>
                    <a:pt x="1146" y="1899"/>
                    <a:pt x="1146" y="1899"/>
                  </a:cubicBezTo>
                  <a:cubicBezTo>
                    <a:pt x="1193" y="1899"/>
                    <a:pt x="1216" y="1864"/>
                    <a:pt x="1216" y="1829"/>
                  </a:cubicBezTo>
                  <a:cubicBezTo>
                    <a:pt x="1216" y="1563"/>
                    <a:pt x="1216" y="1563"/>
                    <a:pt x="1216" y="1563"/>
                  </a:cubicBezTo>
                  <a:cubicBezTo>
                    <a:pt x="1216" y="1528"/>
                    <a:pt x="1193" y="1493"/>
                    <a:pt x="1146" y="1493"/>
                  </a:cubicBezTo>
                  <a:cubicBezTo>
                    <a:pt x="891" y="1493"/>
                    <a:pt x="891" y="1493"/>
                    <a:pt x="891" y="1493"/>
                  </a:cubicBezTo>
                  <a:cubicBezTo>
                    <a:pt x="845" y="1493"/>
                    <a:pt x="822" y="1528"/>
                    <a:pt x="822" y="1563"/>
                  </a:cubicBezTo>
                  <a:cubicBezTo>
                    <a:pt x="822" y="1829"/>
                    <a:pt x="822" y="1829"/>
                    <a:pt x="822" y="1829"/>
                  </a:cubicBezTo>
                  <a:cubicBezTo>
                    <a:pt x="822" y="1864"/>
                    <a:pt x="845" y="1899"/>
                    <a:pt x="891" y="1899"/>
                  </a:cubicBezTo>
                  <a:close/>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1C1C1C"/>
                </a:solidFill>
                <a:effectLst/>
                <a:uLnTx/>
                <a:uFillTx/>
                <a:latin typeface="Arial"/>
                <a:cs typeface="+mn-cs"/>
              </a:endParaRPr>
            </a:p>
          </p:txBody>
        </p:sp>
        <p:sp>
          <p:nvSpPr>
            <p:cNvPr id="138" name="Freeform 8">
              <a:extLst>
                <a:ext uri="{FF2B5EF4-FFF2-40B4-BE49-F238E27FC236}">
                  <a16:creationId xmlns:a16="http://schemas.microsoft.com/office/drawing/2014/main" id="{A0AE41F8-219C-250B-20F6-7948143679F2}"/>
                </a:ext>
              </a:extLst>
            </p:cNvPr>
            <p:cNvSpPr>
              <a:spLocks noChangeAspect="1" noChangeArrowheads="1"/>
            </p:cNvSpPr>
            <p:nvPr/>
          </p:nvSpPr>
          <p:spPr bwMode="auto">
            <a:xfrm>
              <a:off x="3524335" y="5193384"/>
              <a:ext cx="377586" cy="447512"/>
            </a:xfrm>
            <a:custGeom>
              <a:avLst/>
              <a:gdLst>
                <a:gd name="T0" fmla="*/ 1066 w 2501"/>
                <a:gd name="T1" fmla="*/ 1713 h 2964"/>
                <a:gd name="T2" fmla="*/ 788 w 2501"/>
                <a:gd name="T3" fmla="*/ 1436 h 2964"/>
                <a:gd name="T4" fmla="*/ 788 w 2501"/>
                <a:gd name="T5" fmla="*/ 1760 h 2964"/>
                <a:gd name="T6" fmla="*/ 1066 w 2501"/>
                <a:gd name="T7" fmla="*/ 1297 h 2964"/>
                <a:gd name="T8" fmla="*/ 788 w 2501"/>
                <a:gd name="T9" fmla="*/ 1019 h 2964"/>
                <a:gd name="T10" fmla="*/ 788 w 2501"/>
                <a:gd name="T11" fmla="*/ 1343 h 2964"/>
                <a:gd name="T12" fmla="*/ 1482 w 2501"/>
                <a:gd name="T13" fmla="*/ 1297 h 2964"/>
                <a:gd name="T14" fmla="*/ 1205 w 2501"/>
                <a:gd name="T15" fmla="*/ 1019 h 2964"/>
                <a:gd name="T16" fmla="*/ 1205 w 2501"/>
                <a:gd name="T17" fmla="*/ 1343 h 2964"/>
                <a:gd name="T18" fmla="*/ 1066 w 2501"/>
                <a:gd name="T19" fmla="*/ 2130 h 2964"/>
                <a:gd name="T20" fmla="*/ 788 w 2501"/>
                <a:gd name="T21" fmla="*/ 1852 h 2964"/>
                <a:gd name="T22" fmla="*/ 788 w 2501"/>
                <a:gd name="T23" fmla="*/ 2176 h 2964"/>
                <a:gd name="T24" fmla="*/ 1482 w 2501"/>
                <a:gd name="T25" fmla="*/ 2130 h 2964"/>
                <a:gd name="T26" fmla="*/ 1205 w 2501"/>
                <a:gd name="T27" fmla="*/ 1852 h 2964"/>
                <a:gd name="T28" fmla="*/ 1205 w 2501"/>
                <a:gd name="T29" fmla="*/ 2176 h 2964"/>
                <a:gd name="T30" fmla="*/ 1482 w 2501"/>
                <a:gd name="T31" fmla="*/ 1713 h 2964"/>
                <a:gd name="T32" fmla="*/ 1205 w 2501"/>
                <a:gd name="T33" fmla="*/ 1436 h 2964"/>
                <a:gd name="T34" fmla="*/ 1205 w 2501"/>
                <a:gd name="T35" fmla="*/ 1760 h 2964"/>
                <a:gd name="T36" fmla="*/ 1807 w 2501"/>
                <a:gd name="T37" fmla="*/ 880 h 2964"/>
                <a:gd name="T38" fmla="*/ 0 w 2501"/>
                <a:gd name="T39" fmla="*/ 880 h 2964"/>
                <a:gd name="T40" fmla="*/ 1621 w 2501"/>
                <a:gd name="T41" fmla="*/ 2500 h 2964"/>
                <a:gd name="T42" fmla="*/ 1899 w 2501"/>
                <a:gd name="T43" fmla="*/ 1760 h 2964"/>
                <a:gd name="T44" fmla="*/ 1899 w 2501"/>
                <a:gd name="T45" fmla="*/ 1158 h 2964"/>
                <a:gd name="T46" fmla="*/ 186 w 2501"/>
                <a:gd name="T47" fmla="*/ 880 h 2964"/>
                <a:gd name="T48" fmla="*/ 1645 w 2501"/>
                <a:gd name="T49" fmla="*/ 313 h 2964"/>
                <a:gd name="T50" fmla="*/ 2050 w 2501"/>
                <a:gd name="T51" fmla="*/ 857 h 2964"/>
                <a:gd name="T52" fmla="*/ 1645 w 2501"/>
                <a:gd name="T53" fmla="*/ 313 h 2964"/>
                <a:gd name="T54" fmla="*/ 1645 w 2501"/>
                <a:gd name="T55" fmla="*/ 139 h 2964"/>
                <a:gd name="T56" fmla="*/ 2500 w 2501"/>
                <a:gd name="T57" fmla="*/ 857 h 2964"/>
                <a:gd name="T58" fmla="*/ 602 w 2501"/>
                <a:gd name="T59" fmla="*/ 1343 h 2964"/>
                <a:gd name="T60" fmla="*/ 602 w 2501"/>
                <a:gd name="T61" fmla="*/ 1019 h 2964"/>
                <a:gd name="T62" fmla="*/ 325 w 2501"/>
                <a:gd name="T63" fmla="*/ 1297 h 2964"/>
                <a:gd name="T64" fmla="*/ 602 w 2501"/>
                <a:gd name="T65" fmla="*/ 2176 h 2964"/>
                <a:gd name="T66" fmla="*/ 602 w 2501"/>
                <a:gd name="T67" fmla="*/ 1852 h 2964"/>
                <a:gd name="T68" fmla="*/ 325 w 2501"/>
                <a:gd name="T69" fmla="*/ 2130 h 2964"/>
                <a:gd name="T70" fmla="*/ 602 w 2501"/>
                <a:gd name="T71" fmla="*/ 1760 h 2964"/>
                <a:gd name="T72" fmla="*/ 602 w 2501"/>
                <a:gd name="T73" fmla="*/ 1436 h 2964"/>
                <a:gd name="T74" fmla="*/ 325 w 2501"/>
                <a:gd name="T75" fmla="*/ 1713 h 2964"/>
                <a:gd name="T76" fmla="*/ 580 w 2501"/>
                <a:gd name="T77" fmla="*/ 2963 h 2964"/>
                <a:gd name="T78" fmla="*/ 1425 w 2501"/>
                <a:gd name="T79" fmla="*/ 2546 h 2964"/>
                <a:gd name="T80" fmla="*/ 1367 w 2501"/>
                <a:gd name="T81" fmla="*/ 347 h 2964"/>
                <a:gd name="T82" fmla="*/ 441 w 2501"/>
                <a:gd name="T83" fmla="*/ 347 h 2964"/>
                <a:gd name="T84" fmla="*/ 1367 w 2501"/>
                <a:gd name="T85" fmla="*/ 347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01" h="2964">
                  <a:moveTo>
                    <a:pt x="788" y="1760"/>
                  </a:moveTo>
                  <a:cubicBezTo>
                    <a:pt x="1019" y="1760"/>
                    <a:pt x="1019" y="1760"/>
                    <a:pt x="1019" y="1760"/>
                  </a:cubicBezTo>
                  <a:cubicBezTo>
                    <a:pt x="1043" y="1760"/>
                    <a:pt x="1066" y="1737"/>
                    <a:pt x="1066" y="1713"/>
                  </a:cubicBezTo>
                  <a:cubicBezTo>
                    <a:pt x="1066" y="1482"/>
                    <a:pt x="1066" y="1482"/>
                    <a:pt x="1066" y="1482"/>
                  </a:cubicBezTo>
                  <a:cubicBezTo>
                    <a:pt x="1066" y="1459"/>
                    <a:pt x="1043" y="1436"/>
                    <a:pt x="1019" y="1436"/>
                  </a:cubicBezTo>
                  <a:cubicBezTo>
                    <a:pt x="788" y="1436"/>
                    <a:pt x="788" y="1436"/>
                    <a:pt x="788" y="1436"/>
                  </a:cubicBezTo>
                  <a:cubicBezTo>
                    <a:pt x="765" y="1436"/>
                    <a:pt x="741" y="1459"/>
                    <a:pt x="741" y="1482"/>
                  </a:cubicBezTo>
                  <a:cubicBezTo>
                    <a:pt x="741" y="1713"/>
                    <a:pt x="741" y="1713"/>
                    <a:pt x="741" y="1713"/>
                  </a:cubicBezTo>
                  <a:cubicBezTo>
                    <a:pt x="741" y="1737"/>
                    <a:pt x="765" y="1760"/>
                    <a:pt x="788" y="1760"/>
                  </a:cubicBezTo>
                  <a:close/>
                  <a:moveTo>
                    <a:pt x="788" y="1343"/>
                  </a:moveTo>
                  <a:cubicBezTo>
                    <a:pt x="1019" y="1343"/>
                    <a:pt x="1019" y="1343"/>
                    <a:pt x="1019" y="1343"/>
                  </a:cubicBezTo>
                  <a:cubicBezTo>
                    <a:pt x="1043" y="1343"/>
                    <a:pt x="1066" y="1320"/>
                    <a:pt x="1066" y="1297"/>
                  </a:cubicBezTo>
                  <a:cubicBezTo>
                    <a:pt x="1066" y="1065"/>
                    <a:pt x="1066" y="1065"/>
                    <a:pt x="1066" y="1065"/>
                  </a:cubicBezTo>
                  <a:cubicBezTo>
                    <a:pt x="1066" y="1042"/>
                    <a:pt x="1043" y="1019"/>
                    <a:pt x="1019" y="1019"/>
                  </a:cubicBezTo>
                  <a:cubicBezTo>
                    <a:pt x="788" y="1019"/>
                    <a:pt x="788" y="1019"/>
                    <a:pt x="788" y="1019"/>
                  </a:cubicBezTo>
                  <a:cubicBezTo>
                    <a:pt x="765" y="1019"/>
                    <a:pt x="741" y="1042"/>
                    <a:pt x="741" y="1065"/>
                  </a:cubicBezTo>
                  <a:cubicBezTo>
                    <a:pt x="741" y="1297"/>
                    <a:pt x="741" y="1297"/>
                    <a:pt x="741" y="1297"/>
                  </a:cubicBezTo>
                  <a:cubicBezTo>
                    <a:pt x="741" y="1320"/>
                    <a:pt x="765" y="1343"/>
                    <a:pt x="788" y="1343"/>
                  </a:cubicBezTo>
                  <a:close/>
                  <a:moveTo>
                    <a:pt x="1205" y="1343"/>
                  </a:moveTo>
                  <a:cubicBezTo>
                    <a:pt x="1436" y="1343"/>
                    <a:pt x="1436" y="1343"/>
                    <a:pt x="1436" y="1343"/>
                  </a:cubicBezTo>
                  <a:cubicBezTo>
                    <a:pt x="1459" y="1343"/>
                    <a:pt x="1482" y="1320"/>
                    <a:pt x="1482" y="1297"/>
                  </a:cubicBezTo>
                  <a:cubicBezTo>
                    <a:pt x="1482" y="1065"/>
                    <a:pt x="1482" y="1065"/>
                    <a:pt x="1482" y="1065"/>
                  </a:cubicBezTo>
                  <a:cubicBezTo>
                    <a:pt x="1482" y="1042"/>
                    <a:pt x="1459" y="1019"/>
                    <a:pt x="1436" y="1019"/>
                  </a:cubicBezTo>
                  <a:cubicBezTo>
                    <a:pt x="1205" y="1019"/>
                    <a:pt x="1205" y="1019"/>
                    <a:pt x="1205" y="1019"/>
                  </a:cubicBezTo>
                  <a:cubicBezTo>
                    <a:pt x="1182" y="1019"/>
                    <a:pt x="1158" y="1042"/>
                    <a:pt x="1158" y="1065"/>
                  </a:cubicBezTo>
                  <a:cubicBezTo>
                    <a:pt x="1158" y="1297"/>
                    <a:pt x="1158" y="1297"/>
                    <a:pt x="1158" y="1297"/>
                  </a:cubicBezTo>
                  <a:cubicBezTo>
                    <a:pt x="1158" y="1320"/>
                    <a:pt x="1182" y="1343"/>
                    <a:pt x="1205" y="1343"/>
                  </a:cubicBezTo>
                  <a:close/>
                  <a:moveTo>
                    <a:pt x="788" y="2176"/>
                  </a:moveTo>
                  <a:cubicBezTo>
                    <a:pt x="1019" y="2176"/>
                    <a:pt x="1019" y="2176"/>
                    <a:pt x="1019" y="2176"/>
                  </a:cubicBezTo>
                  <a:cubicBezTo>
                    <a:pt x="1043" y="2176"/>
                    <a:pt x="1066" y="2153"/>
                    <a:pt x="1066" y="2130"/>
                  </a:cubicBezTo>
                  <a:cubicBezTo>
                    <a:pt x="1066" y="1899"/>
                    <a:pt x="1066" y="1899"/>
                    <a:pt x="1066" y="1899"/>
                  </a:cubicBezTo>
                  <a:cubicBezTo>
                    <a:pt x="1066" y="1876"/>
                    <a:pt x="1043" y="1852"/>
                    <a:pt x="1019" y="1852"/>
                  </a:cubicBezTo>
                  <a:cubicBezTo>
                    <a:pt x="788" y="1852"/>
                    <a:pt x="788" y="1852"/>
                    <a:pt x="788" y="1852"/>
                  </a:cubicBezTo>
                  <a:cubicBezTo>
                    <a:pt x="765" y="1852"/>
                    <a:pt x="741" y="1876"/>
                    <a:pt x="741" y="1899"/>
                  </a:cubicBezTo>
                  <a:cubicBezTo>
                    <a:pt x="741" y="2130"/>
                    <a:pt x="741" y="2130"/>
                    <a:pt x="741" y="2130"/>
                  </a:cubicBezTo>
                  <a:cubicBezTo>
                    <a:pt x="741" y="2153"/>
                    <a:pt x="765" y="2176"/>
                    <a:pt x="788" y="2176"/>
                  </a:cubicBezTo>
                  <a:close/>
                  <a:moveTo>
                    <a:pt x="1205" y="2176"/>
                  </a:moveTo>
                  <a:cubicBezTo>
                    <a:pt x="1436" y="2176"/>
                    <a:pt x="1436" y="2176"/>
                    <a:pt x="1436" y="2176"/>
                  </a:cubicBezTo>
                  <a:cubicBezTo>
                    <a:pt x="1459" y="2176"/>
                    <a:pt x="1482" y="2153"/>
                    <a:pt x="1482" y="2130"/>
                  </a:cubicBezTo>
                  <a:cubicBezTo>
                    <a:pt x="1482" y="1899"/>
                    <a:pt x="1482" y="1899"/>
                    <a:pt x="1482" y="1899"/>
                  </a:cubicBezTo>
                  <a:cubicBezTo>
                    <a:pt x="1482" y="1876"/>
                    <a:pt x="1459" y="1852"/>
                    <a:pt x="1436" y="1852"/>
                  </a:cubicBezTo>
                  <a:cubicBezTo>
                    <a:pt x="1205" y="1852"/>
                    <a:pt x="1205" y="1852"/>
                    <a:pt x="1205" y="1852"/>
                  </a:cubicBezTo>
                  <a:cubicBezTo>
                    <a:pt x="1182" y="1852"/>
                    <a:pt x="1158" y="1876"/>
                    <a:pt x="1158" y="1899"/>
                  </a:cubicBezTo>
                  <a:cubicBezTo>
                    <a:pt x="1158" y="2130"/>
                    <a:pt x="1158" y="2130"/>
                    <a:pt x="1158" y="2130"/>
                  </a:cubicBezTo>
                  <a:cubicBezTo>
                    <a:pt x="1158" y="2153"/>
                    <a:pt x="1182" y="2176"/>
                    <a:pt x="1205" y="2176"/>
                  </a:cubicBezTo>
                  <a:close/>
                  <a:moveTo>
                    <a:pt x="1205" y="1760"/>
                  </a:moveTo>
                  <a:cubicBezTo>
                    <a:pt x="1436" y="1760"/>
                    <a:pt x="1436" y="1760"/>
                    <a:pt x="1436" y="1760"/>
                  </a:cubicBezTo>
                  <a:cubicBezTo>
                    <a:pt x="1459" y="1760"/>
                    <a:pt x="1482" y="1737"/>
                    <a:pt x="1482" y="1713"/>
                  </a:cubicBezTo>
                  <a:cubicBezTo>
                    <a:pt x="1482" y="1482"/>
                    <a:pt x="1482" y="1482"/>
                    <a:pt x="1482" y="1482"/>
                  </a:cubicBezTo>
                  <a:cubicBezTo>
                    <a:pt x="1482" y="1459"/>
                    <a:pt x="1459" y="1436"/>
                    <a:pt x="1436" y="1436"/>
                  </a:cubicBezTo>
                  <a:cubicBezTo>
                    <a:pt x="1205" y="1436"/>
                    <a:pt x="1205" y="1436"/>
                    <a:pt x="1205" y="1436"/>
                  </a:cubicBezTo>
                  <a:cubicBezTo>
                    <a:pt x="1182" y="1436"/>
                    <a:pt x="1158" y="1459"/>
                    <a:pt x="1158" y="1482"/>
                  </a:cubicBezTo>
                  <a:cubicBezTo>
                    <a:pt x="1158" y="1713"/>
                    <a:pt x="1158" y="1713"/>
                    <a:pt x="1158" y="1713"/>
                  </a:cubicBezTo>
                  <a:cubicBezTo>
                    <a:pt x="1158" y="1737"/>
                    <a:pt x="1182" y="1760"/>
                    <a:pt x="1205" y="1760"/>
                  </a:cubicBezTo>
                  <a:close/>
                  <a:moveTo>
                    <a:pt x="1899" y="1158"/>
                  </a:moveTo>
                  <a:cubicBezTo>
                    <a:pt x="1807" y="1158"/>
                    <a:pt x="1807" y="1158"/>
                    <a:pt x="1807" y="1158"/>
                  </a:cubicBezTo>
                  <a:cubicBezTo>
                    <a:pt x="1807" y="880"/>
                    <a:pt x="1807" y="880"/>
                    <a:pt x="1807" y="880"/>
                  </a:cubicBezTo>
                  <a:cubicBezTo>
                    <a:pt x="1807" y="776"/>
                    <a:pt x="1725" y="695"/>
                    <a:pt x="1621" y="695"/>
                  </a:cubicBezTo>
                  <a:cubicBezTo>
                    <a:pt x="186" y="695"/>
                    <a:pt x="186" y="695"/>
                    <a:pt x="186" y="695"/>
                  </a:cubicBezTo>
                  <a:cubicBezTo>
                    <a:pt x="82" y="695"/>
                    <a:pt x="0" y="776"/>
                    <a:pt x="0" y="880"/>
                  </a:cubicBezTo>
                  <a:cubicBezTo>
                    <a:pt x="0" y="2314"/>
                    <a:pt x="0" y="2314"/>
                    <a:pt x="0" y="2314"/>
                  </a:cubicBezTo>
                  <a:cubicBezTo>
                    <a:pt x="0" y="2418"/>
                    <a:pt x="82" y="2500"/>
                    <a:pt x="186" y="2500"/>
                  </a:cubicBezTo>
                  <a:cubicBezTo>
                    <a:pt x="1621" y="2500"/>
                    <a:pt x="1621" y="2500"/>
                    <a:pt x="1621" y="2500"/>
                  </a:cubicBezTo>
                  <a:cubicBezTo>
                    <a:pt x="1725" y="2500"/>
                    <a:pt x="1807" y="2418"/>
                    <a:pt x="1807" y="2314"/>
                  </a:cubicBezTo>
                  <a:cubicBezTo>
                    <a:pt x="1807" y="1760"/>
                    <a:pt x="1807" y="1760"/>
                    <a:pt x="1807" y="1760"/>
                  </a:cubicBezTo>
                  <a:cubicBezTo>
                    <a:pt x="1899" y="1760"/>
                    <a:pt x="1899" y="1760"/>
                    <a:pt x="1899" y="1760"/>
                  </a:cubicBezTo>
                  <a:cubicBezTo>
                    <a:pt x="1922" y="1760"/>
                    <a:pt x="1945" y="1737"/>
                    <a:pt x="1945" y="1713"/>
                  </a:cubicBezTo>
                  <a:cubicBezTo>
                    <a:pt x="1945" y="1204"/>
                    <a:pt x="1945" y="1204"/>
                    <a:pt x="1945" y="1204"/>
                  </a:cubicBezTo>
                  <a:cubicBezTo>
                    <a:pt x="1945" y="1181"/>
                    <a:pt x="1922" y="1158"/>
                    <a:pt x="1899" y="1158"/>
                  </a:cubicBezTo>
                  <a:close/>
                  <a:moveTo>
                    <a:pt x="1621" y="2314"/>
                  </a:moveTo>
                  <a:cubicBezTo>
                    <a:pt x="186" y="2314"/>
                    <a:pt x="186" y="2314"/>
                    <a:pt x="186" y="2314"/>
                  </a:cubicBezTo>
                  <a:cubicBezTo>
                    <a:pt x="186" y="880"/>
                    <a:pt x="186" y="880"/>
                    <a:pt x="186" y="880"/>
                  </a:cubicBezTo>
                  <a:cubicBezTo>
                    <a:pt x="1621" y="880"/>
                    <a:pt x="1621" y="880"/>
                    <a:pt x="1621" y="880"/>
                  </a:cubicBezTo>
                  <a:lnTo>
                    <a:pt x="1621" y="2314"/>
                  </a:lnTo>
                  <a:close/>
                  <a:moveTo>
                    <a:pt x="1645" y="313"/>
                  </a:moveTo>
                  <a:cubicBezTo>
                    <a:pt x="1610" y="313"/>
                    <a:pt x="1575" y="347"/>
                    <a:pt x="1575" y="382"/>
                  </a:cubicBezTo>
                  <a:cubicBezTo>
                    <a:pt x="1575" y="428"/>
                    <a:pt x="1610" y="452"/>
                    <a:pt x="1645" y="452"/>
                  </a:cubicBezTo>
                  <a:cubicBezTo>
                    <a:pt x="1864" y="452"/>
                    <a:pt x="2050" y="637"/>
                    <a:pt x="2050" y="857"/>
                  </a:cubicBezTo>
                  <a:cubicBezTo>
                    <a:pt x="2050" y="891"/>
                    <a:pt x="2073" y="926"/>
                    <a:pt x="2119" y="926"/>
                  </a:cubicBezTo>
                  <a:cubicBezTo>
                    <a:pt x="2154" y="926"/>
                    <a:pt x="2188" y="891"/>
                    <a:pt x="2188" y="857"/>
                  </a:cubicBezTo>
                  <a:cubicBezTo>
                    <a:pt x="2188" y="556"/>
                    <a:pt x="1945" y="313"/>
                    <a:pt x="1645" y="313"/>
                  </a:cubicBezTo>
                  <a:close/>
                  <a:moveTo>
                    <a:pt x="1645" y="0"/>
                  </a:moveTo>
                  <a:cubicBezTo>
                    <a:pt x="1610" y="0"/>
                    <a:pt x="1575" y="35"/>
                    <a:pt x="1575" y="70"/>
                  </a:cubicBezTo>
                  <a:cubicBezTo>
                    <a:pt x="1575" y="104"/>
                    <a:pt x="1610" y="139"/>
                    <a:pt x="1645" y="139"/>
                  </a:cubicBezTo>
                  <a:cubicBezTo>
                    <a:pt x="2038" y="139"/>
                    <a:pt x="2361" y="463"/>
                    <a:pt x="2361" y="857"/>
                  </a:cubicBezTo>
                  <a:cubicBezTo>
                    <a:pt x="2361" y="891"/>
                    <a:pt x="2396" y="926"/>
                    <a:pt x="2431" y="926"/>
                  </a:cubicBezTo>
                  <a:cubicBezTo>
                    <a:pt x="2465" y="926"/>
                    <a:pt x="2500" y="891"/>
                    <a:pt x="2500" y="857"/>
                  </a:cubicBezTo>
                  <a:cubicBezTo>
                    <a:pt x="2500" y="382"/>
                    <a:pt x="2119" y="0"/>
                    <a:pt x="1645" y="0"/>
                  </a:cubicBezTo>
                  <a:close/>
                  <a:moveTo>
                    <a:pt x="371" y="1343"/>
                  </a:moveTo>
                  <a:cubicBezTo>
                    <a:pt x="602" y="1343"/>
                    <a:pt x="602" y="1343"/>
                    <a:pt x="602" y="1343"/>
                  </a:cubicBezTo>
                  <a:cubicBezTo>
                    <a:pt x="626" y="1343"/>
                    <a:pt x="649" y="1320"/>
                    <a:pt x="649" y="1297"/>
                  </a:cubicBezTo>
                  <a:cubicBezTo>
                    <a:pt x="649" y="1065"/>
                    <a:pt x="649" y="1065"/>
                    <a:pt x="649" y="1065"/>
                  </a:cubicBezTo>
                  <a:cubicBezTo>
                    <a:pt x="649" y="1042"/>
                    <a:pt x="626" y="1019"/>
                    <a:pt x="602" y="1019"/>
                  </a:cubicBezTo>
                  <a:cubicBezTo>
                    <a:pt x="371" y="1019"/>
                    <a:pt x="371" y="1019"/>
                    <a:pt x="371" y="1019"/>
                  </a:cubicBezTo>
                  <a:cubicBezTo>
                    <a:pt x="348" y="1019"/>
                    <a:pt x="325" y="1042"/>
                    <a:pt x="325" y="1065"/>
                  </a:cubicBezTo>
                  <a:cubicBezTo>
                    <a:pt x="325" y="1297"/>
                    <a:pt x="325" y="1297"/>
                    <a:pt x="325" y="1297"/>
                  </a:cubicBezTo>
                  <a:cubicBezTo>
                    <a:pt x="325" y="1320"/>
                    <a:pt x="348" y="1343"/>
                    <a:pt x="371" y="1343"/>
                  </a:cubicBezTo>
                  <a:close/>
                  <a:moveTo>
                    <a:pt x="371" y="2176"/>
                  </a:moveTo>
                  <a:cubicBezTo>
                    <a:pt x="602" y="2176"/>
                    <a:pt x="602" y="2176"/>
                    <a:pt x="602" y="2176"/>
                  </a:cubicBezTo>
                  <a:cubicBezTo>
                    <a:pt x="626" y="2176"/>
                    <a:pt x="649" y="2153"/>
                    <a:pt x="649" y="2130"/>
                  </a:cubicBezTo>
                  <a:cubicBezTo>
                    <a:pt x="649" y="1899"/>
                    <a:pt x="649" y="1899"/>
                    <a:pt x="649" y="1899"/>
                  </a:cubicBezTo>
                  <a:cubicBezTo>
                    <a:pt x="649" y="1876"/>
                    <a:pt x="626" y="1852"/>
                    <a:pt x="602" y="1852"/>
                  </a:cubicBezTo>
                  <a:cubicBezTo>
                    <a:pt x="371" y="1852"/>
                    <a:pt x="371" y="1852"/>
                    <a:pt x="371" y="1852"/>
                  </a:cubicBezTo>
                  <a:cubicBezTo>
                    <a:pt x="348" y="1852"/>
                    <a:pt x="325" y="1876"/>
                    <a:pt x="325" y="1899"/>
                  </a:cubicBezTo>
                  <a:cubicBezTo>
                    <a:pt x="325" y="2130"/>
                    <a:pt x="325" y="2130"/>
                    <a:pt x="325" y="2130"/>
                  </a:cubicBezTo>
                  <a:cubicBezTo>
                    <a:pt x="325" y="2153"/>
                    <a:pt x="348" y="2176"/>
                    <a:pt x="371" y="2176"/>
                  </a:cubicBezTo>
                  <a:close/>
                  <a:moveTo>
                    <a:pt x="371" y="1760"/>
                  </a:moveTo>
                  <a:cubicBezTo>
                    <a:pt x="602" y="1760"/>
                    <a:pt x="602" y="1760"/>
                    <a:pt x="602" y="1760"/>
                  </a:cubicBezTo>
                  <a:cubicBezTo>
                    <a:pt x="626" y="1760"/>
                    <a:pt x="649" y="1737"/>
                    <a:pt x="649" y="1713"/>
                  </a:cubicBezTo>
                  <a:cubicBezTo>
                    <a:pt x="649" y="1482"/>
                    <a:pt x="649" y="1482"/>
                    <a:pt x="649" y="1482"/>
                  </a:cubicBezTo>
                  <a:cubicBezTo>
                    <a:pt x="649" y="1459"/>
                    <a:pt x="626" y="1436"/>
                    <a:pt x="602" y="1436"/>
                  </a:cubicBezTo>
                  <a:cubicBezTo>
                    <a:pt x="371" y="1436"/>
                    <a:pt x="371" y="1436"/>
                    <a:pt x="371" y="1436"/>
                  </a:cubicBezTo>
                  <a:cubicBezTo>
                    <a:pt x="348" y="1436"/>
                    <a:pt x="325" y="1459"/>
                    <a:pt x="325" y="1482"/>
                  </a:cubicBezTo>
                  <a:cubicBezTo>
                    <a:pt x="325" y="1713"/>
                    <a:pt x="325" y="1713"/>
                    <a:pt x="325" y="1713"/>
                  </a:cubicBezTo>
                  <a:cubicBezTo>
                    <a:pt x="325" y="1737"/>
                    <a:pt x="348" y="1760"/>
                    <a:pt x="371" y="1760"/>
                  </a:cubicBezTo>
                  <a:close/>
                  <a:moveTo>
                    <a:pt x="441" y="2847"/>
                  </a:moveTo>
                  <a:cubicBezTo>
                    <a:pt x="452" y="2916"/>
                    <a:pt x="510" y="2963"/>
                    <a:pt x="580" y="2963"/>
                  </a:cubicBezTo>
                  <a:cubicBezTo>
                    <a:pt x="1228" y="2963"/>
                    <a:pt x="1228" y="2963"/>
                    <a:pt x="1228" y="2963"/>
                  </a:cubicBezTo>
                  <a:cubicBezTo>
                    <a:pt x="1297" y="2963"/>
                    <a:pt x="1355" y="2916"/>
                    <a:pt x="1367" y="2847"/>
                  </a:cubicBezTo>
                  <a:cubicBezTo>
                    <a:pt x="1425" y="2546"/>
                    <a:pt x="1425" y="2546"/>
                    <a:pt x="1425" y="2546"/>
                  </a:cubicBezTo>
                  <a:cubicBezTo>
                    <a:pt x="382" y="2546"/>
                    <a:pt x="382" y="2546"/>
                    <a:pt x="382" y="2546"/>
                  </a:cubicBezTo>
                  <a:lnTo>
                    <a:pt x="441" y="2847"/>
                  </a:lnTo>
                  <a:close/>
                  <a:moveTo>
                    <a:pt x="1367" y="347"/>
                  </a:moveTo>
                  <a:cubicBezTo>
                    <a:pt x="1355" y="278"/>
                    <a:pt x="1297" y="231"/>
                    <a:pt x="1228" y="231"/>
                  </a:cubicBezTo>
                  <a:cubicBezTo>
                    <a:pt x="580" y="231"/>
                    <a:pt x="580" y="231"/>
                    <a:pt x="580" y="231"/>
                  </a:cubicBezTo>
                  <a:cubicBezTo>
                    <a:pt x="510" y="231"/>
                    <a:pt x="452" y="278"/>
                    <a:pt x="441" y="347"/>
                  </a:cubicBezTo>
                  <a:cubicBezTo>
                    <a:pt x="382" y="648"/>
                    <a:pt x="382" y="648"/>
                    <a:pt x="382" y="648"/>
                  </a:cubicBezTo>
                  <a:cubicBezTo>
                    <a:pt x="1425" y="648"/>
                    <a:pt x="1425" y="648"/>
                    <a:pt x="1425" y="648"/>
                  </a:cubicBezTo>
                  <a:lnTo>
                    <a:pt x="1367" y="347"/>
                  </a:lnTo>
                  <a:close/>
                </a:path>
              </a:pathLst>
            </a:custGeom>
            <a:grp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1C1C1C"/>
                </a:solidFill>
                <a:effectLst/>
                <a:uLnTx/>
                <a:uFillTx/>
                <a:latin typeface="Arial"/>
                <a:cs typeface="+mn-cs"/>
              </a:endParaRPr>
            </a:p>
          </p:txBody>
        </p:sp>
        <p:sp>
          <p:nvSpPr>
            <p:cNvPr id="139" name="Freeform 879">
              <a:extLst>
                <a:ext uri="{FF2B5EF4-FFF2-40B4-BE49-F238E27FC236}">
                  <a16:creationId xmlns:a16="http://schemas.microsoft.com/office/drawing/2014/main" id="{3878DE50-6935-F3C7-4AFD-0C79A682584C}"/>
                </a:ext>
              </a:extLst>
            </p:cNvPr>
            <p:cNvSpPr>
              <a:spLocks noChangeAspect="1" noEditPoints="1"/>
            </p:cNvSpPr>
            <p:nvPr/>
          </p:nvSpPr>
          <p:spPr bwMode="auto">
            <a:xfrm>
              <a:off x="4371657" y="4563341"/>
              <a:ext cx="506846" cy="378987"/>
            </a:xfrm>
            <a:custGeom>
              <a:avLst/>
              <a:gdLst/>
              <a:ahLst/>
              <a:cxnLst>
                <a:cxn ang="0">
                  <a:pos x="42" y="0"/>
                </a:cxn>
                <a:cxn ang="0">
                  <a:pos x="291" y="0"/>
                </a:cxn>
                <a:cxn ang="0">
                  <a:pos x="291" y="3"/>
                </a:cxn>
                <a:cxn ang="0">
                  <a:pos x="291" y="174"/>
                </a:cxn>
                <a:cxn ang="0">
                  <a:pos x="293" y="178"/>
                </a:cxn>
                <a:cxn ang="0">
                  <a:pos x="331" y="216"/>
                </a:cxn>
                <a:cxn ang="0">
                  <a:pos x="332" y="220"/>
                </a:cxn>
                <a:cxn ang="0">
                  <a:pos x="306" y="248"/>
                </a:cxn>
                <a:cxn ang="0">
                  <a:pos x="300" y="249"/>
                </a:cxn>
                <a:cxn ang="0">
                  <a:pos x="33" y="249"/>
                </a:cxn>
                <a:cxn ang="0">
                  <a:pos x="1" y="222"/>
                </a:cxn>
                <a:cxn ang="0">
                  <a:pos x="3" y="215"/>
                </a:cxn>
                <a:cxn ang="0">
                  <a:pos x="40" y="178"/>
                </a:cxn>
                <a:cxn ang="0">
                  <a:pos x="42" y="174"/>
                </a:cxn>
                <a:cxn ang="0">
                  <a:pos x="42" y="3"/>
                </a:cxn>
                <a:cxn ang="0">
                  <a:pos x="42" y="0"/>
                </a:cxn>
                <a:cxn ang="0">
                  <a:pos x="63" y="166"/>
                </a:cxn>
                <a:cxn ang="0">
                  <a:pos x="270" y="166"/>
                </a:cxn>
                <a:cxn ang="0">
                  <a:pos x="270" y="21"/>
                </a:cxn>
                <a:cxn ang="0">
                  <a:pos x="63" y="21"/>
                </a:cxn>
                <a:cxn ang="0">
                  <a:pos x="63" y="166"/>
                </a:cxn>
                <a:cxn ang="0">
                  <a:pos x="125" y="218"/>
                </a:cxn>
                <a:cxn ang="0">
                  <a:pos x="208" y="218"/>
                </a:cxn>
                <a:cxn ang="0">
                  <a:pos x="201" y="198"/>
                </a:cxn>
                <a:cxn ang="0">
                  <a:pos x="200" y="197"/>
                </a:cxn>
                <a:cxn ang="0">
                  <a:pos x="133" y="197"/>
                </a:cxn>
                <a:cxn ang="0">
                  <a:pos x="131" y="198"/>
                </a:cxn>
                <a:cxn ang="0">
                  <a:pos x="128" y="210"/>
                </a:cxn>
                <a:cxn ang="0">
                  <a:pos x="125" y="218"/>
                </a:cxn>
              </a:cxnLst>
              <a:rect l="0" t="0" r="r" b="b"/>
              <a:pathLst>
                <a:path w="333" h="249">
                  <a:moveTo>
                    <a:pt x="42" y="0"/>
                  </a:moveTo>
                  <a:cubicBezTo>
                    <a:pt x="125" y="0"/>
                    <a:pt x="208" y="0"/>
                    <a:pt x="291" y="0"/>
                  </a:cubicBezTo>
                  <a:cubicBezTo>
                    <a:pt x="291" y="1"/>
                    <a:pt x="291" y="2"/>
                    <a:pt x="291" y="3"/>
                  </a:cubicBezTo>
                  <a:cubicBezTo>
                    <a:pt x="291" y="60"/>
                    <a:pt x="291" y="117"/>
                    <a:pt x="291" y="174"/>
                  </a:cubicBezTo>
                  <a:cubicBezTo>
                    <a:pt x="291" y="175"/>
                    <a:pt x="292" y="177"/>
                    <a:pt x="293" y="178"/>
                  </a:cubicBezTo>
                  <a:cubicBezTo>
                    <a:pt x="306" y="191"/>
                    <a:pt x="318" y="204"/>
                    <a:pt x="331" y="216"/>
                  </a:cubicBezTo>
                  <a:cubicBezTo>
                    <a:pt x="332" y="217"/>
                    <a:pt x="333" y="218"/>
                    <a:pt x="332" y="220"/>
                  </a:cubicBezTo>
                  <a:cubicBezTo>
                    <a:pt x="331" y="235"/>
                    <a:pt x="321" y="246"/>
                    <a:pt x="306" y="248"/>
                  </a:cubicBezTo>
                  <a:cubicBezTo>
                    <a:pt x="304" y="249"/>
                    <a:pt x="302" y="249"/>
                    <a:pt x="300" y="249"/>
                  </a:cubicBezTo>
                  <a:cubicBezTo>
                    <a:pt x="211" y="249"/>
                    <a:pt x="122" y="249"/>
                    <a:pt x="33" y="249"/>
                  </a:cubicBezTo>
                  <a:cubicBezTo>
                    <a:pt x="16" y="249"/>
                    <a:pt x="4" y="238"/>
                    <a:pt x="1" y="222"/>
                  </a:cubicBezTo>
                  <a:cubicBezTo>
                    <a:pt x="0" y="219"/>
                    <a:pt x="1" y="217"/>
                    <a:pt x="3" y="215"/>
                  </a:cubicBezTo>
                  <a:cubicBezTo>
                    <a:pt x="16" y="203"/>
                    <a:pt x="28" y="190"/>
                    <a:pt x="40" y="178"/>
                  </a:cubicBezTo>
                  <a:cubicBezTo>
                    <a:pt x="42" y="177"/>
                    <a:pt x="42" y="175"/>
                    <a:pt x="42" y="174"/>
                  </a:cubicBezTo>
                  <a:cubicBezTo>
                    <a:pt x="42" y="117"/>
                    <a:pt x="42" y="60"/>
                    <a:pt x="42" y="3"/>
                  </a:cubicBezTo>
                  <a:cubicBezTo>
                    <a:pt x="42" y="2"/>
                    <a:pt x="42" y="1"/>
                    <a:pt x="42" y="0"/>
                  </a:cubicBezTo>
                  <a:close/>
                  <a:moveTo>
                    <a:pt x="63" y="166"/>
                  </a:moveTo>
                  <a:cubicBezTo>
                    <a:pt x="132" y="166"/>
                    <a:pt x="201" y="166"/>
                    <a:pt x="270" y="166"/>
                  </a:cubicBezTo>
                  <a:cubicBezTo>
                    <a:pt x="270" y="117"/>
                    <a:pt x="270" y="69"/>
                    <a:pt x="270" y="21"/>
                  </a:cubicBezTo>
                  <a:cubicBezTo>
                    <a:pt x="201" y="21"/>
                    <a:pt x="132" y="21"/>
                    <a:pt x="63" y="21"/>
                  </a:cubicBezTo>
                  <a:cubicBezTo>
                    <a:pt x="63" y="69"/>
                    <a:pt x="63" y="117"/>
                    <a:pt x="63" y="166"/>
                  </a:cubicBezTo>
                  <a:close/>
                  <a:moveTo>
                    <a:pt x="125" y="218"/>
                  </a:moveTo>
                  <a:cubicBezTo>
                    <a:pt x="153" y="218"/>
                    <a:pt x="180" y="218"/>
                    <a:pt x="208" y="218"/>
                  </a:cubicBezTo>
                  <a:cubicBezTo>
                    <a:pt x="206" y="211"/>
                    <a:pt x="204" y="204"/>
                    <a:pt x="201" y="198"/>
                  </a:cubicBezTo>
                  <a:cubicBezTo>
                    <a:pt x="201" y="197"/>
                    <a:pt x="200" y="197"/>
                    <a:pt x="200" y="197"/>
                  </a:cubicBezTo>
                  <a:cubicBezTo>
                    <a:pt x="178" y="197"/>
                    <a:pt x="156" y="197"/>
                    <a:pt x="133" y="197"/>
                  </a:cubicBezTo>
                  <a:cubicBezTo>
                    <a:pt x="132" y="197"/>
                    <a:pt x="132" y="197"/>
                    <a:pt x="131" y="198"/>
                  </a:cubicBezTo>
                  <a:cubicBezTo>
                    <a:pt x="130" y="202"/>
                    <a:pt x="129" y="206"/>
                    <a:pt x="128" y="210"/>
                  </a:cubicBezTo>
                  <a:cubicBezTo>
                    <a:pt x="127" y="212"/>
                    <a:pt x="126" y="215"/>
                    <a:pt x="125" y="2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1" i="0" u="none" strike="noStrike" kern="1200" cap="none" spc="0" normalizeH="0" baseline="0" noProof="0" dirty="0">
                <a:ln>
                  <a:noFill/>
                </a:ln>
                <a:solidFill>
                  <a:srgbClr val="1C1C1C"/>
                </a:solidFill>
                <a:effectLst/>
                <a:uLnTx/>
                <a:uFillTx/>
                <a:latin typeface="Arial"/>
                <a:cs typeface="+mn-cs"/>
              </a:endParaRPr>
            </a:p>
          </p:txBody>
        </p:sp>
      </p:grpSp>
      <p:sp>
        <p:nvSpPr>
          <p:cNvPr id="110" name="Title 2">
            <a:extLst>
              <a:ext uri="{FF2B5EF4-FFF2-40B4-BE49-F238E27FC236}">
                <a16:creationId xmlns:a16="http://schemas.microsoft.com/office/drawing/2014/main" id="{008D0216-A8E6-975C-18D9-E797AB3F9E2E}"/>
              </a:ext>
            </a:extLst>
          </p:cNvPr>
          <p:cNvSpPr>
            <a:spLocks noGrp="1"/>
          </p:cNvSpPr>
          <p:nvPr>
            <p:ph type="title"/>
          </p:nvPr>
        </p:nvSpPr>
        <p:spPr/>
        <p:txBody>
          <a:bodyPr/>
          <a:lstStyle/>
          <a:p>
            <a:r>
              <a:rPr lang="en-US" dirty="0"/>
              <a:t>Powered by Artificial Intelligence</a:t>
            </a:r>
            <a:endParaRPr lang="en-CA" dirty="0"/>
          </a:p>
        </p:txBody>
      </p:sp>
      <p:sp>
        <p:nvSpPr>
          <p:cNvPr id="84" name="Freeform 3">
            <a:extLst>
              <a:ext uri="{FF2B5EF4-FFF2-40B4-BE49-F238E27FC236}">
                <a16:creationId xmlns:a16="http://schemas.microsoft.com/office/drawing/2014/main" id="{05F049B2-F665-906D-DA19-907EB83B9130}"/>
              </a:ext>
            </a:extLst>
          </p:cNvPr>
          <p:cNvSpPr>
            <a:spLocks/>
          </p:cNvSpPr>
          <p:nvPr/>
        </p:nvSpPr>
        <p:spPr bwMode="auto">
          <a:xfrm>
            <a:off x="5956499" y="2868599"/>
            <a:ext cx="3416866" cy="3404891"/>
          </a:xfrm>
          <a:custGeom>
            <a:avLst/>
            <a:gdLst>
              <a:gd name="T0" fmla="*/ 0 w 10767"/>
              <a:gd name="T1" fmla="*/ 8212 h 10733"/>
              <a:gd name="T2" fmla="*/ 6655 w 10767"/>
              <a:gd name="T3" fmla="*/ 1607 h 10733"/>
              <a:gd name="T4" fmla="*/ 5982 w 10767"/>
              <a:gd name="T5" fmla="*/ 929 h 10733"/>
              <a:gd name="T6" fmla="*/ 6165 w 10767"/>
              <a:gd name="T7" fmla="*/ 422 h 10733"/>
              <a:gd name="T8" fmla="*/ 10170 w 10767"/>
              <a:gd name="T9" fmla="*/ 34 h 10733"/>
              <a:gd name="T10" fmla="*/ 10731 w 10767"/>
              <a:gd name="T11" fmla="*/ 598 h 10733"/>
              <a:gd name="T12" fmla="*/ 10313 w 10767"/>
              <a:gd name="T13" fmla="*/ 4601 h 10733"/>
              <a:gd name="T14" fmla="*/ 9805 w 10767"/>
              <a:gd name="T15" fmla="*/ 4781 h 10733"/>
              <a:gd name="T16" fmla="*/ 9156 w 10767"/>
              <a:gd name="T17" fmla="*/ 4127 h 10733"/>
              <a:gd name="T18" fmla="*/ 2502 w 10767"/>
              <a:gd name="T19" fmla="*/ 10733 h 10733"/>
              <a:gd name="T20" fmla="*/ 0 w 10767"/>
              <a:gd name="T21" fmla="*/ 8212 h 10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67" h="10733">
                <a:moveTo>
                  <a:pt x="0" y="8212"/>
                </a:moveTo>
                <a:lnTo>
                  <a:pt x="6655" y="1607"/>
                </a:lnTo>
                <a:lnTo>
                  <a:pt x="5982" y="929"/>
                </a:lnTo>
                <a:cubicBezTo>
                  <a:pt x="5737" y="682"/>
                  <a:pt x="5819" y="456"/>
                  <a:pt x="6165" y="422"/>
                </a:cubicBezTo>
                <a:lnTo>
                  <a:pt x="10170" y="34"/>
                </a:lnTo>
                <a:cubicBezTo>
                  <a:pt x="10516" y="0"/>
                  <a:pt x="10767" y="253"/>
                  <a:pt x="10731" y="598"/>
                </a:cubicBezTo>
                <a:lnTo>
                  <a:pt x="10313" y="4601"/>
                </a:lnTo>
                <a:cubicBezTo>
                  <a:pt x="10277" y="4947"/>
                  <a:pt x="10050" y="5027"/>
                  <a:pt x="9805" y="4781"/>
                </a:cubicBezTo>
                <a:lnTo>
                  <a:pt x="9156" y="4127"/>
                </a:lnTo>
                <a:lnTo>
                  <a:pt x="2502" y="10733"/>
                </a:lnTo>
                <a:lnTo>
                  <a:pt x="0" y="8212"/>
                </a:lnTo>
                <a:close/>
              </a:path>
            </a:pathLst>
          </a:custGeom>
          <a:solidFill>
            <a:schemeClr val="bg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85" name="Freeform 4">
            <a:extLst>
              <a:ext uri="{FF2B5EF4-FFF2-40B4-BE49-F238E27FC236}">
                <a16:creationId xmlns:a16="http://schemas.microsoft.com/office/drawing/2014/main" id="{07EB7DB3-C33A-46C4-512D-9D7F1369912A}"/>
              </a:ext>
            </a:extLst>
          </p:cNvPr>
          <p:cNvSpPr>
            <a:spLocks/>
          </p:cNvSpPr>
          <p:nvPr/>
        </p:nvSpPr>
        <p:spPr bwMode="auto">
          <a:xfrm>
            <a:off x="5122481" y="1889322"/>
            <a:ext cx="2006397" cy="4204453"/>
          </a:xfrm>
          <a:custGeom>
            <a:avLst/>
            <a:gdLst>
              <a:gd name="T0" fmla="*/ 1405 w 6328"/>
              <a:gd name="T1" fmla="*/ 13248 h 13248"/>
              <a:gd name="T2" fmla="*/ 1405 w 6328"/>
              <a:gd name="T3" fmla="*/ 3872 h 13248"/>
              <a:gd name="T4" fmla="*/ 450 w 6328"/>
              <a:gd name="T5" fmla="*/ 3872 h 13248"/>
              <a:gd name="T6" fmla="*/ 219 w 6328"/>
              <a:gd name="T7" fmla="*/ 3385 h 13248"/>
              <a:gd name="T8" fmla="*/ 2766 w 6328"/>
              <a:gd name="T9" fmla="*/ 269 h 13248"/>
              <a:gd name="T10" fmla="*/ 3562 w 6328"/>
              <a:gd name="T11" fmla="*/ 269 h 13248"/>
              <a:gd name="T12" fmla="*/ 6108 w 6328"/>
              <a:gd name="T13" fmla="*/ 3385 h 13248"/>
              <a:gd name="T14" fmla="*/ 5877 w 6328"/>
              <a:gd name="T15" fmla="*/ 3872 h 13248"/>
              <a:gd name="T16" fmla="*/ 4956 w 6328"/>
              <a:gd name="T17" fmla="*/ 3872 h 13248"/>
              <a:gd name="T18" fmla="*/ 4956 w 6328"/>
              <a:gd name="T19" fmla="*/ 13248 h 13248"/>
              <a:gd name="T20" fmla="*/ 1405 w 6328"/>
              <a:gd name="T21" fmla="*/ 13248 h 1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28" h="13248">
                <a:moveTo>
                  <a:pt x="1405" y="13248"/>
                </a:moveTo>
                <a:lnTo>
                  <a:pt x="1405" y="3872"/>
                </a:lnTo>
                <a:lnTo>
                  <a:pt x="450" y="3872"/>
                </a:lnTo>
                <a:cubicBezTo>
                  <a:pt x="103" y="3872"/>
                  <a:pt x="0" y="3654"/>
                  <a:pt x="219" y="3385"/>
                </a:cubicBezTo>
                <a:lnTo>
                  <a:pt x="2766" y="269"/>
                </a:lnTo>
                <a:cubicBezTo>
                  <a:pt x="2985" y="0"/>
                  <a:pt x="3341" y="0"/>
                  <a:pt x="3562" y="269"/>
                </a:cubicBezTo>
                <a:lnTo>
                  <a:pt x="6108" y="3385"/>
                </a:lnTo>
                <a:cubicBezTo>
                  <a:pt x="6328" y="3654"/>
                  <a:pt x="6224" y="3872"/>
                  <a:pt x="5877" y="3872"/>
                </a:cubicBezTo>
                <a:lnTo>
                  <a:pt x="4956" y="3872"/>
                </a:lnTo>
                <a:lnTo>
                  <a:pt x="4956" y="13248"/>
                </a:lnTo>
                <a:lnTo>
                  <a:pt x="1405" y="13248"/>
                </a:lnTo>
                <a:close/>
              </a:path>
            </a:pathLst>
          </a:cu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86" name="Freeform 5">
            <a:extLst>
              <a:ext uri="{FF2B5EF4-FFF2-40B4-BE49-F238E27FC236}">
                <a16:creationId xmlns:a16="http://schemas.microsoft.com/office/drawing/2014/main" id="{557DB38D-C2FA-D267-3699-4C6B15C6B716}"/>
              </a:ext>
            </a:extLst>
          </p:cNvPr>
          <p:cNvSpPr>
            <a:spLocks/>
          </p:cNvSpPr>
          <p:nvPr/>
        </p:nvSpPr>
        <p:spPr bwMode="auto">
          <a:xfrm>
            <a:off x="2952738" y="2854631"/>
            <a:ext cx="3404890" cy="3416869"/>
          </a:xfrm>
          <a:custGeom>
            <a:avLst/>
            <a:gdLst>
              <a:gd name="T0" fmla="*/ 8212 w 10733"/>
              <a:gd name="T1" fmla="*/ 10767 h 10767"/>
              <a:gd name="T2" fmla="*/ 1607 w 10733"/>
              <a:gd name="T3" fmla="*/ 4113 h 10767"/>
              <a:gd name="T4" fmla="*/ 929 w 10733"/>
              <a:gd name="T5" fmla="*/ 4786 h 10767"/>
              <a:gd name="T6" fmla="*/ 422 w 10733"/>
              <a:gd name="T7" fmla="*/ 4603 h 10767"/>
              <a:gd name="T8" fmla="*/ 34 w 10733"/>
              <a:gd name="T9" fmla="*/ 597 h 10767"/>
              <a:gd name="T10" fmla="*/ 598 w 10733"/>
              <a:gd name="T11" fmla="*/ 36 h 10767"/>
              <a:gd name="T12" fmla="*/ 4601 w 10733"/>
              <a:gd name="T13" fmla="*/ 454 h 10767"/>
              <a:gd name="T14" fmla="*/ 4781 w 10733"/>
              <a:gd name="T15" fmla="*/ 962 h 10767"/>
              <a:gd name="T16" fmla="*/ 4127 w 10733"/>
              <a:gd name="T17" fmla="*/ 1611 h 10767"/>
              <a:gd name="T18" fmla="*/ 10733 w 10733"/>
              <a:gd name="T19" fmla="*/ 8265 h 10767"/>
              <a:gd name="T20" fmla="*/ 8212 w 10733"/>
              <a:gd name="T21" fmla="*/ 10767 h 10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33" h="10767">
                <a:moveTo>
                  <a:pt x="8212" y="10767"/>
                </a:moveTo>
                <a:lnTo>
                  <a:pt x="1607" y="4113"/>
                </a:lnTo>
                <a:lnTo>
                  <a:pt x="929" y="4786"/>
                </a:lnTo>
                <a:cubicBezTo>
                  <a:pt x="682" y="5030"/>
                  <a:pt x="456" y="4948"/>
                  <a:pt x="422" y="4603"/>
                </a:cubicBezTo>
                <a:lnTo>
                  <a:pt x="34" y="597"/>
                </a:lnTo>
                <a:cubicBezTo>
                  <a:pt x="0" y="251"/>
                  <a:pt x="253" y="0"/>
                  <a:pt x="598" y="36"/>
                </a:cubicBezTo>
                <a:lnTo>
                  <a:pt x="4601" y="454"/>
                </a:lnTo>
                <a:cubicBezTo>
                  <a:pt x="4947" y="490"/>
                  <a:pt x="5027" y="718"/>
                  <a:pt x="4781" y="962"/>
                </a:cubicBezTo>
                <a:lnTo>
                  <a:pt x="4127" y="1611"/>
                </a:lnTo>
                <a:lnTo>
                  <a:pt x="10733" y="8265"/>
                </a:lnTo>
                <a:lnTo>
                  <a:pt x="8212" y="10767"/>
                </a:lnTo>
                <a:close/>
              </a:path>
            </a:pathLst>
          </a:custGeom>
          <a:solidFill>
            <a:schemeClr val="bg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87" name="Rectangle 86">
            <a:extLst>
              <a:ext uri="{FF2B5EF4-FFF2-40B4-BE49-F238E27FC236}">
                <a16:creationId xmlns:a16="http://schemas.microsoft.com/office/drawing/2014/main" id="{961FF378-426C-E35A-3EF4-5DC8722D0704}"/>
              </a:ext>
            </a:extLst>
          </p:cNvPr>
          <p:cNvSpPr>
            <a:spLocks noChangeArrowheads="1"/>
          </p:cNvSpPr>
          <p:nvPr/>
        </p:nvSpPr>
        <p:spPr bwMode="auto">
          <a:xfrm>
            <a:off x="4432481" y="3950104"/>
            <a:ext cx="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000" b="0" i="0" u="none" strike="noStrike" kern="1200" cap="none" spc="0" normalizeH="0" baseline="0" noProof="0" dirty="0">
              <a:ln>
                <a:noFill/>
              </a:ln>
              <a:solidFill>
                <a:srgbClr val="1C1C1C"/>
              </a:solidFill>
              <a:effectLst/>
              <a:uLnTx/>
              <a:uFillTx/>
              <a:latin typeface="Arial"/>
              <a:cs typeface="Arial" pitchFamily="34" charset="0"/>
            </a:endParaRPr>
          </a:p>
        </p:txBody>
      </p:sp>
      <p:sp>
        <p:nvSpPr>
          <p:cNvPr id="89" name="Rectangle 88">
            <a:extLst>
              <a:ext uri="{FF2B5EF4-FFF2-40B4-BE49-F238E27FC236}">
                <a16:creationId xmlns:a16="http://schemas.microsoft.com/office/drawing/2014/main" id="{3FE91DEB-FCD8-58CF-61FD-183DD1693AF2}"/>
              </a:ext>
            </a:extLst>
          </p:cNvPr>
          <p:cNvSpPr>
            <a:spLocks noChangeArrowheads="1"/>
          </p:cNvSpPr>
          <p:nvPr/>
        </p:nvSpPr>
        <p:spPr bwMode="auto">
          <a:xfrm>
            <a:off x="5340462" y="5164094"/>
            <a:ext cx="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800" b="0" i="0" u="none" strike="noStrike" kern="1200" cap="none" spc="0" normalizeH="0" baseline="0" noProof="0" dirty="0">
              <a:ln>
                <a:noFill/>
              </a:ln>
              <a:solidFill>
                <a:srgbClr val="1C1C1C"/>
              </a:solidFill>
              <a:effectLst/>
              <a:uLnTx/>
              <a:uFillTx/>
              <a:latin typeface="Arial"/>
              <a:cs typeface="Arial" pitchFamily="34" charset="0"/>
            </a:endParaRPr>
          </a:p>
        </p:txBody>
      </p:sp>
      <p:sp>
        <p:nvSpPr>
          <p:cNvPr id="90" name="Freeform 9">
            <a:extLst>
              <a:ext uri="{FF2B5EF4-FFF2-40B4-BE49-F238E27FC236}">
                <a16:creationId xmlns:a16="http://schemas.microsoft.com/office/drawing/2014/main" id="{51AC2025-2E30-3384-580C-85DA9696718F}"/>
              </a:ext>
            </a:extLst>
          </p:cNvPr>
          <p:cNvSpPr>
            <a:spLocks/>
          </p:cNvSpPr>
          <p:nvPr/>
        </p:nvSpPr>
        <p:spPr bwMode="auto">
          <a:xfrm>
            <a:off x="986299" y="2098383"/>
            <a:ext cx="2130430" cy="1143046"/>
          </a:xfrm>
          <a:prstGeom prst="rect">
            <a:avLst/>
          </a:prstGeom>
          <a:noFill/>
          <a:ln w="12700"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Arial" pitchFamily="34" charset="0"/>
              </a:rPr>
              <a:t>Autonomous System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CA" sz="1100" b="0" i="0" u="none" strike="noStrike" kern="1200" cap="none" spc="0" normalizeH="0" baseline="0" noProof="0" dirty="0">
                <a:ln>
                  <a:noFill/>
                </a:ln>
                <a:solidFill>
                  <a:srgbClr val="1C1C1C"/>
                </a:solidFill>
                <a:effectLst/>
                <a:uLnTx/>
                <a:uFillTx/>
                <a:latin typeface="Arial"/>
                <a:cs typeface="Arial" pitchFamily="34" charset="0"/>
              </a:rPr>
              <a:t>Desired configuration management, self-heal &amp; configuration drift control</a:t>
            </a:r>
          </a:p>
        </p:txBody>
      </p:sp>
      <p:sp>
        <p:nvSpPr>
          <p:cNvPr id="91" name="Freeform 10">
            <a:extLst>
              <a:ext uri="{FF2B5EF4-FFF2-40B4-BE49-F238E27FC236}">
                <a16:creationId xmlns:a16="http://schemas.microsoft.com/office/drawing/2014/main" id="{57910CC2-6E6B-ADB9-B320-8353417C028F}"/>
              </a:ext>
            </a:extLst>
          </p:cNvPr>
          <p:cNvSpPr>
            <a:spLocks/>
          </p:cNvSpPr>
          <p:nvPr/>
        </p:nvSpPr>
        <p:spPr bwMode="auto">
          <a:xfrm>
            <a:off x="4098772" y="1090902"/>
            <a:ext cx="4081539" cy="1328551"/>
          </a:xfrm>
          <a:prstGeom prst="rect">
            <a:avLst/>
          </a:prstGeom>
          <a:noFill/>
          <a:ln w="12700"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69863" marR="0" lvl="0" indent="0" algn="ctr" defTabSz="914400" rtl="0" eaLnBrk="1" fontAlgn="auto" latinLnBrk="0" hangingPunct="1">
              <a:lnSpc>
                <a:spcPct val="100000"/>
              </a:lnSpc>
              <a:spcBef>
                <a:spcPts val="0"/>
              </a:spcBef>
              <a:spcAft>
                <a:spcPts val="0"/>
              </a:spcAft>
              <a:buClrTx/>
              <a:buSzTx/>
              <a:buFontTx/>
              <a:buNone/>
              <a:tabLst/>
              <a:defRPr/>
            </a:pPr>
            <a:endParaRPr kumimoji="1" lang="en-US" sz="700" b="1" i="0" u="none" strike="noStrike" kern="1200" cap="none" spc="0" normalizeH="0" baseline="0" noProof="0" dirty="0">
              <a:ln>
                <a:noFill/>
              </a:ln>
              <a:solidFill>
                <a:srgbClr val="1C1C1C"/>
              </a:solidFill>
              <a:effectLst/>
              <a:uLnTx/>
              <a:uFillTx/>
              <a:latin typeface="Arial"/>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Arial" pitchFamily="34" charset="0"/>
              </a:rPr>
              <a:t>Automated Persona-Based App Distribution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100" b="0" i="0" u="none" strike="noStrike" kern="1200" cap="none" spc="0" normalizeH="0" baseline="0" noProof="0" dirty="0">
                <a:ln>
                  <a:noFill/>
                </a:ln>
                <a:solidFill>
                  <a:srgbClr val="1C1C1C"/>
                </a:solidFill>
                <a:effectLst/>
                <a:uLnTx/>
                <a:uFillTx/>
                <a:latin typeface="Arial"/>
                <a:cs typeface="Arial" pitchFamily="34" charset="0"/>
              </a:rPr>
              <a:t>Device application, content &amp; access management, </a:t>
            </a:r>
            <a:br>
              <a:rPr kumimoji="1" lang="en-US" sz="1100" b="0" i="0" u="none" strike="noStrike" kern="1200" cap="none" spc="0" normalizeH="0" baseline="0" noProof="0" dirty="0">
                <a:ln>
                  <a:noFill/>
                </a:ln>
                <a:solidFill>
                  <a:srgbClr val="1C1C1C"/>
                </a:solidFill>
                <a:effectLst/>
                <a:uLnTx/>
                <a:uFillTx/>
                <a:latin typeface="Arial"/>
                <a:cs typeface="Arial" pitchFamily="34" charset="0"/>
              </a:rPr>
            </a:br>
            <a:r>
              <a:rPr kumimoji="1" lang="en-US" sz="1100" b="0" i="0" u="none" strike="noStrike" kern="1200" cap="none" spc="0" normalizeH="0" baseline="0" noProof="0" dirty="0">
                <a:ln>
                  <a:noFill/>
                </a:ln>
                <a:solidFill>
                  <a:srgbClr val="1C1C1C"/>
                </a:solidFill>
                <a:effectLst/>
                <a:uLnTx/>
                <a:uFillTx/>
                <a:latin typeface="Arial"/>
                <a:cs typeface="Arial" pitchFamily="34" charset="0"/>
              </a:rPr>
              <a:t>persona-based distribution management</a:t>
            </a:r>
          </a:p>
        </p:txBody>
      </p:sp>
      <p:sp>
        <p:nvSpPr>
          <p:cNvPr id="109" name="Freeform 33">
            <a:extLst>
              <a:ext uri="{FF2B5EF4-FFF2-40B4-BE49-F238E27FC236}">
                <a16:creationId xmlns:a16="http://schemas.microsoft.com/office/drawing/2014/main" id="{FBF8CD3D-BB38-CC30-BCF5-662532B92D5A}"/>
              </a:ext>
            </a:extLst>
          </p:cNvPr>
          <p:cNvSpPr>
            <a:spLocks/>
          </p:cNvSpPr>
          <p:nvPr/>
        </p:nvSpPr>
        <p:spPr bwMode="auto">
          <a:xfrm>
            <a:off x="9065834" y="2122977"/>
            <a:ext cx="2403259" cy="1125194"/>
          </a:xfrm>
          <a:prstGeom prst="rect">
            <a:avLst/>
          </a:prstGeom>
          <a:noFill/>
          <a:ln w="12700" cap="flat">
            <a:no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Arial" pitchFamily="34" charset="0"/>
              </a:rPr>
              <a:t>Experience Monitoring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100" b="0" i="0" u="none" strike="noStrike" kern="1200" cap="none" spc="0" normalizeH="0" baseline="0" noProof="0" dirty="0">
                <a:ln>
                  <a:noFill/>
                </a:ln>
                <a:solidFill>
                  <a:srgbClr val="1C1C1C"/>
                </a:solidFill>
                <a:effectLst/>
                <a:uLnTx/>
                <a:uFillTx/>
                <a:latin typeface="Arial"/>
                <a:cs typeface="Arial" pitchFamily="34" charset="0"/>
              </a:rPr>
              <a:t>UX/EX monitoring like application crashes, hardware crashes, login issues &amp; network issues </a:t>
            </a:r>
          </a:p>
        </p:txBody>
      </p:sp>
      <p:grpSp>
        <p:nvGrpSpPr>
          <p:cNvPr id="111" name="Group 110">
            <a:extLst>
              <a:ext uri="{FF2B5EF4-FFF2-40B4-BE49-F238E27FC236}">
                <a16:creationId xmlns:a16="http://schemas.microsoft.com/office/drawing/2014/main" id="{71AB173B-3BA4-6129-3460-7F219C94B44D}"/>
              </a:ext>
            </a:extLst>
          </p:cNvPr>
          <p:cNvGrpSpPr/>
          <p:nvPr/>
        </p:nvGrpSpPr>
        <p:grpSpPr>
          <a:xfrm>
            <a:off x="8538233" y="3086214"/>
            <a:ext cx="548728" cy="590731"/>
            <a:chOff x="6471644" y="2599417"/>
            <a:chExt cx="484001" cy="521050"/>
          </a:xfrm>
          <a:solidFill>
            <a:schemeClr val="bg1"/>
          </a:solidFill>
        </p:grpSpPr>
        <p:sp>
          <p:nvSpPr>
            <p:cNvPr id="112" name="Freeform 36">
              <a:extLst>
                <a:ext uri="{FF2B5EF4-FFF2-40B4-BE49-F238E27FC236}">
                  <a16:creationId xmlns:a16="http://schemas.microsoft.com/office/drawing/2014/main" id="{2CD5AC0B-41D4-91DA-3A29-8EF6CDD2698C}"/>
                </a:ext>
              </a:extLst>
            </p:cNvPr>
            <p:cNvSpPr>
              <a:spLocks noEditPoints="1"/>
            </p:cNvSpPr>
            <p:nvPr/>
          </p:nvSpPr>
          <p:spPr bwMode="auto">
            <a:xfrm>
              <a:off x="6591131" y="2752198"/>
              <a:ext cx="245026" cy="368269"/>
            </a:xfrm>
            <a:custGeom>
              <a:avLst/>
              <a:gdLst>
                <a:gd name="T0" fmla="*/ 678 w 1355"/>
                <a:gd name="T1" fmla="*/ 0 h 2036"/>
                <a:gd name="T2" fmla="*/ 0 w 1355"/>
                <a:gd name="T3" fmla="*/ 678 h 2036"/>
                <a:gd name="T4" fmla="*/ 289 w 1355"/>
                <a:gd name="T5" fmla="*/ 1233 h 2036"/>
                <a:gd name="T6" fmla="*/ 298 w 1355"/>
                <a:gd name="T7" fmla="*/ 1240 h 2036"/>
                <a:gd name="T8" fmla="*/ 375 w 1355"/>
                <a:gd name="T9" fmla="*/ 1377 h 2036"/>
                <a:gd name="T10" fmla="*/ 375 w 1355"/>
                <a:gd name="T11" fmla="*/ 1466 h 2036"/>
                <a:gd name="T12" fmla="*/ 565 w 1355"/>
                <a:gd name="T13" fmla="*/ 1656 h 2036"/>
                <a:gd name="T14" fmla="*/ 791 w 1355"/>
                <a:gd name="T15" fmla="*/ 1656 h 2036"/>
                <a:gd name="T16" fmla="*/ 981 w 1355"/>
                <a:gd name="T17" fmla="*/ 1466 h 2036"/>
                <a:gd name="T18" fmla="*/ 981 w 1355"/>
                <a:gd name="T19" fmla="*/ 1384 h 2036"/>
                <a:gd name="T20" fmla="*/ 1060 w 1355"/>
                <a:gd name="T21" fmla="*/ 1239 h 2036"/>
                <a:gd name="T22" fmla="*/ 1072 w 1355"/>
                <a:gd name="T23" fmla="*/ 1228 h 2036"/>
                <a:gd name="T24" fmla="*/ 1355 w 1355"/>
                <a:gd name="T25" fmla="*/ 678 h 2036"/>
                <a:gd name="T26" fmla="*/ 678 w 1355"/>
                <a:gd name="T27" fmla="*/ 0 h 2036"/>
                <a:gd name="T28" fmla="*/ 989 w 1355"/>
                <a:gd name="T29" fmla="*/ 1132 h 2036"/>
                <a:gd name="T30" fmla="*/ 989 w 1355"/>
                <a:gd name="T31" fmla="*/ 1132 h 2036"/>
                <a:gd name="T32" fmla="*/ 977 w 1355"/>
                <a:gd name="T33" fmla="*/ 1142 h 2036"/>
                <a:gd name="T34" fmla="*/ 854 w 1355"/>
                <a:gd name="T35" fmla="*/ 1384 h 2036"/>
                <a:gd name="T36" fmla="*/ 854 w 1355"/>
                <a:gd name="T37" fmla="*/ 1466 h 2036"/>
                <a:gd name="T38" fmla="*/ 791 w 1355"/>
                <a:gd name="T39" fmla="*/ 1529 h 2036"/>
                <a:gd name="T40" fmla="*/ 565 w 1355"/>
                <a:gd name="T41" fmla="*/ 1529 h 2036"/>
                <a:gd name="T42" fmla="*/ 502 w 1355"/>
                <a:gd name="T43" fmla="*/ 1466 h 2036"/>
                <a:gd name="T44" fmla="*/ 502 w 1355"/>
                <a:gd name="T45" fmla="*/ 1374 h 2036"/>
                <a:gd name="T46" fmla="*/ 379 w 1355"/>
                <a:gd name="T47" fmla="*/ 1141 h 2036"/>
                <a:gd name="T48" fmla="*/ 370 w 1355"/>
                <a:gd name="T49" fmla="*/ 1134 h 2036"/>
                <a:gd name="T50" fmla="*/ 127 w 1355"/>
                <a:gd name="T51" fmla="*/ 678 h 2036"/>
                <a:gd name="T52" fmla="*/ 678 w 1355"/>
                <a:gd name="T53" fmla="*/ 127 h 2036"/>
                <a:gd name="T54" fmla="*/ 1228 w 1355"/>
                <a:gd name="T55" fmla="*/ 678 h 2036"/>
                <a:gd name="T56" fmla="*/ 989 w 1355"/>
                <a:gd name="T57" fmla="*/ 1132 h 2036"/>
                <a:gd name="T58" fmla="*/ 678 w 1355"/>
                <a:gd name="T59" fmla="*/ 254 h 2036"/>
                <a:gd name="T60" fmla="*/ 678 w 1355"/>
                <a:gd name="T61" fmla="*/ 254 h 2036"/>
                <a:gd name="T62" fmla="*/ 647 w 1355"/>
                <a:gd name="T63" fmla="*/ 256 h 2036"/>
                <a:gd name="T64" fmla="*/ 1039 w 1355"/>
                <a:gd name="T65" fmla="*/ 678 h 2036"/>
                <a:gd name="T66" fmla="*/ 855 w 1355"/>
                <a:gd name="T67" fmla="*/ 1027 h 2036"/>
                <a:gd name="T68" fmla="*/ 727 w 1355"/>
                <a:gd name="T69" fmla="*/ 1402 h 2036"/>
                <a:gd name="T70" fmla="*/ 727 w 1355"/>
                <a:gd name="T71" fmla="*/ 1382 h 2036"/>
                <a:gd name="T72" fmla="*/ 917 w 1355"/>
                <a:gd name="T73" fmla="*/ 1027 h 2036"/>
                <a:gd name="T74" fmla="*/ 1101 w 1355"/>
                <a:gd name="T75" fmla="*/ 678 h 2036"/>
                <a:gd name="T76" fmla="*/ 678 w 1355"/>
                <a:gd name="T77" fmla="*/ 254 h 2036"/>
                <a:gd name="T78" fmla="*/ 854 w 1355"/>
                <a:gd name="T79" fmla="*/ 1720 h 2036"/>
                <a:gd name="T80" fmla="*/ 854 w 1355"/>
                <a:gd name="T81" fmla="*/ 1720 h 2036"/>
                <a:gd name="T82" fmla="*/ 499 w 1355"/>
                <a:gd name="T83" fmla="*/ 1720 h 2036"/>
                <a:gd name="T84" fmla="*/ 437 w 1355"/>
                <a:gd name="T85" fmla="*/ 1783 h 2036"/>
                <a:gd name="T86" fmla="*/ 499 w 1355"/>
                <a:gd name="T87" fmla="*/ 1845 h 2036"/>
                <a:gd name="T88" fmla="*/ 854 w 1355"/>
                <a:gd name="T89" fmla="*/ 1845 h 2036"/>
                <a:gd name="T90" fmla="*/ 916 w 1355"/>
                <a:gd name="T91" fmla="*/ 1783 h 2036"/>
                <a:gd name="T92" fmla="*/ 854 w 1355"/>
                <a:gd name="T93" fmla="*/ 1720 h 2036"/>
                <a:gd name="T94" fmla="*/ 854 w 1355"/>
                <a:gd name="T95" fmla="*/ 1911 h 2036"/>
                <a:gd name="T96" fmla="*/ 854 w 1355"/>
                <a:gd name="T97" fmla="*/ 1911 h 2036"/>
                <a:gd name="T98" fmla="*/ 499 w 1355"/>
                <a:gd name="T99" fmla="*/ 1911 h 2036"/>
                <a:gd name="T100" fmla="*/ 437 w 1355"/>
                <a:gd name="T101" fmla="*/ 1973 h 2036"/>
                <a:gd name="T102" fmla="*/ 499 w 1355"/>
                <a:gd name="T103" fmla="*/ 2036 h 2036"/>
                <a:gd name="T104" fmla="*/ 854 w 1355"/>
                <a:gd name="T105" fmla="*/ 2036 h 2036"/>
                <a:gd name="T106" fmla="*/ 916 w 1355"/>
                <a:gd name="T107" fmla="*/ 1973 h 2036"/>
                <a:gd name="T108" fmla="*/ 854 w 1355"/>
                <a:gd name="T109" fmla="*/ 1911 h 2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55" h="2036">
                  <a:moveTo>
                    <a:pt x="678" y="0"/>
                  </a:moveTo>
                  <a:cubicBezTo>
                    <a:pt x="304" y="1"/>
                    <a:pt x="0" y="304"/>
                    <a:pt x="0" y="678"/>
                  </a:cubicBezTo>
                  <a:cubicBezTo>
                    <a:pt x="0" y="907"/>
                    <a:pt x="115" y="1110"/>
                    <a:pt x="289" y="1233"/>
                  </a:cubicBezTo>
                  <a:cubicBezTo>
                    <a:pt x="292" y="1235"/>
                    <a:pt x="295" y="1238"/>
                    <a:pt x="298" y="1240"/>
                  </a:cubicBezTo>
                  <a:cubicBezTo>
                    <a:pt x="342" y="1270"/>
                    <a:pt x="372" y="1320"/>
                    <a:pt x="375" y="1377"/>
                  </a:cubicBezTo>
                  <a:lnTo>
                    <a:pt x="375" y="1466"/>
                  </a:lnTo>
                  <a:cubicBezTo>
                    <a:pt x="375" y="1571"/>
                    <a:pt x="460" y="1656"/>
                    <a:pt x="565" y="1656"/>
                  </a:cubicBezTo>
                  <a:lnTo>
                    <a:pt x="791" y="1656"/>
                  </a:lnTo>
                  <a:cubicBezTo>
                    <a:pt x="896" y="1656"/>
                    <a:pt x="981" y="1571"/>
                    <a:pt x="981" y="1466"/>
                  </a:cubicBezTo>
                  <a:lnTo>
                    <a:pt x="981" y="1384"/>
                  </a:lnTo>
                  <a:cubicBezTo>
                    <a:pt x="982" y="1323"/>
                    <a:pt x="1013" y="1270"/>
                    <a:pt x="1060" y="1239"/>
                  </a:cubicBezTo>
                  <a:cubicBezTo>
                    <a:pt x="1064" y="1236"/>
                    <a:pt x="1068" y="1232"/>
                    <a:pt x="1072" y="1228"/>
                  </a:cubicBezTo>
                  <a:cubicBezTo>
                    <a:pt x="1243" y="1106"/>
                    <a:pt x="1355" y="905"/>
                    <a:pt x="1355" y="678"/>
                  </a:cubicBezTo>
                  <a:cubicBezTo>
                    <a:pt x="1355" y="304"/>
                    <a:pt x="1052" y="1"/>
                    <a:pt x="678" y="0"/>
                  </a:cubicBezTo>
                  <a:close/>
                  <a:moveTo>
                    <a:pt x="989" y="1132"/>
                  </a:moveTo>
                  <a:lnTo>
                    <a:pt x="989" y="1132"/>
                  </a:lnTo>
                  <a:cubicBezTo>
                    <a:pt x="984" y="1135"/>
                    <a:pt x="980" y="1138"/>
                    <a:pt x="977" y="1142"/>
                  </a:cubicBezTo>
                  <a:cubicBezTo>
                    <a:pt x="903" y="1197"/>
                    <a:pt x="855" y="1285"/>
                    <a:pt x="854" y="1384"/>
                  </a:cubicBezTo>
                  <a:lnTo>
                    <a:pt x="854" y="1466"/>
                  </a:lnTo>
                  <a:cubicBezTo>
                    <a:pt x="854" y="1501"/>
                    <a:pt x="826" y="1529"/>
                    <a:pt x="791" y="1529"/>
                  </a:cubicBezTo>
                  <a:lnTo>
                    <a:pt x="565" y="1529"/>
                  </a:lnTo>
                  <a:cubicBezTo>
                    <a:pt x="530" y="1529"/>
                    <a:pt x="502" y="1501"/>
                    <a:pt x="502" y="1466"/>
                  </a:cubicBezTo>
                  <a:lnTo>
                    <a:pt x="502" y="1374"/>
                  </a:lnTo>
                  <a:cubicBezTo>
                    <a:pt x="497" y="1277"/>
                    <a:pt x="450" y="1194"/>
                    <a:pt x="379" y="1141"/>
                  </a:cubicBezTo>
                  <a:cubicBezTo>
                    <a:pt x="376" y="1138"/>
                    <a:pt x="373" y="1136"/>
                    <a:pt x="370" y="1134"/>
                  </a:cubicBezTo>
                  <a:cubicBezTo>
                    <a:pt x="223" y="1035"/>
                    <a:pt x="127" y="868"/>
                    <a:pt x="127" y="678"/>
                  </a:cubicBezTo>
                  <a:cubicBezTo>
                    <a:pt x="128" y="374"/>
                    <a:pt x="374" y="128"/>
                    <a:pt x="678" y="127"/>
                  </a:cubicBezTo>
                  <a:cubicBezTo>
                    <a:pt x="982" y="128"/>
                    <a:pt x="1228" y="374"/>
                    <a:pt x="1228" y="678"/>
                  </a:cubicBezTo>
                  <a:cubicBezTo>
                    <a:pt x="1228" y="866"/>
                    <a:pt x="1133" y="1032"/>
                    <a:pt x="989" y="1132"/>
                  </a:cubicBezTo>
                  <a:close/>
                  <a:moveTo>
                    <a:pt x="678" y="254"/>
                  </a:moveTo>
                  <a:lnTo>
                    <a:pt x="678" y="254"/>
                  </a:lnTo>
                  <a:cubicBezTo>
                    <a:pt x="667" y="254"/>
                    <a:pt x="657" y="255"/>
                    <a:pt x="647" y="256"/>
                  </a:cubicBezTo>
                  <a:cubicBezTo>
                    <a:pt x="866" y="272"/>
                    <a:pt x="1039" y="455"/>
                    <a:pt x="1039" y="678"/>
                  </a:cubicBezTo>
                  <a:cubicBezTo>
                    <a:pt x="1039" y="817"/>
                    <a:pt x="968" y="945"/>
                    <a:pt x="855" y="1027"/>
                  </a:cubicBezTo>
                  <a:cubicBezTo>
                    <a:pt x="684" y="1151"/>
                    <a:pt x="727" y="1402"/>
                    <a:pt x="727" y="1402"/>
                  </a:cubicBezTo>
                  <a:lnTo>
                    <a:pt x="727" y="1382"/>
                  </a:lnTo>
                  <a:cubicBezTo>
                    <a:pt x="728" y="1240"/>
                    <a:pt x="800" y="1107"/>
                    <a:pt x="917" y="1027"/>
                  </a:cubicBezTo>
                  <a:cubicBezTo>
                    <a:pt x="1032" y="948"/>
                    <a:pt x="1101" y="817"/>
                    <a:pt x="1101" y="678"/>
                  </a:cubicBezTo>
                  <a:cubicBezTo>
                    <a:pt x="1101" y="444"/>
                    <a:pt x="911" y="254"/>
                    <a:pt x="678" y="254"/>
                  </a:cubicBezTo>
                  <a:close/>
                  <a:moveTo>
                    <a:pt x="854" y="1720"/>
                  </a:moveTo>
                  <a:lnTo>
                    <a:pt x="854" y="1720"/>
                  </a:lnTo>
                  <a:lnTo>
                    <a:pt x="499" y="1720"/>
                  </a:lnTo>
                  <a:cubicBezTo>
                    <a:pt x="464" y="1720"/>
                    <a:pt x="437" y="1748"/>
                    <a:pt x="437" y="1783"/>
                  </a:cubicBezTo>
                  <a:cubicBezTo>
                    <a:pt x="437" y="1817"/>
                    <a:pt x="464" y="1845"/>
                    <a:pt x="499" y="1845"/>
                  </a:cubicBezTo>
                  <a:lnTo>
                    <a:pt x="854" y="1845"/>
                  </a:lnTo>
                  <a:cubicBezTo>
                    <a:pt x="888" y="1845"/>
                    <a:pt x="916" y="1817"/>
                    <a:pt x="916" y="1783"/>
                  </a:cubicBezTo>
                  <a:cubicBezTo>
                    <a:pt x="916" y="1748"/>
                    <a:pt x="888" y="1720"/>
                    <a:pt x="854" y="1720"/>
                  </a:cubicBezTo>
                  <a:close/>
                  <a:moveTo>
                    <a:pt x="854" y="1911"/>
                  </a:moveTo>
                  <a:lnTo>
                    <a:pt x="854" y="1911"/>
                  </a:lnTo>
                  <a:lnTo>
                    <a:pt x="499" y="1911"/>
                  </a:lnTo>
                  <a:cubicBezTo>
                    <a:pt x="464" y="1911"/>
                    <a:pt x="437" y="1939"/>
                    <a:pt x="437" y="1973"/>
                  </a:cubicBezTo>
                  <a:cubicBezTo>
                    <a:pt x="437" y="2008"/>
                    <a:pt x="464" y="2036"/>
                    <a:pt x="499" y="2036"/>
                  </a:cubicBezTo>
                  <a:lnTo>
                    <a:pt x="854" y="2036"/>
                  </a:lnTo>
                  <a:cubicBezTo>
                    <a:pt x="888" y="2036"/>
                    <a:pt x="916" y="2008"/>
                    <a:pt x="916" y="1973"/>
                  </a:cubicBezTo>
                  <a:cubicBezTo>
                    <a:pt x="916" y="1939"/>
                    <a:pt x="888" y="1911"/>
                    <a:pt x="854" y="19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nvGrpSpPr>
            <p:cNvPr id="113" name="Group 112">
              <a:extLst>
                <a:ext uri="{FF2B5EF4-FFF2-40B4-BE49-F238E27FC236}">
                  <a16:creationId xmlns:a16="http://schemas.microsoft.com/office/drawing/2014/main" id="{1AFFAF3D-EEEE-88CA-9CB2-E3C6DEE3FBE2}"/>
                </a:ext>
              </a:extLst>
            </p:cNvPr>
            <p:cNvGrpSpPr/>
            <p:nvPr/>
          </p:nvGrpSpPr>
          <p:grpSpPr>
            <a:xfrm>
              <a:off x="6471644" y="2599417"/>
              <a:ext cx="484001" cy="277994"/>
              <a:chOff x="6469426" y="2599417"/>
              <a:chExt cx="484001" cy="277994"/>
            </a:xfrm>
            <a:grpFill/>
          </p:grpSpPr>
          <p:sp>
            <p:nvSpPr>
              <p:cNvPr id="114" name="Line 23">
                <a:extLst>
                  <a:ext uri="{FF2B5EF4-FFF2-40B4-BE49-F238E27FC236}">
                    <a16:creationId xmlns:a16="http://schemas.microsoft.com/office/drawing/2014/main" id="{99A364A8-1644-B2E9-E657-14DECF373260}"/>
                  </a:ext>
                </a:extLst>
              </p:cNvPr>
              <p:cNvSpPr>
                <a:spLocks noChangeShapeType="1"/>
              </p:cNvSpPr>
              <p:nvPr/>
            </p:nvSpPr>
            <p:spPr bwMode="auto">
              <a:xfrm>
                <a:off x="6501579" y="2746962"/>
                <a:ext cx="75937" cy="41943"/>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5" name="Line 24">
                <a:extLst>
                  <a:ext uri="{FF2B5EF4-FFF2-40B4-BE49-F238E27FC236}">
                    <a16:creationId xmlns:a16="http://schemas.microsoft.com/office/drawing/2014/main" id="{0E8AD92B-DA98-D6FD-5484-5DB12EA62EE3}"/>
                  </a:ext>
                </a:extLst>
              </p:cNvPr>
              <p:cNvSpPr>
                <a:spLocks noChangeShapeType="1"/>
              </p:cNvSpPr>
              <p:nvPr/>
            </p:nvSpPr>
            <p:spPr bwMode="auto">
              <a:xfrm>
                <a:off x="6578519" y="2646048"/>
                <a:ext cx="60232" cy="90275"/>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6" name="Line 25">
                <a:extLst>
                  <a:ext uri="{FF2B5EF4-FFF2-40B4-BE49-F238E27FC236}">
                    <a16:creationId xmlns:a16="http://schemas.microsoft.com/office/drawing/2014/main" id="{0AE30E2C-674C-B691-5A97-1F42213B2D45}"/>
                  </a:ext>
                </a:extLst>
              </p:cNvPr>
              <p:cNvSpPr>
                <a:spLocks noChangeShapeType="1"/>
              </p:cNvSpPr>
              <p:nvPr/>
            </p:nvSpPr>
            <p:spPr bwMode="auto">
              <a:xfrm>
                <a:off x="6717717" y="2599417"/>
                <a:ext cx="731" cy="109588"/>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7" name="Line 26">
                <a:extLst>
                  <a:ext uri="{FF2B5EF4-FFF2-40B4-BE49-F238E27FC236}">
                    <a16:creationId xmlns:a16="http://schemas.microsoft.com/office/drawing/2014/main" id="{EC797897-D7DE-8691-9F25-AEF925CD8AED}"/>
                  </a:ext>
                </a:extLst>
              </p:cNvPr>
              <p:cNvSpPr>
                <a:spLocks noChangeShapeType="1"/>
              </p:cNvSpPr>
              <p:nvPr/>
            </p:nvSpPr>
            <p:spPr bwMode="auto">
              <a:xfrm flipH="1" flipV="1">
                <a:off x="6855641" y="2876875"/>
                <a:ext cx="97786" cy="536"/>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8" name="Line 27">
                <a:extLst>
                  <a:ext uri="{FF2B5EF4-FFF2-40B4-BE49-F238E27FC236}">
                    <a16:creationId xmlns:a16="http://schemas.microsoft.com/office/drawing/2014/main" id="{B1E06B23-B19C-1BA1-7436-EAF27B280E93}"/>
                  </a:ext>
                </a:extLst>
              </p:cNvPr>
              <p:cNvSpPr>
                <a:spLocks noChangeShapeType="1"/>
              </p:cNvSpPr>
              <p:nvPr/>
            </p:nvSpPr>
            <p:spPr bwMode="auto">
              <a:xfrm flipH="1">
                <a:off x="6851154" y="2768555"/>
                <a:ext cx="81545" cy="36334"/>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19" name="Line 28">
                <a:extLst>
                  <a:ext uri="{FF2B5EF4-FFF2-40B4-BE49-F238E27FC236}">
                    <a16:creationId xmlns:a16="http://schemas.microsoft.com/office/drawing/2014/main" id="{241F0435-5BB1-1E0C-9C2B-30290F9F3808}"/>
                  </a:ext>
                </a:extLst>
              </p:cNvPr>
              <p:cNvSpPr>
                <a:spLocks noChangeShapeType="1"/>
              </p:cNvSpPr>
              <p:nvPr/>
            </p:nvSpPr>
            <p:spPr bwMode="auto">
              <a:xfrm flipH="1">
                <a:off x="6805407" y="2653699"/>
                <a:ext cx="61452" cy="92421"/>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20" name="Line 26">
                <a:extLst>
                  <a:ext uri="{FF2B5EF4-FFF2-40B4-BE49-F238E27FC236}">
                    <a16:creationId xmlns:a16="http://schemas.microsoft.com/office/drawing/2014/main" id="{E2F6FD70-FEBD-0424-D9C9-F6DDA9A1E120}"/>
                  </a:ext>
                </a:extLst>
              </p:cNvPr>
              <p:cNvSpPr>
                <a:spLocks noChangeShapeType="1"/>
              </p:cNvSpPr>
              <p:nvPr/>
            </p:nvSpPr>
            <p:spPr bwMode="auto">
              <a:xfrm flipH="1" flipV="1">
                <a:off x="6469426" y="2869760"/>
                <a:ext cx="97786" cy="536"/>
              </a:xfrm>
              <a:prstGeom prst="line">
                <a:avLst/>
              </a:prstGeom>
              <a:grpFill/>
              <a:ln w="1905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grpSp>
      <p:grpSp>
        <p:nvGrpSpPr>
          <p:cNvPr id="121" name="Group 120">
            <a:extLst>
              <a:ext uri="{FF2B5EF4-FFF2-40B4-BE49-F238E27FC236}">
                <a16:creationId xmlns:a16="http://schemas.microsoft.com/office/drawing/2014/main" id="{1749D4E8-CCE8-5CEF-6618-A40DAFCC0DEA}"/>
              </a:ext>
            </a:extLst>
          </p:cNvPr>
          <p:cNvGrpSpPr/>
          <p:nvPr/>
        </p:nvGrpSpPr>
        <p:grpSpPr>
          <a:xfrm>
            <a:off x="5927471" y="2287610"/>
            <a:ext cx="425127" cy="471302"/>
            <a:chOff x="3965569" y="2436936"/>
            <a:chExt cx="419479" cy="465039"/>
          </a:xfrm>
          <a:solidFill>
            <a:schemeClr val="bg1"/>
          </a:solidFill>
        </p:grpSpPr>
        <p:sp>
          <p:nvSpPr>
            <p:cNvPr id="122" name="Freeform 48">
              <a:extLst>
                <a:ext uri="{FF2B5EF4-FFF2-40B4-BE49-F238E27FC236}">
                  <a16:creationId xmlns:a16="http://schemas.microsoft.com/office/drawing/2014/main" id="{5AC0C713-6F12-1073-CF22-6C81CBE0DDED}"/>
                </a:ext>
              </a:extLst>
            </p:cNvPr>
            <p:cNvSpPr>
              <a:spLocks/>
            </p:cNvSpPr>
            <p:nvPr/>
          </p:nvSpPr>
          <p:spPr bwMode="auto">
            <a:xfrm>
              <a:off x="4085717" y="2487134"/>
              <a:ext cx="165653" cy="31374"/>
            </a:xfrm>
            <a:custGeom>
              <a:avLst/>
              <a:gdLst>
                <a:gd name="T0" fmla="*/ 819 w 819"/>
                <a:gd name="T1" fmla="*/ 155 h 155"/>
                <a:gd name="T2" fmla="*/ 819 w 819"/>
                <a:gd name="T3" fmla="*/ 155 h 155"/>
                <a:gd name="T4" fmla="*/ 819 w 819"/>
                <a:gd name="T5" fmla="*/ 0 h 155"/>
                <a:gd name="T6" fmla="*/ 0 w 819"/>
                <a:gd name="T7" fmla="*/ 0 h 155"/>
                <a:gd name="T8" fmla="*/ 0 w 819"/>
                <a:gd name="T9" fmla="*/ 155 h 155"/>
                <a:gd name="T10" fmla="*/ 819 w 819"/>
                <a:gd name="T11" fmla="*/ 155 h 155"/>
              </a:gdLst>
              <a:ahLst/>
              <a:cxnLst>
                <a:cxn ang="0">
                  <a:pos x="T0" y="T1"/>
                </a:cxn>
                <a:cxn ang="0">
                  <a:pos x="T2" y="T3"/>
                </a:cxn>
                <a:cxn ang="0">
                  <a:pos x="T4" y="T5"/>
                </a:cxn>
                <a:cxn ang="0">
                  <a:pos x="T6" y="T7"/>
                </a:cxn>
                <a:cxn ang="0">
                  <a:pos x="T8" y="T9"/>
                </a:cxn>
                <a:cxn ang="0">
                  <a:pos x="T10" y="T11"/>
                </a:cxn>
              </a:cxnLst>
              <a:rect l="0" t="0" r="r" b="b"/>
              <a:pathLst>
                <a:path w="819" h="155">
                  <a:moveTo>
                    <a:pt x="819" y="155"/>
                  </a:moveTo>
                  <a:lnTo>
                    <a:pt x="819" y="155"/>
                  </a:lnTo>
                  <a:lnTo>
                    <a:pt x="819" y="0"/>
                  </a:lnTo>
                  <a:lnTo>
                    <a:pt x="0" y="0"/>
                  </a:lnTo>
                  <a:lnTo>
                    <a:pt x="0" y="155"/>
                  </a:lnTo>
                  <a:lnTo>
                    <a:pt x="819"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23" name="Freeform 49">
              <a:extLst>
                <a:ext uri="{FF2B5EF4-FFF2-40B4-BE49-F238E27FC236}">
                  <a16:creationId xmlns:a16="http://schemas.microsoft.com/office/drawing/2014/main" id="{2F1F26D5-3C40-CBDE-FC00-16930A6406E2}"/>
                </a:ext>
              </a:extLst>
            </p:cNvPr>
            <p:cNvSpPr>
              <a:spLocks/>
            </p:cNvSpPr>
            <p:nvPr/>
          </p:nvSpPr>
          <p:spPr bwMode="auto">
            <a:xfrm>
              <a:off x="4208701" y="2586875"/>
              <a:ext cx="176347" cy="176456"/>
            </a:xfrm>
            <a:custGeom>
              <a:avLst/>
              <a:gdLst>
                <a:gd name="T0" fmla="*/ 544 w 872"/>
                <a:gd name="T1" fmla="*/ 324 h 872"/>
                <a:gd name="T2" fmla="*/ 544 w 872"/>
                <a:gd name="T3" fmla="*/ 324 h 872"/>
                <a:gd name="T4" fmla="*/ 544 w 872"/>
                <a:gd name="T5" fmla="*/ 0 h 872"/>
                <a:gd name="T6" fmla="*/ 326 w 872"/>
                <a:gd name="T7" fmla="*/ 0 h 872"/>
                <a:gd name="T8" fmla="*/ 326 w 872"/>
                <a:gd name="T9" fmla="*/ 324 h 872"/>
                <a:gd name="T10" fmla="*/ 0 w 872"/>
                <a:gd name="T11" fmla="*/ 324 h 872"/>
                <a:gd name="T12" fmla="*/ 0 w 872"/>
                <a:gd name="T13" fmla="*/ 548 h 872"/>
                <a:gd name="T14" fmla="*/ 326 w 872"/>
                <a:gd name="T15" fmla="*/ 548 h 872"/>
                <a:gd name="T16" fmla="*/ 326 w 872"/>
                <a:gd name="T17" fmla="*/ 872 h 872"/>
                <a:gd name="T18" fmla="*/ 544 w 872"/>
                <a:gd name="T19" fmla="*/ 872 h 872"/>
                <a:gd name="T20" fmla="*/ 544 w 872"/>
                <a:gd name="T21" fmla="*/ 548 h 872"/>
                <a:gd name="T22" fmla="*/ 872 w 872"/>
                <a:gd name="T23" fmla="*/ 548 h 872"/>
                <a:gd name="T24" fmla="*/ 872 w 872"/>
                <a:gd name="T25" fmla="*/ 324 h 872"/>
                <a:gd name="T26" fmla="*/ 544 w 872"/>
                <a:gd name="T27" fmla="*/ 324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2" h="872">
                  <a:moveTo>
                    <a:pt x="544" y="324"/>
                  </a:moveTo>
                  <a:lnTo>
                    <a:pt x="544" y="324"/>
                  </a:lnTo>
                  <a:lnTo>
                    <a:pt x="544" y="0"/>
                  </a:lnTo>
                  <a:lnTo>
                    <a:pt x="326" y="0"/>
                  </a:lnTo>
                  <a:lnTo>
                    <a:pt x="326" y="324"/>
                  </a:lnTo>
                  <a:lnTo>
                    <a:pt x="0" y="324"/>
                  </a:lnTo>
                  <a:lnTo>
                    <a:pt x="0" y="548"/>
                  </a:lnTo>
                  <a:lnTo>
                    <a:pt x="326" y="548"/>
                  </a:lnTo>
                  <a:lnTo>
                    <a:pt x="326" y="872"/>
                  </a:lnTo>
                  <a:lnTo>
                    <a:pt x="544" y="872"/>
                  </a:lnTo>
                  <a:lnTo>
                    <a:pt x="544" y="548"/>
                  </a:lnTo>
                  <a:lnTo>
                    <a:pt x="872" y="548"/>
                  </a:lnTo>
                  <a:lnTo>
                    <a:pt x="872" y="324"/>
                  </a:lnTo>
                  <a:lnTo>
                    <a:pt x="544" y="3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24" name="Freeform 50">
              <a:extLst>
                <a:ext uri="{FF2B5EF4-FFF2-40B4-BE49-F238E27FC236}">
                  <a16:creationId xmlns:a16="http://schemas.microsoft.com/office/drawing/2014/main" id="{7D672E31-941F-2198-271B-7CB65E285ED8}"/>
                </a:ext>
              </a:extLst>
            </p:cNvPr>
            <p:cNvSpPr>
              <a:spLocks/>
            </p:cNvSpPr>
            <p:nvPr/>
          </p:nvSpPr>
          <p:spPr bwMode="auto">
            <a:xfrm>
              <a:off x="3965569" y="2436936"/>
              <a:ext cx="346692" cy="465039"/>
            </a:xfrm>
            <a:custGeom>
              <a:avLst/>
              <a:gdLst>
                <a:gd name="T0" fmla="*/ 1558 w 1714"/>
                <a:gd name="T1" fmla="*/ 1962 h 2298"/>
                <a:gd name="T2" fmla="*/ 1015 w 1714"/>
                <a:gd name="T3" fmla="*/ 1508 h 2298"/>
                <a:gd name="T4" fmla="*/ 473 w 1714"/>
                <a:gd name="T5" fmla="*/ 1962 h 2298"/>
                <a:gd name="T6" fmla="*/ 473 w 1714"/>
                <a:gd name="T7" fmla="*/ 157 h 2298"/>
                <a:gd name="T8" fmla="*/ 1558 w 1714"/>
                <a:gd name="T9" fmla="*/ 157 h 2298"/>
                <a:gd name="T10" fmla="*/ 1558 w 1714"/>
                <a:gd name="T11" fmla="*/ 599 h 2298"/>
                <a:gd name="T12" fmla="*/ 1714 w 1714"/>
                <a:gd name="T13" fmla="*/ 599 h 2298"/>
                <a:gd name="T14" fmla="*/ 1714 w 1714"/>
                <a:gd name="T15" fmla="*/ 0 h 2298"/>
                <a:gd name="T16" fmla="*/ 317 w 1714"/>
                <a:gd name="T17" fmla="*/ 0 h 2298"/>
                <a:gd name="T18" fmla="*/ 317 w 1714"/>
                <a:gd name="T19" fmla="*/ 0 h 2298"/>
                <a:gd name="T20" fmla="*/ 0 w 1714"/>
                <a:gd name="T21" fmla="*/ 0 h 2298"/>
                <a:gd name="T22" fmla="*/ 0 w 1714"/>
                <a:gd name="T23" fmla="*/ 1401 h 2298"/>
                <a:gd name="T24" fmla="*/ 161 w 1714"/>
                <a:gd name="T25" fmla="*/ 1401 h 2298"/>
                <a:gd name="T26" fmla="*/ 161 w 1714"/>
                <a:gd name="T27" fmla="*/ 157 h 2298"/>
                <a:gd name="T28" fmla="*/ 317 w 1714"/>
                <a:gd name="T29" fmla="*/ 157 h 2298"/>
                <a:gd name="T30" fmla="*/ 317 w 1714"/>
                <a:gd name="T31" fmla="*/ 2297 h 2298"/>
                <a:gd name="T32" fmla="*/ 1016 w 1714"/>
                <a:gd name="T33" fmla="*/ 1713 h 2298"/>
                <a:gd name="T34" fmla="*/ 1714 w 1714"/>
                <a:gd name="T35" fmla="*/ 2298 h 2298"/>
                <a:gd name="T36" fmla="*/ 1714 w 1714"/>
                <a:gd name="T37" fmla="*/ 1792 h 2298"/>
                <a:gd name="T38" fmla="*/ 1558 w 1714"/>
                <a:gd name="T39" fmla="*/ 1792 h 2298"/>
                <a:gd name="T40" fmla="*/ 1558 w 1714"/>
                <a:gd name="T41" fmla="*/ 1962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14" h="2298">
                  <a:moveTo>
                    <a:pt x="1558" y="1962"/>
                  </a:moveTo>
                  <a:lnTo>
                    <a:pt x="1015" y="1508"/>
                  </a:lnTo>
                  <a:lnTo>
                    <a:pt x="473" y="1962"/>
                  </a:lnTo>
                  <a:lnTo>
                    <a:pt x="473" y="157"/>
                  </a:lnTo>
                  <a:lnTo>
                    <a:pt x="1558" y="157"/>
                  </a:lnTo>
                  <a:lnTo>
                    <a:pt x="1558" y="599"/>
                  </a:lnTo>
                  <a:lnTo>
                    <a:pt x="1714" y="599"/>
                  </a:lnTo>
                  <a:lnTo>
                    <a:pt x="1714" y="0"/>
                  </a:lnTo>
                  <a:lnTo>
                    <a:pt x="317" y="0"/>
                  </a:lnTo>
                  <a:lnTo>
                    <a:pt x="317" y="0"/>
                  </a:lnTo>
                  <a:lnTo>
                    <a:pt x="0" y="0"/>
                  </a:lnTo>
                  <a:lnTo>
                    <a:pt x="0" y="1401"/>
                  </a:lnTo>
                  <a:lnTo>
                    <a:pt x="161" y="1401"/>
                  </a:lnTo>
                  <a:lnTo>
                    <a:pt x="161" y="157"/>
                  </a:lnTo>
                  <a:lnTo>
                    <a:pt x="317" y="157"/>
                  </a:lnTo>
                  <a:lnTo>
                    <a:pt x="317" y="2297"/>
                  </a:lnTo>
                  <a:lnTo>
                    <a:pt x="1016" y="1713"/>
                  </a:lnTo>
                  <a:lnTo>
                    <a:pt x="1714" y="2298"/>
                  </a:lnTo>
                  <a:lnTo>
                    <a:pt x="1714" y="1792"/>
                  </a:lnTo>
                  <a:lnTo>
                    <a:pt x="1558" y="1792"/>
                  </a:lnTo>
                  <a:lnTo>
                    <a:pt x="1558" y="19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grpSp>
        <p:nvGrpSpPr>
          <p:cNvPr id="125" name="Group 124">
            <a:extLst>
              <a:ext uri="{FF2B5EF4-FFF2-40B4-BE49-F238E27FC236}">
                <a16:creationId xmlns:a16="http://schemas.microsoft.com/office/drawing/2014/main" id="{98DA299C-7BDA-C50F-C0FE-CFA59C805D18}"/>
              </a:ext>
            </a:extLst>
          </p:cNvPr>
          <p:cNvGrpSpPr/>
          <p:nvPr/>
        </p:nvGrpSpPr>
        <p:grpSpPr>
          <a:xfrm>
            <a:off x="3206542" y="3118952"/>
            <a:ext cx="505103" cy="516162"/>
            <a:chOff x="2383821" y="3148388"/>
            <a:chExt cx="498392" cy="509303"/>
          </a:xfrm>
        </p:grpSpPr>
        <p:sp>
          <p:nvSpPr>
            <p:cNvPr id="126" name="Freeform 54">
              <a:extLst>
                <a:ext uri="{FF2B5EF4-FFF2-40B4-BE49-F238E27FC236}">
                  <a16:creationId xmlns:a16="http://schemas.microsoft.com/office/drawing/2014/main" id="{D96E8D5F-AC4A-A32D-840B-B9B5B6F46639}"/>
                </a:ext>
              </a:extLst>
            </p:cNvPr>
            <p:cNvSpPr>
              <a:spLocks noEditPoints="1"/>
            </p:cNvSpPr>
            <p:nvPr/>
          </p:nvSpPr>
          <p:spPr bwMode="auto">
            <a:xfrm>
              <a:off x="2448582" y="3189252"/>
              <a:ext cx="397022" cy="397186"/>
            </a:xfrm>
            <a:custGeom>
              <a:avLst/>
              <a:gdLst>
                <a:gd name="T0" fmla="*/ 1860 w 1963"/>
                <a:gd name="T1" fmla="*/ 543 h 1963"/>
                <a:gd name="T2" fmla="*/ 1963 w 1963"/>
                <a:gd name="T3" fmla="*/ 981 h 1963"/>
                <a:gd name="T4" fmla="*/ 1797 w 1963"/>
                <a:gd name="T5" fmla="*/ 1527 h 1963"/>
                <a:gd name="T6" fmla="*/ 1065 w 1963"/>
                <a:gd name="T7" fmla="*/ 1959 h 1963"/>
                <a:gd name="T8" fmla="*/ 981 w 1963"/>
                <a:gd name="T9" fmla="*/ 1963 h 1963"/>
                <a:gd name="T10" fmla="*/ 159 w 1963"/>
                <a:gd name="T11" fmla="*/ 1517 h 1963"/>
                <a:gd name="T12" fmla="*/ 20 w 1963"/>
                <a:gd name="T13" fmla="*/ 1179 h 1963"/>
                <a:gd name="T14" fmla="*/ 0 w 1963"/>
                <a:gd name="T15" fmla="*/ 981 h 1963"/>
                <a:gd name="T16" fmla="*/ 981 w 1963"/>
                <a:gd name="T17" fmla="*/ 0 h 1963"/>
                <a:gd name="T18" fmla="*/ 1198 w 1963"/>
                <a:gd name="T19" fmla="*/ 24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3" h="1963">
                  <a:moveTo>
                    <a:pt x="1860" y="543"/>
                  </a:moveTo>
                  <a:cubicBezTo>
                    <a:pt x="1926" y="675"/>
                    <a:pt x="1963" y="824"/>
                    <a:pt x="1963" y="981"/>
                  </a:cubicBezTo>
                  <a:cubicBezTo>
                    <a:pt x="1963" y="1183"/>
                    <a:pt x="1902" y="1371"/>
                    <a:pt x="1797" y="1527"/>
                  </a:cubicBezTo>
                  <a:moveTo>
                    <a:pt x="1065" y="1959"/>
                  </a:moveTo>
                  <a:cubicBezTo>
                    <a:pt x="1037" y="1961"/>
                    <a:pt x="1010" y="1963"/>
                    <a:pt x="981" y="1963"/>
                  </a:cubicBezTo>
                  <a:cubicBezTo>
                    <a:pt x="637" y="1963"/>
                    <a:pt x="334" y="1785"/>
                    <a:pt x="159" y="1517"/>
                  </a:cubicBezTo>
                  <a:moveTo>
                    <a:pt x="20" y="1179"/>
                  </a:moveTo>
                  <a:cubicBezTo>
                    <a:pt x="7" y="1115"/>
                    <a:pt x="0" y="1049"/>
                    <a:pt x="0" y="981"/>
                  </a:cubicBezTo>
                  <a:cubicBezTo>
                    <a:pt x="0" y="439"/>
                    <a:pt x="440" y="0"/>
                    <a:pt x="981" y="0"/>
                  </a:cubicBezTo>
                  <a:cubicBezTo>
                    <a:pt x="1056" y="0"/>
                    <a:pt x="1128" y="8"/>
                    <a:pt x="1198" y="24"/>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27" name="Freeform 55">
              <a:extLst>
                <a:ext uri="{FF2B5EF4-FFF2-40B4-BE49-F238E27FC236}">
                  <a16:creationId xmlns:a16="http://schemas.microsoft.com/office/drawing/2014/main" id="{E67A3293-19E7-85DF-0C67-188791C31E61}"/>
                </a:ext>
              </a:extLst>
            </p:cNvPr>
            <p:cNvSpPr>
              <a:spLocks/>
            </p:cNvSpPr>
            <p:nvPr/>
          </p:nvSpPr>
          <p:spPr bwMode="auto">
            <a:xfrm>
              <a:off x="2383821" y="3307044"/>
              <a:ext cx="130886" cy="130886"/>
            </a:xfrm>
            <a:custGeom>
              <a:avLst/>
              <a:gdLst>
                <a:gd name="T0" fmla="*/ 19 w 647"/>
                <a:gd name="T1" fmla="*/ 0 h 647"/>
                <a:gd name="T2" fmla="*/ 628 w 647"/>
                <a:gd name="T3" fmla="*/ 0 h 647"/>
                <a:gd name="T4" fmla="*/ 647 w 647"/>
                <a:gd name="T5" fmla="*/ 19 h 647"/>
                <a:gd name="T6" fmla="*/ 647 w 647"/>
                <a:gd name="T7" fmla="*/ 628 h 647"/>
                <a:gd name="T8" fmla="*/ 628 w 647"/>
                <a:gd name="T9" fmla="*/ 647 h 647"/>
                <a:gd name="T10" fmla="*/ 19 w 647"/>
                <a:gd name="T11" fmla="*/ 647 h 647"/>
                <a:gd name="T12" fmla="*/ 0 w 647"/>
                <a:gd name="T13" fmla="*/ 628 h 647"/>
                <a:gd name="T14" fmla="*/ 0 w 647"/>
                <a:gd name="T15" fmla="*/ 19 h 647"/>
                <a:gd name="T16" fmla="*/ 19 w 647"/>
                <a:gd name="T17"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647">
                  <a:moveTo>
                    <a:pt x="19" y="0"/>
                  </a:moveTo>
                  <a:lnTo>
                    <a:pt x="628" y="0"/>
                  </a:lnTo>
                  <a:cubicBezTo>
                    <a:pt x="638" y="0"/>
                    <a:pt x="647" y="8"/>
                    <a:pt x="647" y="19"/>
                  </a:cubicBezTo>
                  <a:lnTo>
                    <a:pt x="647" y="628"/>
                  </a:lnTo>
                  <a:cubicBezTo>
                    <a:pt x="647" y="638"/>
                    <a:pt x="638" y="647"/>
                    <a:pt x="628" y="647"/>
                  </a:cubicBezTo>
                  <a:lnTo>
                    <a:pt x="19" y="647"/>
                  </a:lnTo>
                  <a:cubicBezTo>
                    <a:pt x="8" y="647"/>
                    <a:pt x="0" y="638"/>
                    <a:pt x="0" y="628"/>
                  </a:cubicBezTo>
                  <a:lnTo>
                    <a:pt x="0" y="19"/>
                  </a:lnTo>
                  <a:cubicBezTo>
                    <a:pt x="0" y="8"/>
                    <a:pt x="8" y="0"/>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28" name="Freeform 56">
              <a:extLst>
                <a:ext uri="{FF2B5EF4-FFF2-40B4-BE49-F238E27FC236}">
                  <a16:creationId xmlns:a16="http://schemas.microsoft.com/office/drawing/2014/main" id="{F8360228-AB7F-389E-DEFC-2A10B7B7A3AF}"/>
                </a:ext>
              </a:extLst>
            </p:cNvPr>
            <p:cNvSpPr>
              <a:spLocks/>
            </p:cNvSpPr>
            <p:nvPr/>
          </p:nvSpPr>
          <p:spPr bwMode="auto">
            <a:xfrm>
              <a:off x="2444108" y="3426418"/>
              <a:ext cx="82111" cy="88439"/>
            </a:xfrm>
            <a:custGeom>
              <a:avLst/>
              <a:gdLst>
                <a:gd name="T0" fmla="*/ 22 w 406"/>
                <a:gd name="T1" fmla="*/ 0 h 437"/>
                <a:gd name="T2" fmla="*/ 406 w 406"/>
                <a:gd name="T3" fmla="*/ 249 h 437"/>
                <a:gd name="T4" fmla="*/ 0 w 406"/>
                <a:gd name="T5" fmla="*/ 437 h 437"/>
                <a:gd name="T6" fmla="*/ 22 w 406"/>
                <a:gd name="T7" fmla="*/ 0 h 437"/>
              </a:gdLst>
              <a:ahLst/>
              <a:cxnLst>
                <a:cxn ang="0">
                  <a:pos x="T0" y="T1"/>
                </a:cxn>
                <a:cxn ang="0">
                  <a:pos x="T2" y="T3"/>
                </a:cxn>
                <a:cxn ang="0">
                  <a:pos x="T4" y="T5"/>
                </a:cxn>
                <a:cxn ang="0">
                  <a:pos x="T6" y="T7"/>
                </a:cxn>
              </a:cxnLst>
              <a:rect l="0" t="0" r="r" b="b"/>
              <a:pathLst>
                <a:path w="406" h="437">
                  <a:moveTo>
                    <a:pt x="22" y="0"/>
                  </a:moveTo>
                  <a:lnTo>
                    <a:pt x="406" y="249"/>
                  </a:lnTo>
                  <a:lnTo>
                    <a:pt x="0" y="437"/>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29" name="Freeform 57">
              <a:extLst>
                <a:ext uri="{FF2B5EF4-FFF2-40B4-BE49-F238E27FC236}">
                  <a16:creationId xmlns:a16="http://schemas.microsoft.com/office/drawing/2014/main" id="{938BD2A9-F4A8-BE0A-A0BF-AFC1458D5F68}"/>
                </a:ext>
              </a:extLst>
            </p:cNvPr>
            <p:cNvSpPr>
              <a:spLocks/>
            </p:cNvSpPr>
            <p:nvPr/>
          </p:nvSpPr>
          <p:spPr bwMode="auto">
            <a:xfrm>
              <a:off x="2751327" y="3187451"/>
              <a:ext cx="130886" cy="131104"/>
            </a:xfrm>
            <a:custGeom>
              <a:avLst/>
              <a:gdLst>
                <a:gd name="T0" fmla="*/ 19 w 647"/>
                <a:gd name="T1" fmla="*/ 0 h 648"/>
                <a:gd name="T2" fmla="*/ 628 w 647"/>
                <a:gd name="T3" fmla="*/ 0 h 648"/>
                <a:gd name="T4" fmla="*/ 647 w 647"/>
                <a:gd name="T5" fmla="*/ 20 h 648"/>
                <a:gd name="T6" fmla="*/ 647 w 647"/>
                <a:gd name="T7" fmla="*/ 629 h 648"/>
                <a:gd name="T8" fmla="*/ 628 w 647"/>
                <a:gd name="T9" fmla="*/ 648 h 648"/>
                <a:gd name="T10" fmla="*/ 19 w 647"/>
                <a:gd name="T11" fmla="*/ 648 h 648"/>
                <a:gd name="T12" fmla="*/ 0 w 647"/>
                <a:gd name="T13" fmla="*/ 629 h 648"/>
                <a:gd name="T14" fmla="*/ 0 w 647"/>
                <a:gd name="T15" fmla="*/ 20 h 648"/>
                <a:gd name="T16" fmla="*/ 19 w 647"/>
                <a:gd name="T1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648">
                  <a:moveTo>
                    <a:pt x="19" y="0"/>
                  </a:moveTo>
                  <a:lnTo>
                    <a:pt x="628" y="0"/>
                  </a:lnTo>
                  <a:cubicBezTo>
                    <a:pt x="639" y="0"/>
                    <a:pt x="647" y="9"/>
                    <a:pt x="647" y="20"/>
                  </a:cubicBezTo>
                  <a:lnTo>
                    <a:pt x="647" y="629"/>
                  </a:lnTo>
                  <a:cubicBezTo>
                    <a:pt x="647" y="639"/>
                    <a:pt x="639" y="648"/>
                    <a:pt x="628" y="648"/>
                  </a:cubicBezTo>
                  <a:lnTo>
                    <a:pt x="19" y="648"/>
                  </a:lnTo>
                  <a:cubicBezTo>
                    <a:pt x="9" y="648"/>
                    <a:pt x="0" y="639"/>
                    <a:pt x="0" y="629"/>
                  </a:cubicBezTo>
                  <a:lnTo>
                    <a:pt x="0" y="20"/>
                  </a:lnTo>
                  <a:cubicBezTo>
                    <a:pt x="0" y="9"/>
                    <a:pt x="9" y="0"/>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30" name="Freeform 58">
              <a:extLst>
                <a:ext uri="{FF2B5EF4-FFF2-40B4-BE49-F238E27FC236}">
                  <a16:creationId xmlns:a16="http://schemas.microsoft.com/office/drawing/2014/main" id="{44BE86D0-E97F-530D-78EC-297CF17C3948}"/>
                </a:ext>
              </a:extLst>
            </p:cNvPr>
            <p:cNvSpPr>
              <a:spLocks/>
            </p:cNvSpPr>
            <p:nvPr/>
          </p:nvSpPr>
          <p:spPr bwMode="auto">
            <a:xfrm>
              <a:off x="2658905" y="3526751"/>
              <a:ext cx="130886" cy="130940"/>
            </a:xfrm>
            <a:custGeom>
              <a:avLst/>
              <a:gdLst>
                <a:gd name="T0" fmla="*/ 19 w 647"/>
                <a:gd name="T1" fmla="*/ 0 h 647"/>
                <a:gd name="T2" fmla="*/ 628 w 647"/>
                <a:gd name="T3" fmla="*/ 0 h 647"/>
                <a:gd name="T4" fmla="*/ 647 w 647"/>
                <a:gd name="T5" fmla="*/ 19 h 647"/>
                <a:gd name="T6" fmla="*/ 647 w 647"/>
                <a:gd name="T7" fmla="*/ 628 h 647"/>
                <a:gd name="T8" fmla="*/ 628 w 647"/>
                <a:gd name="T9" fmla="*/ 647 h 647"/>
                <a:gd name="T10" fmla="*/ 19 w 647"/>
                <a:gd name="T11" fmla="*/ 647 h 647"/>
                <a:gd name="T12" fmla="*/ 0 w 647"/>
                <a:gd name="T13" fmla="*/ 628 h 647"/>
                <a:gd name="T14" fmla="*/ 0 w 647"/>
                <a:gd name="T15" fmla="*/ 19 h 647"/>
                <a:gd name="T16" fmla="*/ 19 w 647"/>
                <a:gd name="T17"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647">
                  <a:moveTo>
                    <a:pt x="19" y="0"/>
                  </a:moveTo>
                  <a:lnTo>
                    <a:pt x="628" y="0"/>
                  </a:lnTo>
                  <a:cubicBezTo>
                    <a:pt x="639" y="0"/>
                    <a:pt x="647" y="9"/>
                    <a:pt x="647" y="19"/>
                  </a:cubicBezTo>
                  <a:lnTo>
                    <a:pt x="647" y="628"/>
                  </a:lnTo>
                  <a:cubicBezTo>
                    <a:pt x="647" y="638"/>
                    <a:pt x="639" y="647"/>
                    <a:pt x="628" y="647"/>
                  </a:cubicBezTo>
                  <a:lnTo>
                    <a:pt x="19" y="647"/>
                  </a:lnTo>
                  <a:cubicBezTo>
                    <a:pt x="9" y="647"/>
                    <a:pt x="0" y="638"/>
                    <a:pt x="0" y="628"/>
                  </a:cubicBezTo>
                  <a:lnTo>
                    <a:pt x="0" y="19"/>
                  </a:lnTo>
                  <a:cubicBezTo>
                    <a:pt x="0" y="9"/>
                    <a:pt x="9" y="0"/>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31" name="Freeform 59">
              <a:extLst>
                <a:ext uri="{FF2B5EF4-FFF2-40B4-BE49-F238E27FC236}">
                  <a16:creationId xmlns:a16="http://schemas.microsoft.com/office/drawing/2014/main" id="{9BA5555C-D933-B323-EA63-A19F71493FBB}"/>
                </a:ext>
              </a:extLst>
            </p:cNvPr>
            <p:cNvSpPr>
              <a:spLocks/>
            </p:cNvSpPr>
            <p:nvPr/>
          </p:nvSpPr>
          <p:spPr bwMode="auto">
            <a:xfrm>
              <a:off x="2679146" y="3148388"/>
              <a:ext cx="87348" cy="86366"/>
            </a:xfrm>
            <a:custGeom>
              <a:avLst/>
              <a:gdLst>
                <a:gd name="T0" fmla="*/ 96 w 432"/>
                <a:gd name="T1" fmla="*/ 0 h 427"/>
                <a:gd name="T2" fmla="*/ 432 w 432"/>
                <a:gd name="T3" fmla="*/ 311 h 427"/>
                <a:gd name="T4" fmla="*/ 0 w 432"/>
                <a:gd name="T5" fmla="*/ 427 h 427"/>
                <a:gd name="T6" fmla="*/ 96 w 432"/>
                <a:gd name="T7" fmla="*/ 0 h 427"/>
              </a:gdLst>
              <a:ahLst/>
              <a:cxnLst>
                <a:cxn ang="0">
                  <a:pos x="T0" y="T1"/>
                </a:cxn>
                <a:cxn ang="0">
                  <a:pos x="T2" y="T3"/>
                </a:cxn>
                <a:cxn ang="0">
                  <a:pos x="T4" y="T5"/>
                </a:cxn>
                <a:cxn ang="0">
                  <a:pos x="T6" y="T7"/>
                </a:cxn>
              </a:cxnLst>
              <a:rect l="0" t="0" r="r" b="b"/>
              <a:pathLst>
                <a:path w="432" h="427">
                  <a:moveTo>
                    <a:pt x="96" y="0"/>
                  </a:moveTo>
                  <a:lnTo>
                    <a:pt x="432" y="311"/>
                  </a:lnTo>
                  <a:lnTo>
                    <a:pt x="0" y="427"/>
                  </a:lnTo>
                  <a:lnTo>
                    <a:pt x="9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32" name="Freeform 60">
              <a:extLst>
                <a:ext uri="{FF2B5EF4-FFF2-40B4-BE49-F238E27FC236}">
                  <a16:creationId xmlns:a16="http://schemas.microsoft.com/office/drawing/2014/main" id="{53B60D08-6B9E-8580-352B-B3405D51B1D0}"/>
                </a:ext>
              </a:extLst>
            </p:cNvPr>
            <p:cNvSpPr>
              <a:spLocks/>
            </p:cNvSpPr>
            <p:nvPr/>
          </p:nvSpPr>
          <p:spPr bwMode="auto">
            <a:xfrm>
              <a:off x="2768949" y="3457570"/>
              <a:ext cx="87348" cy="86584"/>
            </a:xfrm>
            <a:custGeom>
              <a:avLst/>
              <a:gdLst>
                <a:gd name="T0" fmla="*/ 96 w 432"/>
                <a:gd name="T1" fmla="*/ 0 h 428"/>
                <a:gd name="T2" fmla="*/ 432 w 432"/>
                <a:gd name="T3" fmla="*/ 311 h 428"/>
                <a:gd name="T4" fmla="*/ 0 w 432"/>
                <a:gd name="T5" fmla="*/ 428 h 428"/>
                <a:gd name="T6" fmla="*/ 96 w 432"/>
                <a:gd name="T7" fmla="*/ 0 h 428"/>
              </a:gdLst>
              <a:ahLst/>
              <a:cxnLst>
                <a:cxn ang="0">
                  <a:pos x="T0" y="T1"/>
                </a:cxn>
                <a:cxn ang="0">
                  <a:pos x="T2" y="T3"/>
                </a:cxn>
                <a:cxn ang="0">
                  <a:pos x="T4" y="T5"/>
                </a:cxn>
                <a:cxn ang="0">
                  <a:pos x="T6" y="T7"/>
                </a:cxn>
              </a:cxnLst>
              <a:rect l="0" t="0" r="r" b="b"/>
              <a:pathLst>
                <a:path w="432" h="428">
                  <a:moveTo>
                    <a:pt x="96" y="0"/>
                  </a:moveTo>
                  <a:lnTo>
                    <a:pt x="432" y="311"/>
                  </a:lnTo>
                  <a:lnTo>
                    <a:pt x="0" y="428"/>
                  </a:lnTo>
                  <a:lnTo>
                    <a:pt x="9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sp>
        <p:nvSpPr>
          <p:cNvPr id="6" name="Freeform 4">
            <a:extLst>
              <a:ext uri="{FF2B5EF4-FFF2-40B4-BE49-F238E27FC236}">
                <a16:creationId xmlns:a16="http://schemas.microsoft.com/office/drawing/2014/main" id="{2A7B3723-6516-3979-C01D-B467EA7822B2}"/>
              </a:ext>
            </a:extLst>
          </p:cNvPr>
          <p:cNvSpPr>
            <a:spLocks/>
          </p:cNvSpPr>
          <p:nvPr/>
        </p:nvSpPr>
        <p:spPr bwMode="auto">
          <a:xfrm rot="5400000">
            <a:off x="7642159" y="3459219"/>
            <a:ext cx="2006397" cy="4204453"/>
          </a:xfrm>
          <a:custGeom>
            <a:avLst/>
            <a:gdLst>
              <a:gd name="T0" fmla="*/ 1405 w 6328"/>
              <a:gd name="T1" fmla="*/ 13248 h 13248"/>
              <a:gd name="T2" fmla="*/ 1405 w 6328"/>
              <a:gd name="T3" fmla="*/ 3872 h 13248"/>
              <a:gd name="T4" fmla="*/ 450 w 6328"/>
              <a:gd name="T5" fmla="*/ 3872 h 13248"/>
              <a:gd name="T6" fmla="*/ 219 w 6328"/>
              <a:gd name="T7" fmla="*/ 3385 h 13248"/>
              <a:gd name="T8" fmla="*/ 2766 w 6328"/>
              <a:gd name="T9" fmla="*/ 269 h 13248"/>
              <a:gd name="T10" fmla="*/ 3562 w 6328"/>
              <a:gd name="T11" fmla="*/ 269 h 13248"/>
              <a:gd name="T12" fmla="*/ 6108 w 6328"/>
              <a:gd name="T13" fmla="*/ 3385 h 13248"/>
              <a:gd name="T14" fmla="*/ 5877 w 6328"/>
              <a:gd name="T15" fmla="*/ 3872 h 13248"/>
              <a:gd name="T16" fmla="*/ 4956 w 6328"/>
              <a:gd name="T17" fmla="*/ 3872 h 13248"/>
              <a:gd name="T18" fmla="*/ 4956 w 6328"/>
              <a:gd name="T19" fmla="*/ 13248 h 13248"/>
              <a:gd name="T20" fmla="*/ 1405 w 6328"/>
              <a:gd name="T21" fmla="*/ 13248 h 1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28" h="13248">
                <a:moveTo>
                  <a:pt x="1405" y="13248"/>
                </a:moveTo>
                <a:lnTo>
                  <a:pt x="1405" y="3872"/>
                </a:lnTo>
                <a:lnTo>
                  <a:pt x="450" y="3872"/>
                </a:lnTo>
                <a:cubicBezTo>
                  <a:pt x="103" y="3872"/>
                  <a:pt x="0" y="3654"/>
                  <a:pt x="219" y="3385"/>
                </a:cubicBezTo>
                <a:lnTo>
                  <a:pt x="2766" y="269"/>
                </a:lnTo>
                <a:cubicBezTo>
                  <a:pt x="2985" y="0"/>
                  <a:pt x="3341" y="0"/>
                  <a:pt x="3562" y="269"/>
                </a:cubicBezTo>
                <a:lnTo>
                  <a:pt x="6108" y="3385"/>
                </a:lnTo>
                <a:cubicBezTo>
                  <a:pt x="6328" y="3654"/>
                  <a:pt x="6224" y="3872"/>
                  <a:pt x="5877" y="3872"/>
                </a:cubicBezTo>
                <a:lnTo>
                  <a:pt x="4956" y="3872"/>
                </a:lnTo>
                <a:lnTo>
                  <a:pt x="4956" y="13248"/>
                </a:lnTo>
                <a:lnTo>
                  <a:pt x="1405" y="13248"/>
                </a:lnTo>
                <a:close/>
              </a:path>
            </a:pathLst>
          </a:cu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7" name="Freeform 4">
            <a:extLst>
              <a:ext uri="{FF2B5EF4-FFF2-40B4-BE49-F238E27FC236}">
                <a16:creationId xmlns:a16="http://schemas.microsoft.com/office/drawing/2014/main" id="{8962894F-259F-CB3E-634E-BF7A4B72A1B4}"/>
              </a:ext>
            </a:extLst>
          </p:cNvPr>
          <p:cNvSpPr>
            <a:spLocks/>
          </p:cNvSpPr>
          <p:nvPr/>
        </p:nvSpPr>
        <p:spPr bwMode="auto">
          <a:xfrm rot="16200000">
            <a:off x="2490157" y="3459220"/>
            <a:ext cx="2006397" cy="4204453"/>
          </a:xfrm>
          <a:custGeom>
            <a:avLst/>
            <a:gdLst>
              <a:gd name="T0" fmla="*/ 1405 w 6328"/>
              <a:gd name="T1" fmla="*/ 13248 h 13248"/>
              <a:gd name="T2" fmla="*/ 1405 w 6328"/>
              <a:gd name="T3" fmla="*/ 3872 h 13248"/>
              <a:gd name="T4" fmla="*/ 450 w 6328"/>
              <a:gd name="T5" fmla="*/ 3872 h 13248"/>
              <a:gd name="T6" fmla="*/ 219 w 6328"/>
              <a:gd name="T7" fmla="*/ 3385 h 13248"/>
              <a:gd name="T8" fmla="*/ 2766 w 6328"/>
              <a:gd name="T9" fmla="*/ 269 h 13248"/>
              <a:gd name="T10" fmla="*/ 3562 w 6328"/>
              <a:gd name="T11" fmla="*/ 269 h 13248"/>
              <a:gd name="T12" fmla="*/ 6108 w 6328"/>
              <a:gd name="T13" fmla="*/ 3385 h 13248"/>
              <a:gd name="T14" fmla="*/ 5877 w 6328"/>
              <a:gd name="T15" fmla="*/ 3872 h 13248"/>
              <a:gd name="T16" fmla="*/ 4956 w 6328"/>
              <a:gd name="T17" fmla="*/ 3872 h 13248"/>
              <a:gd name="T18" fmla="*/ 4956 w 6328"/>
              <a:gd name="T19" fmla="*/ 13248 h 13248"/>
              <a:gd name="T20" fmla="*/ 1405 w 6328"/>
              <a:gd name="T21" fmla="*/ 13248 h 1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28" h="13248">
                <a:moveTo>
                  <a:pt x="1405" y="13248"/>
                </a:moveTo>
                <a:lnTo>
                  <a:pt x="1405" y="3872"/>
                </a:lnTo>
                <a:lnTo>
                  <a:pt x="450" y="3872"/>
                </a:lnTo>
                <a:cubicBezTo>
                  <a:pt x="103" y="3872"/>
                  <a:pt x="0" y="3654"/>
                  <a:pt x="219" y="3385"/>
                </a:cubicBezTo>
                <a:lnTo>
                  <a:pt x="2766" y="269"/>
                </a:lnTo>
                <a:cubicBezTo>
                  <a:pt x="2985" y="0"/>
                  <a:pt x="3341" y="0"/>
                  <a:pt x="3562" y="269"/>
                </a:cubicBezTo>
                <a:lnTo>
                  <a:pt x="6108" y="3385"/>
                </a:lnTo>
                <a:cubicBezTo>
                  <a:pt x="6328" y="3654"/>
                  <a:pt x="6224" y="3872"/>
                  <a:pt x="5877" y="3872"/>
                </a:cubicBezTo>
                <a:lnTo>
                  <a:pt x="4956" y="3872"/>
                </a:lnTo>
                <a:lnTo>
                  <a:pt x="4956" y="13248"/>
                </a:lnTo>
                <a:lnTo>
                  <a:pt x="1405" y="13248"/>
                </a:lnTo>
                <a:close/>
              </a:path>
            </a:pathLst>
          </a:custGeom>
          <a:solidFill>
            <a:schemeClr val="tx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pic>
        <p:nvPicPr>
          <p:cNvPr id="5" name="Picture 4">
            <a:extLst>
              <a:ext uri="{FF2B5EF4-FFF2-40B4-BE49-F238E27FC236}">
                <a16:creationId xmlns:a16="http://schemas.microsoft.com/office/drawing/2014/main" id="{27C02C8E-3534-ADF6-5BB8-08D9D468469C}"/>
              </a:ext>
            </a:extLst>
          </p:cNvPr>
          <p:cNvPicPr>
            <a:picLocks noChangeAspect="1"/>
          </p:cNvPicPr>
          <p:nvPr/>
        </p:nvPicPr>
        <p:blipFill rotWithShape="1">
          <a:blip r:embed="rId3"/>
          <a:srcRect b="50747"/>
          <a:stretch/>
        </p:blipFill>
        <p:spPr>
          <a:xfrm>
            <a:off x="2839567" y="4744821"/>
            <a:ext cx="6473851" cy="2127097"/>
          </a:xfrm>
          <a:prstGeom prst="rect">
            <a:avLst/>
          </a:prstGeom>
          <a:effectLst>
            <a:outerShdw blurRad="50800" dist="38100" dir="16200000" rotWithShape="0">
              <a:prstClr val="black">
                <a:alpha val="40000"/>
              </a:prstClr>
            </a:outerShdw>
          </a:effectLst>
        </p:spPr>
      </p:pic>
      <p:sp>
        <p:nvSpPr>
          <p:cNvPr id="59" name="Slide Number Placeholder 2">
            <a:extLst>
              <a:ext uri="{FF2B5EF4-FFF2-40B4-BE49-F238E27FC236}">
                <a16:creationId xmlns:a16="http://schemas.microsoft.com/office/drawing/2014/main" id="{8E1F70CD-0481-9B1C-0860-B79B719D7392}"/>
              </a:ext>
            </a:extLst>
          </p:cNvPr>
          <p:cNvSpPr>
            <a:spLocks noGrp="1"/>
          </p:cNvSpPr>
          <p:nvPr>
            <p:ph type="sldNum" sz="quarter" idx="11"/>
          </p:nvPr>
        </p:nvSpPr>
        <p:spPr/>
        <p:txBody>
          <a:bodyPr anchor="ctr"/>
          <a:lstStyle>
            <a:lvl1pPr>
              <a:defRPr sz="8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FFFFFF"/>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1" lang="en-US" sz="800" b="0" i="0" u="none" strike="noStrike" kern="1200" cap="none" spc="0" normalizeH="0" baseline="0" noProof="0" dirty="0">
              <a:ln>
                <a:noFill/>
              </a:ln>
              <a:solidFill>
                <a:srgbClr val="FFFFFF"/>
              </a:solidFill>
              <a:effectLst/>
              <a:uLnTx/>
              <a:uFillTx/>
              <a:latin typeface="Arial"/>
              <a:cs typeface="+mn-cs"/>
            </a:endParaRPr>
          </a:p>
        </p:txBody>
      </p:sp>
      <p:sp>
        <p:nvSpPr>
          <p:cNvPr id="43" name="Rectangle 42">
            <a:extLst>
              <a:ext uri="{FF2B5EF4-FFF2-40B4-BE49-F238E27FC236}">
                <a16:creationId xmlns:a16="http://schemas.microsoft.com/office/drawing/2014/main" id="{30EE5DF6-425F-79A0-A2E1-07CD189E6372}"/>
              </a:ext>
            </a:extLst>
          </p:cNvPr>
          <p:cNvSpPr/>
          <p:nvPr/>
        </p:nvSpPr>
        <p:spPr>
          <a:xfrm>
            <a:off x="4866565" y="4883772"/>
            <a:ext cx="2458869" cy="830997"/>
          </a:xfrm>
          <a:prstGeom prst="rect">
            <a:avLst/>
          </a:prstGeom>
        </p:spPr>
        <p:txBody>
          <a:bodyPr wrap="square">
            <a:spAutoFit/>
          </a:bodyPr>
          <a:lstStyle/>
          <a:p>
            <a:pPr marL="0" marR="0" lvl="0" indent="0" algn="ctr" defTabSz="914400" rtl="0" eaLnBrk="1" fontAlgn="auto" latinLnBrk="0" hangingPunct="1">
              <a:lnSpc>
                <a:spcPct val="100000"/>
              </a:lnSpc>
              <a:spcBef>
                <a:spcPts val="1800"/>
              </a:spcBef>
              <a:spcAft>
                <a:spcPts val="1200"/>
              </a:spcAft>
              <a:buClrTx/>
              <a:buSzTx/>
              <a:buFontTx/>
              <a:buNone/>
              <a:tabLst/>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Modern </a:t>
            </a:r>
            <a:r>
              <a:rPr kumimoji="1"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a:t>
            </a: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evice monitoring for all devices &amp; form </a:t>
            </a:r>
            <a:r>
              <a:rPr kumimoji="1"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a:t>
            </a: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actors</a:t>
            </a:r>
          </a:p>
        </p:txBody>
      </p:sp>
      <p:sp>
        <p:nvSpPr>
          <p:cNvPr id="83" name="Freeform 11">
            <a:extLst>
              <a:ext uri="{FF2B5EF4-FFF2-40B4-BE49-F238E27FC236}">
                <a16:creationId xmlns:a16="http://schemas.microsoft.com/office/drawing/2014/main" id="{9E476735-31FB-C1CC-E716-DE0C849F46A2}"/>
              </a:ext>
            </a:extLst>
          </p:cNvPr>
          <p:cNvSpPr>
            <a:spLocks/>
          </p:cNvSpPr>
          <p:nvPr/>
        </p:nvSpPr>
        <p:spPr bwMode="auto">
          <a:xfrm>
            <a:off x="218418" y="5184260"/>
            <a:ext cx="1225998" cy="768920"/>
          </a:xfrm>
          <a:prstGeom prst="rect">
            <a:avLst/>
          </a:prstGeom>
          <a:noFill/>
          <a:ln w="12700" cap="flat">
            <a:no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Arial" pitchFamily="34" charset="0"/>
              </a:rPr>
              <a:t>Proactive  Monitoring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CA" sz="1100" b="0" i="0" u="none" strike="noStrike" kern="1200" cap="none" spc="0" normalizeH="0" baseline="0" noProof="0" dirty="0">
                <a:ln>
                  <a:noFill/>
                </a:ln>
                <a:solidFill>
                  <a:srgbClr val="1C1C1C"/>
                </a:solidFill>
                <a:effectLst/>
                <a:uLnTx/>
                <a:uFillTx/>
                <a:latin typeface="Arial"/>
                <a:cs typeface="Arial" pitchFamily="34" charset="0"/>
              </a:rPr>
              <a:t>Endpoint monitoring, device health management, </a:t>
            </a:r>
            <a:br>
              <a:rPr kumimoji="1" lang="en-CA" sz="1100" b="0" i="0" u="none" strike="noStrike" kern="1200" cap="none" spc="0" normalizeH="0" baseline="0" noProof="0" dirty="0">
                <a:ln>
                  <a:noFill/>
                </a:ln>
                <a:solidFill>
                  <a:srgbClr val="1C1C1C"/>
                </a:solidFill>
                <a:effectLst/>
                <a:uLnTx/>
                <a:uFillTx/>
                <a:latin typeface="Arial"/>
                <a:cs typeface="Arial" pitchFamily="34" charset="0"/>
              </a:rPr>
            </a:br>
            <a:r>
              <a:rPr kumimoji="1" lang="en-CA" sz="1100" b="0" i="0" u="none" strike="noStrike" kern="1200" cap="none" spc="0" normalizeH="0" baseline="0" noProof="0" dirty="0">
                <a:ln>
                  <a:noFill/>
                </a:ln>
                <a:solidFill>
                  <a:srgbClr val="1C1C1C"/>
                </a:solidFill>
                <a:effectLst/>
                <a:uLnTx/>
                <a:uFillTx/>
                <a:latin typeface="Arial"/>
                <a:cs typeface="Arial" pitchFamily="34" charset="0"/>
              </a:rPr>
              <a:t>event, incident &amp; configuration </a:t>
            </a:r>
            <a:br>
              <a:rPr kumimoji="1" lang="en-CA" sz="1100" b="0" i="0" u="none" strike="noStrike" kern="1200" cap="none" spc="0" normalizeH="0" baseline="0" noProof="0" dirty="0">
                <a:ln>
                  <a:noFill/>
                </a:ln>
                <a:solidFill>
                  <a:srgbClr val="1C1C1C"/>
                </a:solidFill>
                <a:effectLst/>
                <a:uLnTx/>
                <a:uFillTx/>
                <a:latin typeface="Arial"/>
                <a:cs typeface="Arial" pitchFamily="34" charset="0"/>
              </a:rPr>
            </a:br>
            <a:r>
              <a:rPr kumimoji="1" lang="en-CA" sz="1100" b="0" i="0" u="none" strike="noStrike" kern="1200" cap="none" spc="0" normalizeH="0" baseline="0" noProof="0" dirty="0">
                <a:ln>
                  <a:noFill/>
                </a:ln>
                <a:solidFill>
                  <a:srgbClr val="1C1C1C"/>
                </a:solidFill>
                <a:effectLst/>
                <a:uLnTx/>
                <a:uFillTx/>
                <a:latin typeface="Arial"/>
                <a:cs typeface="Arial" pitchFamily="34" charset="0"/>
              </a:rPr>
              <a:t>management</a:t>
            </a:r>
          </a:p>
        </p:txBody>
      </p:sp>
      <p:grpSp>
        <p:nvGrpSpPr>
          <p:cNvPr id="8" name="Group 7">
            <a:extLst>
              <a:ext uri="{FF2B5EF4-FFF2-40B4-BE49-F238E27FC236}">
                <a16:creationId xmlns:a16="http://schemas.microsoft.com/office/drawing/2014/main" id="{D8974D25-15E8-40E6-00B1-3C1238776883}"/>
              </a:ext>
            </a:extLst>
          </p:cNvPr>
          <p:cNvGrpSpPr/>
          <p:nvPr/>
        </p:nvGrpSpPr>
        <p:grpSpPr>
          <a:xfrm>
            <a:off x="1869959" y="5401602"/>
            <a:ext cx="535016" cy="364217"/>
            <a:chOff x="1869959" y="5401602"/>
            <a:chExt cx="535016" cy="364217"/>
          </a:xfrm>
        </p:grpSpPr>
        <p:sp>
          <p:nvSpPr>
            <p:cNvPr id="93" name="Freeform 15">
              <a:extLst>
                <a:ext uri="{FF2B5EF4-FFF2-40B4-BE49-F238E27FC236}">
                  <a16:creationId xmlns:a16="http://schemas.microsoft.com/office/drawing/2014/main" id="{822148D9-32FB-F8B7-5732-C788E8BD547B}"/>
                </a:ext>
              </a:extLst>
            </p:cNvPr>
            <p:cNvSpPr>
              <a:spLocks/>
            </p:cNvSpPr>
            <p:nvPr/>
          </p:nvSpPr>
          <p:spPr bwMode="auto">
            <a:xfrm>
              <a:off x="1869959" y="5401602"/>
              <a:ext cx="535016" cy="364217"/>
            </a:xfrm>
            <a:custGeom>
              <a:avLst/>
              <a:gdLst>
                <a:gd name="T0" fmla="*/ 174 w 2610"/>
                <a:gd name="T1" fmla="*/ 0 h 1776"/>
                <a:gd name="T2" fmla="*/ 2436 w 2610"/>
                <a:gd name="T3" fmla="*/ 0 h 1776"/>
                <a:gd name="T4" fmla="*/ 2610 w 2610"/>
                <a:gd name="T5" fmla="*/ 174 h 1776"/>
                <a:gd name="T6" fmla="*/ 2610 w 2610"/>
                <a:gd name="T7" fmla="*/ 1602 h 1776"/>
                <a:gd name="T8" fmla="*/ 2436 w 2610"/>
                <a:gd name="T9" fmla="*/ 1776 h 1776"/>
                <a:gd name="T10" fmla="*/ 174 w 2610"/>
                <a:gd name="T11" fmla="*/ 1776 h 1776"/>
                <a:gd name="T12" fmla="*/ 0 w 2610"/>
                <a:gd name="T13" fmla="*/ 1602 h 1776"/>
                <a:gd name="T14" fmla="*/ 0 w 2610"/>
                <a:gd name="T15" fmla="*/ 174 h 1776"/>
                <a:gd name="T16" fmla="*/ 174 w 2610"/>
                <a:gd name="T17" fmla="*/ 0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0" h="1776">
                  <a:moveTo>
                    <a:pt x="174" y="0"/>
                  </a:moveTo>
                  <a:lnTo>
                    <a:pt x="2436" y="0"/>
                  </a:lnTo>
                  <a:cubicBezTo>
                    <a:pt x="2532" y="0"/>
                    <a:pt x="2610" y="79"/>
                    <a:pt x="2610" y="174"/>
                  </a:cubicBezTo>
                  <a:lnTo>
                    <a:pt x="2610" y="1602"/>
                  </a:lnTo>
                  <a:cubicBezTo>
                    <a:pt x="2610" y="1697"/>
                    <a:pt x="2532" y="1776"/>
                    <a:pt x="2436" y="1776"/>
                  </a:cubicBezTo>
                  <a:lnTo>
                    <a:pt x="174" y="1776"/>
                  </a:lnTo>
                  <a:cubicBezTo>
                    <a:pt x="78" y="1776"/>
                    <a:pt x="0" y="1697"/>
                    <a:pt x="0" y="1602"/>
                  </a:cubicBezTo>
                  <a:lnTo>
                    <a:pt x="0" y="174"/>
                  </a:lnTo>
                  <a:cubicBezTo>
                    <a:pt x="0" y="79"/>
                    <a:pt x="78" y="0"/>
                    <a:pt x="17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94" name="Freeform 16">
              <a:extLst>
                <a:ext uri="{FF2B5EF4-FFF2-40B4-BE49-F238E27FC236}">
                  <a16:creationId xmlns:a16="http://schemas.microsoft.com/office/drawing/2014/main" id="{60F88C3C-BC2C-CA12-7E55-EC00ADFE34AF}"/>
                </a:ext>
              </a:extLst>
            </p:cNvPr>
            <p:cNvSpPr>
              <a:spLocks/>
            </p:cNvSpPr>
            <p:nvPr/>
          </p:nvSpPr>
          <p:spPr bwMode="auto">
            <a:xfrm>
              <a:off x="1893735" y="5490016"/>
              <a:ext cx="487629" cy="247106"/>
            </a:xfrm>
            <a:custGeom>
              <a:avLst/>
              <a:gdLst>
                <a:gd name="T0" fmla="*/ 2379 w 2379"/>
                <a:gd name="T1" fmla="*/ 1205 h 1205"/>
                <a:gd name="T2" fmla="*/ 2379 w 2379"/>
                <a:gd name="T3" fmla="*/ 1205 h 1205"/>
                <a:gd name="T4" fmla="*/ 0 w 2379"/>
                <a:gd name="T5" fmla="*/ 1205 h 1205"/>
                <a:gd name="T6" fmla="*/ 0 w 2379"/>
                <a:gd name="T7" fmla="*/ 0 h 1205"/>
                <a:gd name="T8" fmla="*/ 2379 w 2379"/>
                <a:gd name="T9" fmla="*/ 0 h 1205"/>
                <a:gd name="T10" fmla="*/ 2379 w 2379"/>
                <a:gd name="T11" fmla="*/ 1205 h 1205"/>
              </a:gdLst>
              <a:ahLst/>
              <a:cxnLst>
                <a:cxn ang="0">
                  <a:pos x="T0" y="T1"/>
                </a:cxn>
                <a:cxn ang="0">
                  <a:pos x="T2" y="T3"/>
                </a:cxn>
                <a:cxn ang="0">
                  <a:pos x="T4" y="T5"/>
                </a:cxn>
                <a:cxn ang="0">
                  <a:pos x="T6" y="T7"/>
                </a:cxn>
                <a:cxn ang="0">
                  <a:pos x="T8" y="T9"/>
                </a:cxn>
                <a:cxn ang="0">
                  <a:pos x="T10" y="T11"/>
                </a:cxn>
              </a:cxnLst>
              <a:rect l="0" t="0" r="r" b="b"/>
              <a:pathLst>
                <a:path w="2379" h="1205">
                  <a:moveTo>
                    <a:pt x="2379" y="1205"/>
                  </a:moveTo>
                  <a:lnTo>
                    <a:pt x="2379" y="1205"/>
                  </a:lnTo>
                  <a:lnTo>
                    <a:pt x="0" y="1205"/>
                  </a:lnTo>
                  <a:lnTo>
                    <a:pt x="0" y="0"/>
                  </a:lnTo>
                  <a:lnTo>
                    <a:pt x="2379" y="0"/>
                  </a:lnTo>
                  <a:lnTo>
                    <a:pt x="2379" y="120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95" name="Freeform 17">
              <a:extLst>
                <a:ext uri="{FF2B5EF4-FFF2-40B4-BE49-F238E27FC236}">
                  <a16:creationId xmlns:a16="http://schemas.microsoft.com/office/drawing/2014/main" id="{E6A63AAD-6139-7524-3349-60552B5E3460}"/>
                </a:ext>
              </a:extLst>
            </p:cNvPr>
            <p:cNvSpPr>
              <a:spLocks/>
            </p:cNvSpPr>
            <p:nvPr/>
          </p:nvSpPr>
          <p:spPr bwMode="auto">
            <a:xfrm>
              <a:off x="2098541" y="5631511"/>
              <a:ext cx="247160" cy="38374"/>
            </a:xfrm>
            <a:custGeom>
              <a:avLst/>
              <a:gdLst>
                <a:gd name="T0" fmla="*/ 0 w 1206"/>
                <a:gd name="T1" fmla="*/ 187 h 187"/>
                <a:gd name="T2" fmla="*/ 0 w 1206"/>
                <a:gd name="T3" fmla="*/ 187 h 187"/>
                <a:gd name="T4" fmla="*/ 0 w 1206"/>
                <a:gd name="T5" fmla="*/ 0 h 187"/>
                <a:gd name="T6" fmla="*/ 1206 w 1206"/>
                <a:gd name="T7" fmla="*/ 0 h 187"/>
                <a:gd name="T8" fmla="*/ 1206 w 1206"/>
                <a:gd name="T9" fmla="*/ 187 h 187"/>
                <a:gd name="T10" fmla="*/ 0 w 1206"/>
                <a:gd name="T11" fmla="*/ 187 h 187"/>
              </a:gdLst>
              <a:ahLst/>
              <a:cxnLst>
                <a:cxn ang="0">
                  <a:pos x="T0" y="T1"/>
                </a:cxn>
                <a:cxn ang="0">
                  <a:pos x="T2" y="T3"/>
                </a:cxn>
                <a:cxn ang="0">
                  <a:pos x="T4" y="T5"/>
                </a:cxn>
                <a:cxn ang="0">
                  <a:pos x="T6" y="T7"/>
                </a:cxn>
                <a:cxn ang="0">
                  <a:pos x="T8" y="T9"/>
                </a:cxn>
                <a:cxn ang="0">
                  <a:pos x="T10" y="T11"/>
                </a:cxn>
              </a:cxnLst>
              <a:rect l="0" t="0" r="r" b="b"/>
              <a:pathLst>
                <a:path w="1206" h="187">
                  <a:moveTo>
                    <a:pt x="0" y="187"/>
                  </a:moveTo>
                  <a:lnTo>
                    <a:pt x="0" y="187"/>
                  </a:lnTo>
                  <a:lnTo>
                    <a:pt x="0" y="0"/>
                  </a:lnTo>
                  <a:lnTo>
                    <a:pt x="1206" y="0"/>
                  </a:lnTo>
                  <a:lnTo>
                    <a:pt x="1206" y="187"/>
                  </a:lnTo>
                  <a:lnTo>
                    <a:pt x="0" y="187"/>
                  </a:lnTo>
                  <a:close/>
                </a:path>
              </a:pathLst>
            </a:custGeom>
            <a:solidFill>
              <a:srgbClr val="FDB8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96" name="Freeform 18">
              <a:extLst>
                <a:ext uri="{FF2B5EF4-FFF2-40B4-BE49-F238E27FC236}">
                  <a16:creationId xmlns:a16="http://schemas.microsoft.com/office/drawing/2014/main" id="{DA5B6CD1-2963-7900-D2DD-84FD41E88412}"/>
                </a:ext>
              </a:extLst>
            </p:cNvPr>
            <p:cNvSpPr>
              <a:spLocks/>
            </p:cNvSpPr>
            <p:nvPr/>
          </p:nvSpPr>
          <p:spPr bwMode="auto">
            <a:xfrm>
              <a:off x="2080072" y="5617964"/>
              <a:ext cx="284095" cy="65412"/>
            </a:xfrm>
            <a:custGeom>
              <a:avLst/>
              <a:gdLst>
                <a:gd name="T0" fmla="*/ 1386 w 1386"/>
                <a:gd name="T1" fmla="*/ 0 h 319"/>
                <a:gd name="T2" fmla="*/ 1386 w 1386"/>
                <a:gd name="T3" fmla="*/ 0 h 319"/>
                <a:gd name="T4" fmla="*/ 0 w 1386"/>
                <a:gd name="T5" fmla="*/ 0 h 319"/>
                <a:gd name="T6" fmla="*/ 0 w 1386"/>
                <a:gd name="T7" fmla="*/ 319 h 319"/>
                <a:gd name="T8" fmla="*/ 1386 w 1386"/>
                <a:gd name="T9" fmla="*/ 319 h 319"/>
                <a:gd name="T10" fmla="*/ 1386 w 1386"/>
                <a:gd name="T11" fmla="*/ 0 h 319"/>
              </a:gdLst>
              <a:ahLst/>
              <a:cxnLst>
                <a:cxn ang="0">
                  <a:pos x="T0" y="T1"/>
                </a:cxn>
                <a:cxn ang="0">
                  <a:pos x="T2" y="T3"/>
                </a:cxn>
                <a:cxn ang="0">
                  <a:pos x="T4" y="T5"/>
                </a:cxn>
                <a:cxn ang="0">
                  <a:pos x="T6" y="T7"/>
                </a:cxn>
                <a:cxn ang="0">
                  <a:pos x="T8" y="T9"/>
                </a:cxn>
                <a:cxn ang="0">
                  <a:pos x="T10" y="T11"/>
                </a:cxn>
              </a:cxnLst>
              <a:rect l="0" t="0" r="r" b="b"/>
              <a:pathLst>
                <a:path w="1386" h="319">
                  <a:moveTo>
                    <a:pt x="1386" y="0"/>
                  </a:moveTo>
                  <a:lnTo>
                    <a:pt x="1386" y="0"/>
                  </a:lnTo>
                  <a:lnTo>
                    <a:pt x="0" y="0"/>
                  </a:lnTo>
                  <a:lnTo>
                    <a:pt x="0" y="319"/>
                  </a:lnTo>
                  <a:lnTo>
                    <a:pt x="1386" y="319"/>
                  </a:lnTo>
                  <a:lnTo>
                    <a:pt x="138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97" name="Freeform 19">
              <a:extLst>
                <a:ext uri="{FF2B5EF4-FFF2-40B4-BE49-F238E27FC236}">
                  <a16:creationId xmlns:a16="http://schemas.microsoft.com/office/drawing/2014/main" id="{3ED502A0-11FD-6524-3727-77D029348B90}"/>
                </a:ext>
              </a:extLst>
            </p:cNvPr>
            <p:cNvSpPr>
              <a:spLocks/>
            </p:cNvSpPr>
            <p:nvPr/>
          </p:nvSpPr>
          <p:spPr bwMode="auto">
            <a:xfrm>
              <a:off x="2098541" y="5533475"/>
              <a:ext cx="247160" cy="38539"/>
            </a:xfrm>
            <a:custGeom>
              <a:avLst/>
              <a:gdLst>
                <a:gd name="T0" fmla="*/ 0 w 1206"/>
                <a:gd name="T1" fmla="*/ 188 h 188"/>
                <a:gd name="T2" fmla="*/ 0 w 1206"/>
                <a:gd name="T3" fmla="*/ 188 h 188"/>
                <a:gd name="T4" fmla="*/ 0 w 1206"/>
                <a:gd name="T5" fmla="*/ 0 h 188"/>
                <a:gd name="T6" fmla="*/ 1206 w 1206"/>
                <a:gd name="T7" fmla="*/ 0 h 188"/>
                <a:gd name="T8" fmla="*/ 1206 w 1206"/>
                <a:gd name="T9" fmla="*/ 188 h 188"/>
                <a:gd name="T10" fmla="*/ 0 w 1206"/>
                <a:gd name="T11" fmla="*/ 188 h 188"/>
              </a:gdLst>
              <a:ahLst/>
              <a:cxnLst>
                <a:cxn ang="0">
                  <a:pos x="T0" y="T1"/>
                </a:cxn>
                <a:cxn ang="0">
                  <a:pos x="T2" y="T3"/>
                </a:cxn>
                <a:cxn ang="0">
                  <a:pos x="T4" y="T5"/>
                </a:cxn>
                <a:cxn ang="0">
                  <a:pos x="T6" y="T7"/>
                </a:cxn>
                <a:cxn ang="0">
                  <a:pos x="T8" y="T9"/>
                </a:cxn>
                <a:cxn ang="0">
                  <a:pos x="T10" y="T11"/>
                </a:cxn>
              </a:cxnLst>
              <a:rect l="0" t="0" r="r" b="b"/>
              <a:pathLst>
                <a:path w="1206" h="188">
                  <a:moveTo>
                    <a:pt x="0" y="188"/>
                  </a:moveTo>
                  <a:lnTo>
                    <a:pt x="0" y="188"/>
                  </a:lnTo>
                  <a:lnTo>
                    <a:pt x="0" y="0"/>
                  </a:lnTo>
                  <a:lnTo>
                    <a:pt x="1206" y="0"/>
                  </a:lnTo>
                  <a:lnTo>
                    <a:pt x="1206" y="188"/>
                  </a:lnTo>
                  <a:lnTo>
                    <a:pt x="0" y="188"/>
                  </a:lnTo>
                  <a:close/>
                </a:path>
              </a:pathLst>
            </a:custGeom>
            <a:solidFill>
              <a:srgbClr val="FDB8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98" name="Freeform 20">
              <a:extLst>
                <a:ext uri="{FF2B5EF4-FFF2-40B4-BE49-F238E27FC236}">
                  <a16:creationId xmlns:a16="http://schemas.microsoft.com/office/drawing/2014/main" id="{6410A697-FA2C-655F-51D2-809B0E58BB23}"/>
                </a:ext>
              </a:extLst>
            </p:cNvPr>
            <p:cNvSpPr>
              <a:spLocks/>
            </p:cNvSpPr>
            <p:nvPr/>
          </p:nvSpPr>
          <p:spPr bwMode="auto">
            <a:xfrm>
              <a:off x="2080072" y="5519929"/>
              <a:ext cx="284095" cy="65412"/>
            </a:xfrm>
            <a:custGeom>
              <a:avLst/>
              <a:gdLst>
                <a:gd name="T0" fmla="*/ 1386 w 1386"/>
                <a:gd name="T1" fmla="*/ 0 h 319"/>
                <a:gd name="T2" fmla="*/ 1386 w 1386"/>
                <a:gd name="T3" fmla="*/ 0 h 319"/>
                <a:gd name="T4" fmla="*/ 0 w 1386"/>
                <a:gd name="T5" fmla="*/ 0 h 319"/>
                <a:gd name="T6" fmla="*/ 0 w 1386"/>
                <a:gd name="T7" fmla="*/ 319 h 319"/>
                <a:gd name="T8" fmla="*/ 1386 w 1386"/>
                <a:gd name="T9" fmla="*/ 319 h 319"/>
                <a:gd name="T10" fmla="*/ 1386 w 1386"/>
                <a:gd name="T11" fmla="*/ 0 h 319"/>
              </a:gdLst>
              <a:ahLst/>
              <a:cxnLst>
                <a:cxn ang="0">
                  <a:pos x="T0" y="T1"/>
                </a:cxn>
                <a:cxn ang="0">
                  <a:pos x="T2" y="T3"/>
                </a:cxn>
                <a:cxn ang="0">
                  <a:pos x="T4" y="T5"/>
                </a:cxn>
                <a:cxn ang="0">
                  <a:pos x="T6" y="T7"/>
                </a:cxn>
                <a:cxn ang="0">
                  <a:pos x="T8" y="T9"/>
                </a:cxn>
                <a:cxn ang="0">
                  <a:pos x="T10" y="T11"/>
                </a:cxn>
              </a:cxnLst>
              <a:rect l="0" t="0" r="r" b="b"/>
              <a:pathLst>
                <a:path w="1386" h="319">
                  <a:moveTo>
                    <a:pt x="1386" y="0"/>
                  </a:moveTo>
                  <a:lnTo>
                    <a:pt x="1386" y="0"/>
                  </a:lnTo>
                  <a:lnTo>
                    <a:pt x="0" y="0"/>
                  </a:lnTo>
                  <a:lnTo>
                    <a:pt x="0" y="319"/>
                  </a:lnTo>
                  <a:lnTo>
                    <a:pt x="1386" y="319"/>
                  </a:lnTo>
                  <a:lnTo>
                    <a:pt x="138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99" name="Freeform 21">
              <a:extLst>
                <a:ext uri="{FF2B5EF4-FFF2-40B4-BE49-F238E27FC236}">
                  <a16:creationId xmlns:a16="http://schemas.microsoft.com/office/drawing/2014/main" id="{C47679F4-5578-9211-ED2F-0BB85853A350}"/>
                </a:ext>
              </a:extLst>
            </p:cNvPr>
            <p:cNvSpPr>
              <a:spLocks/>
            </p:cNvSpPr>
            <p:nvPr/>
          </p:nvSpPr>
          <p:spPr bwMode="auto">
            <a:xfrm>
              <a:off x="1906840" y="5643841"/>
              <a:ext cx="137956" cy="13934"/>
            </a:xfrm>
            <a:custGeom>
              <a:avLst/>
              <a:gdLst>
                <a:gd name="T0" fmla="*/ 673 w 673"/>
                <a:gd name="T1" fmla="*/ 0 h 68"/>
                <a:gd name="T2" fmla="*/ 673 w 673"/>
                <a:gd name="T3" fmla="*/ 0 h 68"/>
                <a:gd name="T4" fmla="*/ 0 w 673"/>
                <a:gd name="T5" fmla="*/ 0 h 68"/>
                <a:gd name="T6" fmla="*/ 0 w 673"/>
                <a:gd name="T7" fmla="*/ 68 h 68"/>
                <a:gd name="T8" fmla="*/ 673 w 673"/>
                <a:gd name="T9" fmla="*/ 68 h 68"/>
                <a:gd name="T10" fmla="*/ 673 w 673"/>
                <a:gd name="T11" fmla="*/ 0 h 68"/>
              </a:gdLst>
              <a:ahLst/>
              <a:cxnLst>
                <a:cxn ang="0">
                  <a:pos x="T0" y="T1"/>
                </a:cxn>
                <a:cxn ang="0">
                  <a:pos x="T2" y="T3"/>
                </a:cxn>
                <a:cxn ang="0">
                  <a:pos x="T4" y="T5"/>
                </a:cxn>
                <a:cxn ang="0">
                  <a:pos x="T6" y="T7"/>
                </a:cxn>
                <a:cxn ang="0">
                  <a:pos x="T8" y="T9"/>
                </a:cxn>
                <a:cxn ang="0">
                  <a:pos x="T10" y="T11"/>
                </a:cxn>
              </a:cxnLst>
              <a:rect l="0" t="0" r="r" b="b"/>
              <a:pathLst>
                <a:path w="673" h="68">
                  <a:moveTo>
                    <a:pt x="673" y="0"/>
                  </a:moveTo>
                  <a:lnTo>
                    <a:pt x="673" y="0"/>
                  </a:lnTo>
                  <a:lnTo>
                    <a:pt x="0" y="0"/>
                  </a:lnTo>
                  <a:lnTo>
                    <a:pt x="0" y="68"/>
                  </a:lnTo>
                  <a:lnTo>
                    <a:pt x="673" y="68"/>
                  </a:lnTo>
                  <a:lnTo>
                    <a:pt x="67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00" name="Freeform 22">
              <a:extLst>
                <a:ext uri="{FF2B5EF4-FFF2-40B4-BE49-F238E27FC236}">
                  <a16:creationId xmlns:a16="http://schemas.microsoft.com/office/drawing/2014/main" id="{2DC49447-119E-7947-BD1F-EFC8BB7083EE}"/>
                </a:ext>
              </a:extLst>
            </p:cNvPr>
            <p:cNvSpPr>
              <a:spLocks/>
            </p:cNvSpPr>
            <p:nvPr/>
          </p:nvSpPr>
          <p:spPr bwMode="auto">
            <a:xfrm>
              <a:off x="1906840" y="5545198"/>
              <a:ext cx="137956" cy="15150"/>
            </a:xfrm>
            <a:custGeom>
              <a:avLst/>
              <a:gdLst>
                <a:gd name="T0" fmla="*/ 673 w 673"/>
                <a:gd name="T1" fmla="*/ 0 h 74"/>
                <a:gd name="T2" fmla="*/ 673 w 673"/>
                <a:gd name="T3" fmla="*/ 0 h 74"/>
                <a:gd name="T4" fmla="*/ 0 w 673"/>
                <a:gd name="T5" fmla="*/ 0 h 74"/>
                <a:gd name="T6" fmla="*/ 0 w 673"/>
                <a:gd name="T7" fmla="*/ 74 h 74"/>
                <a:gd name="T8" fmla="*/ 673 w 673"/>
                <a:gd name="T9" fmla="*/ 74 h 74"/>
                <a:gd name="T10" fmla="*/ 673 w 673"/>
                <a:gd name="T11" fmla="*/ 0 h 74"/>
              </a:gdLst>
              <a:ahLst/>
              <a:cxnLst>
                <a:cxn ang="0">
                  <a:pos x="T0" y="T1"/>
                </a:cxn>
                <a:cxn ang="0">
                  <a:pos x="T2" y="T3"/>
                </a:cxn>
                <a:cxn ang="0">
                  <a:pos x="T4" y="T5"/>
                </a:cxn>
                <a:cxn ang="0">
                  <a:pos x="T6" y="T7"/>
                </a:cxn>
                <a:cxn ang="0">
                  <a:pos x="T8" y="T9"/>
                </a:cxn>
                <a:cxn ang="0">
                  <a:pos x="T10" y="T11"/>
                </a:cxn>
              </a:cxnLst>
              <a:rect l="0" t="0" r="r" b="b"/>
              <a:pathLst>
                <a:path w="673" h="74">
                  <a:moveTo>
                    <a:pt x="673" y="0"/>
                  </a:moveTo>
                  <a:lnTo>
                    <a:pt x="673" y="0"/>
                  </a:lnTo>
                  <a:lnTo>
                    <a:pt x="0" y="0"/>
                  </a:lnTo>
                  <a:lnTo>
                    <a:pt x="0" y="74"/>
                  </a:lnTo>
                  <a:lnTo>
                    <a:pt x="673" y="74"/>
                  </a:lnTo>
                  <a:lnTo>
                    <a:pt x="67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01" name="Oval 100">
              <a:extLst>
                <a:ext uri="{FF2B5EF4-FFF2-40B4-BE49-F238E27FC236}">
                  <a16:creationId xmlns:a16="http://schemas.microsoft.com/office/drawing/2014/main" id="{2D6D36E8-FFA3-8AD8-79E9-45622E0E8461}"/>
                </a:ext>
              </a:extLst>
            </p:cNvPr>
            <p:cNvSpPr>
              <a:spLocks noChangeArrowheads="1"/>
            </p:cNvSpPr>
            <p:nvPr/>
          </p:nvSpPr>
          <p:spPr bwMode="auto">
            <a:xfrm>
              <a:off x="1893735" y="5427258"/>
              <a:ext cx="39147" cy="3914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02" name="Oval 101">
              <a:extLst>
                <a:ext uri="{FF2B5EF4-FFF2-40B4-BE49-F238E27FC236}">
                  <a16:creationId xmlns:a16="http://schemas.microsoft.com/office/drawing/2014/main" id="{1573FDA3-4C4D-D24B-2A4E-F9E753E9A6DA}"/>
                </a:ext>
              </a:extLst>
            </p:cNvPr>
            <p:cNvSpPr>
              <a:spLocks noChangeArrowheads="1"/>
            </p:cNvSpPr>
            <p:nvPr/>
          </p:nvSpPr>
          <p:spPr bwMode="auto">
            <a:xfrm>
              <a:off x="1946430" y="5427258"/>
              <a:ext cx="39147" cy="3914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sp>
        <p:nvSpPr>
          <p:cNvPr id="82" name="Freeform 25">
            <a:extLst>
              <a:ext uri="{FF2B5EF4-FFF2-40B4-BE49-F238E27FC236}">
                <a16:creationId xmlns:a16="http://schemas.microsoft.com/office/drawing/2014/main" id="{24FE6643-7AA8-8813-2155-9265BDA9851E}"/>
              </a:ext>
            </a:extLst>
          </p:cNvPr>
          <p:cNvSpPr>
            <a:spLocks/>
          </p:cNvSpPr>
          <p:nvPr/>
        </p:nvSpPr>
        <p:spPr bwMode="auto">
          <a:xfrm>
            <a:off x="10672298" y="5176115"/>
            <a:ext cx="1432617" cy="806945"/>
          </a:xfrm>
          <a:prstGeom prst="rect">
            <a:avLst/>
          </a:prstGeom>
          <a:noFill/>
          <a:ln w="12700" cap="flat">
            <a:noFill/>
            <a:prstDash val="solid"/>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1" lang="en-US" sz="1400" b="1" i="0" u="none" strike="noStrike" kern="1200" cap="none" spc="0" normalizeH="0" baseline="0" noProof="0" dirty="0">
                <a:ln>
                  <a:noFill/>
                </a:ln>
                <a:solidFill>
                  <a:srgbClr val="0080B1"/>
                </a:solidFill>
                <a:effectLst/>
                <a:uLnTx/>
                <a:uFillTx/>
                <a:latin typeface="Arial"/>
                <a:cs typeface="Arial" pitchFamily="34" charset="0"/>
              </a:rPr>
              <a:t>Digital Employee Experience Score</a:t>
            </a:r>
          </a:p>
          <a:p>
            <a:pPr marL="114300" marR="0" lvl="0" indent="0" algn="l" defTabSz="914400" rtl="0" eaLnBrk="1" fontAlgn="auto" latinLnBrk="0" hangingPunct="1">
              <a:lnSpc>
                <a:spcPct val="100000"/>
              </a:lnSpc>
              <a:spcBef>
                <a:spcPts val="0"/>
              </a:spcBef>
              <a:spcAft>
                <a:spcPts val="0"/>
              </a:spcAft>
              <a:buClrTx/>
              <a:buSzTx/>
              <a:buFontTx/>
              <a:buNone/>
              <a:tabLst/>
              <a:defRPr/>
            </a:pPr>
            <a:r>
              <a:rPr kumimoji="1" lang="en-CA" sz="1100" b="0" i="0" u="none" strike="noStrike" kern="1200" cap="none" spc="0" normalizeH="0" baseline="0" noProof="0" dirty="0">
                <a:ln>
                  <a:noFill/>
                </a:ln>
                <a:solidFill>
                  <a:srgbClr val="1C1C1C"/>
                </a:solidFill>
                <a:effectLst/>
                <a:uLnTx/>
                <a:uFillTx/>
                <a:latin typeface="Arial"/>
                <a:cs typeface="Arial" pitchFamily="34" charset="0"/>
              </a:rPr>
              <a:t>Total experience calculated by AI-driven analytics engine</a:t>
            </a:r>
          </a:p>
        </p:txBody>
      </p:sp>
      <p:grpSp>
        <p:nvGrpSpPr>
          <p:cNvPr id="103" name="Group 102">
            <a:extLst>
              <a:ext uri="{FF2B5EF4-FFF2-40B4-BE49-F238E27FC236}">
                <a16:creationId xmlns:a16="http://schemas.microsoft.com/office/drawing/2014/main" id="{2F19CD6A-4E4E-6A1F-C214-F206B059AF5C}"/>
              </a:ext>
            </a:extLst>
          </p:cNvPr>
          <p:cNvGrpSpPr/>
          <p:nvPr/>
        </p:nvGrpSpPr>
        <p:grpSpPr>
          <a:xfrm>
            <a:off x="9816256" y="5380472"/>
            <a:ext cx="465937" cy="402179"/>
            <a:chOff x="7465141" y="4877315"/>
            <a:chExt cx="459746" cy="396835"/>
          </a:xfrm>
        </p:grpSpPr>
        <p:sp>
          <p:nvSpPr>
            <p:cNvPr id="104" name="Rectangle 103">
              <a:extLst>
                <a:ext uri="{FF2B5EF4-FFF2-40B4-BE49-F238E27FC236}">
                  <a16:creationId xmlns:a16="http://schemas.microsoft.com/office/drawing/2014/main" id="{8A5CD97F-2186-D7C6-2E0C-CD782C6A4E2D}"/>
                </a:ext>
              </a:extLst>
            </p:cNvPr>
            <p:cNvSpPr>
              <a:spLocks noChangeArrowheads="1"/>
            </p:cNvSpPr>
            <p:nvPr/>
          </p:nvSpPr>
          <p:spPr bwMode="auto">
            <a:xfrm>
              <a:off x="7494441" y="4885827"/>
              <a:ext cx="401528" cy="2610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05" name="Freeform 29">
              <a:extLst>
                <a:ext uri="{FF2B5EF4-FFF2-40B4-BE49-F238E27FC236}">
                  <a16:creationId xmlns:a16="http://schemas.microsoft.com/office/drawing/2014/main" id="{6E82DB3E-A319-35A8-03B7-4EC0670F159E}"/>
                </a:ext>
              </a:extLst>
            </p:cNvPr>
            <p:cNvSpPr>
              <a:spLocks/>
            </p:cNvSpPr>
            <p:nvPr/>
          </p:nvSpPr>
          <p:spPr bwMode="auto">
            <a:xfrm>
              <a:off x="7654256" y="4988624"/>
              <a:ext cx="85773" cy="85609"/>
            </a:xfrm>
            <a:custGeom>
              <a:avLst/>
              <a:gdLst>
                <a:gd name="T0" fmla="*/ 31 w 424"/>
                <a:gd name="T1" fmla="*/ 413 h 423"/>
                <a:gd name="T2" fmla="*/ 31 w 424"/>
                <a:gd name="T3" fmla="*/ 413 h 423"/>
                <a:gd name="T4" fmla="*/ 70 w 424"/>
                <a:gd name="T5" fmla="*/ 413 h 423"/>
                <a:gd name="T6" fmla="*/ 229 w 424"/>
                <a:gd name="T7" fmla="*/ 253 h 423"/>
                <a:gd name="T8" fmla="*/ 261 w 424"/>
                <a:gd name="T9" fmla="*/ 364 h 423"/>
                <a:gd name="T10" fmla="*/ 294 w 424"/>
                <a:gd name="T11" fmla="*/ 366 h 423"/>
                <a:gd name="T12" fmla="*/ 411 w 424"/>
                <a:gd name="T13" fmla="*/ 51 h 423"/>
                <a:gd name="T14" fmla="*/ 373 w 424"/>
                <a:gd name="T15" fmla="*/ 12 h 423"/>
                <a:gd name="T16" fmla="*/ 58 w 424"/>
                <a:gd name="T17" fmla="*/ 130 h 423"/>
                <a:gd name="T18" fmla="*/ 66 w 424"/>
                <a:gd name="T19" fmla="*/ 163 h 423"/>
                <a:gd name="T20" fmla="*/ 169 w 424"/>
                <a:gd name="T21" fmla="*/ 196 h 423"/>
                <a:gd name="T22" fmla="*/ 11 w 424"/>
                <a:gd name="T23" fmla="*/ 354 h 423"/>
                <a:gd name="T24" fmla="*/ 11 w 424"/>
                <a:gd name="T25" fmla="*/ 392 h 423"/>
                <a:gd name="T26" fmla="*/ 31 w 424"/>
                <a:gd name="T27" fmla="*/ 41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4" h="423">
                  <a:moveTo>
                    <a:pt x="31" y="413"/>
                  </a:moveTo>
                  <a:lnTo>
                    <a:pt x="31" y="413"/>
                  </a:lnTo>
                  <a:cubicBezTo>
                    <a:pt x="42" y="423"/>
                    <a:pt x="59" y="423"/>
                    <a:pt x="70" y="413"/>
                  </a:cubicBezTo>
                  <a:lnTo>
                    <a:pt x="229" y="253"/>
                  </a:lnTo>
                  <a:lnTo>
                    <a:pt x="261" y="364"/>
                  </a:lnTo>
                  <a:cubicBezTo>
                    <a:pt x="271" y="392"/>
                    <a:pt x="282" y="400"/>
                    <a:pt x="294" y="366"/>
                  </a:cubicBezTo>
                  <a:lnTo>
                    <a:pt x="411" y="51"/>
                  </a:lnTo>
                  <a:cubicBezTo>
                    <a:pt x="424" y="17"/>
                    <a:pt x="407" y="0"/>
                    <a:pt x="373" y="12"/>
                  </a:cubicBezTo>
                  <a:lnTo>
                    <a:pt x="58" y="130"/>
                  </a:lnTo>
                  <a:cubicBezTo>
                    <a:pt x="24" y="142"/>
                    <a:pt x="43" y="153"/>
                    <a:pt x="66" y="163"/>
                  </a:cubicBezTo>
                  <a:lnTo>
                    <a:pt x="169" y="196"/>
                  </a:lnTo>
                  <a:lnTo>
                    <a:pt x="11" y="354"/>
                  </a:lnTo>
                  <a:cubicBezTo>
                    <a:pt x="0" y="365"/>
                    <a:pt x="0" y="382"/>
                    <a:pt x="11" y="392"/>
                  </a:cubicBezTo>
                  <a:lnTo>
                    <a:pt x="31" y="4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06" name="Freeform 30">
              <a:extLst>
                <a:ext uri="{FF2B5EF4-FFF2-40B4-BE49-F238E27FC236}">
                  <a16:creationId xmlns:a16="http://schemas.microsoft.com/office/drawing/2014/main" id="{4568DDCD-E219-2BBE-55BF-DB116E315CA3}"/>
                </a:ext>
              </a:extLst>
            </p:cNvPr>
            <p:cNvSpPr>
              <a:spLocks/>
            </p:cNvSpPr>
            <p:nvPr/>
          </p:nvSpPr>
          <p:spPr bwMode="auto">
            <a:xfrm>
              <a:off x="7669206" y="4992279"/>
              <a:ext cx="67549" cy="28318"/>
            </a:xfrm>
            <a:custGeom>
              <a:avLst/>
              <a:gdLst>
                <a:gd name="T0" fmla="*/ 15 w 334"/>
                <a:gd name="T1" fmla="*/ 138 h 140"/>
                <a:gd name="T2" fmla="*/ 15 w 334"/>
                <a:gd name="T3" fmla="*/ 138 h 140"/>
                <a:gd name="T4" fmla="*/ 2 w 334"/>
                <a:gd name="T5" fmla="*/ 132 h 140"/>
                <a:gd name="T6" fmla="*/ 8 w 334"/>
                <a:gd name="T7" fmla="*/ 118 h 140"/>
                <a:gd name="T8" fmla="*/ 318 w 334"/>
                <a:gd name="T9" fmla="*/ 3 h 140"/>
                <a:gd name="T10" fmla="*/ 332 w 334"/>
                <a:gd name="T11" fmla="*/ 9 h 140"/>
                <a:gd name="T12" fmla="*/ 326 w 334"/>
                <a:gd name="T13" fmla="*/ 22 h 140"/>
                <a:gd name="T14" fmla="*/ 15 w 334"/>
                <a:gd name="T15" fmla="*/ 138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140">
                  <a:moveTo>
                    <a:pt x="15" y="138"/>
                  </a:moveTo>
                  <a:lnTo>
                    <a:pt x="15" y="138"/>
                  </a:lnTo>
                  <a:cubicBezTo>
                    <a:pt x="10" y="140"/>
                    <a:pt x="4" y="137"/>
                    <a:pt x="2" y="132"/>
                  </a:cubicBezTo>
                  <a:cubicBezTo>
                    <a:pt x="0" y="126"/>
                    <a:pt x="3" y="120"/>
                    <a:pt x="8" y="118"/>
                  </a:cubicBezTo>
                  <a:lnTo>
                    <a:pt x="318" y="3"/>
                  </a:lnTo>
                  <a:cubicBezTo>
                    <a:pt x="324" y="0"/>
                    <a:pt x="330" y="3"/>
                    <a:pt x="332" y="9"/>
                  </a:cubicBezTo>
                  <a:cubicBezTo>
                    <a:pt x="334" y="14"/>
                    <a:pt x="331" y="20"/>
                    <a:pt x="326" y="22"/>
                  </a:cubicBezTo>
                  <a:lnTo>
                    <a:pt x="15" y="13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07" name="Freeform 31">
              <a:extLst>
                <a:ext uri="{FF2B5EF4-FFF2-40B4-BE49-F238E27FC236}">
                  <a16:creationId xmlns:a16="http://schemas.microsoft.com/office/drawing/2014/main" id="{DC47EAFD-159B-2D2C-209A-18C61A821500}"/>
                </a:ext>
              </a:extLst>
            </p:cNvPr>
            <p:cNvSpPr>
              <a:spLocks/>
            </p:cNvSpPr>
            <p:nvPr/>
          </p:nvSpPr>
          <p:spPr bwMode="auto">
            <a:xfrm>
              <a:off x="7658294" y="5029327"/>
              <a:ext cx="36830" cy="36994"/>
            </a:xfrm>
            <a:custGeom>
              <a:avLst/>
              <a:gdLst>
                <a:gd name="T0" fmla="*/ 4 w 182"/>
                <a:gd name="T1" fmla="*/ 163 h 183"/>
                <a:gd name="T2" fmla="*/ 4 w 182"/>
                <a:gd name="T3" fmla="*/ 163 h 183"/>
                <a:gd name="T4" fmla="*/ 163 w 182"/>
                <a:gd name="T5" fmla="*/ 5 h 183"/>
                <a:gd name="T6" fmla="*/ 178 w 182"/>
                <a:gd name="T7" fmla="*/ 5 h 183"/>
                <a:gd name="T8" fmla="*/ 178 w 182"/>
                <a:gd name="T9" fmla="*/ 20 h 183"/>
                <a:gd name="T10" fmla="*/ 19 w 182"/>
                <a:gd name="T11" fmla="*/ 179 h 183"/>
                <a:gd name="T12" fmla="*/ 4 w 182"/>
                <a:gd name="T13" fmla="*/ 179 h 183"/>
                <a:gd name="T14" fmla="*/ 4 w 182"/>
                <a:gd name="T15" fmla="*/ 163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183">
                  <a:moveTo>
                    <a:pt x="4" y="163"/>
                  </a:moveTo>
                  <a:lnTo>
                    <a:pt x="4" y="163"/>
                  </a:lnTo>
                  <a:lnTo>
                    <a:pt x="163" y="5"/>
                  </a:lnTo>
                  <a:cubicBezTo>
                    <a:pt x="167" y="0"/>
                    <a:pt x="174" y="0"/>
                    <a:pt x="178" y="5"/>
                  </a:cubicBezTo>
                  <a:cubicBezTo>
                    <a:pt x="182" y="9"/>
                    <a:pt x="182" y="15"/>
                    <a:pt x="178" y="20"/>
                  </a:cubicBezTo>
                  <a:lnTo>
                    <a:pt x="19" y="179"/>
                  </a:lnTo>
                  <a:cubicBezTo>
                    <a:pt x="15" y="183"/>
                    <a:pt x="8" y="183"/>
                    <a:pt x="4" y="179"/>
                  </a:cubicBezTo>
                  <a:cubicBezTo>
                    <a:pt x="0" y="174"/>
                    <a:pt x="0" y="168"/>
                    <a:pt x="4" y="163"/>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08" name="Freeform 32">
              <a:extLst>
                <a:ext uri="{FF2B5EF4-FFF2-40B4-BE49-F238E27FC236}">
                  <a16:creationId xmlns:a16="http://schemas.microsoft.com/office/drawing/2014/main" id="{5CBAADB5-71FE-5EA0-D312-93143A473D99}"/>
                </a:ext>
              </a:extLst>
            </p:cNvPr>
            <p:cNvSpPr>
              <a:spLocks noEditPoints="1"/>
            </p:cNvSpPr>
            <p:nvPr/>
          </p:nvSpPr>
          <p:spPr bwMode="auto">
            <a:xfrm>
              <a:off x="7465141" y="4877315"/>
              <a:ext cx="459746" cy="396835"/>
            </a:xfrm>
            <a:custGeom>
              <a:avLst/>
              <a:gdLst>
                <a:gd name="T0" fmla="*/ 1707 w 2273"/>
                <a:gd name="T1" fmla="*/ 1801 h 1961"/>
                <a:gd name="T2" fmla="*/ 579 w 2273"/>
                <a:gd name="T3" fmla="*/ 1801 h 1961"/>
                <a:gd name="T4" fmla="*/ 508 w 2273"/>
                <a:gd name="T5" fmla="*/ 1872 h 1961"/>
                <a:gd name="T6" fmla="*/ 508 w 2273"/>
                <a:gd name="T7" fmla="*/ 1961 h 1961"/>
                <a:gd name="T8" fmla="*/ 1778 w 2273"/>
                <a:gd name="T9" fmla="*/ 1961 h 1961"/>
                <a:gd name="T10" fmla="*/ 1778 w 2273"/>
                <a:gd name="T11" fmla="*/ 1872 h 1961"/>
                <a:gd name="T12" fmla="*/ 1707 w 2273"/>
                <a:gd name="T13" fmla="*/ 1801 h 1961"/>
                <a:gd name="T14" fmla="*/ 2037 w 2273"/>
                <a:gd name="T15" fmla="*/ 0 h 1961"/>
                <a:gd name="T16" fmla="*/ 2037 w 2273"/>
                <a:gd name="T17" fmla="*/ 0 h 1961"/>
                <a:gd name="T18" fmla="*/ 236 w 2273"/>
                <a:gd name="T19" fmla="*/ 0 h 1961"/>
                <a:gd name="T20" fmla="*/ 0 w 2273"/>
                <a:gd name="T21" fmla="*/ 236 h 1961"/>
                <a:gd name="T22" fmla="*/ 0 w 2273"/>
                <a:gd name="T23" fmla="*/ 1268 h 1961"/>
                <a:gd name="T24" fmla="*/ 236 w 2273"/>
                <a:gd name="T25" fmla="*/ 1504 h 1961"/>
                <a:gd name="T26" fmla="*/ 824 w 2273"/>
                <a:gd name="T27" fmla="*/ 1504 h 1961"/>
                <a:gd name="T28" fmla="*/ 824 w 2273"/>
                <a:gd name="T29" fmla="*/ 1736 h 1961"/>
                <a:gd name="T30" fmla="*/ 1449 w 2273"/>
                <a:gd name="T31" fmla="*/ 1736 h 1961"/>
                <a:gd name="T32" fmla="*/ 1449 w 2273"/>
                <a:gd name="T33" fmla="*/ 1504 h 1961"/>
                <a:gd name="T34" fmla="*/ 2037 w 2273"/>
                <a:gd name="T35" fmla="*/ 1504 h 1961"/>
                <a:gd name="T36" fmla="*/ 2273 w 2273"/>
                <a:gd name="T37" fmla="*/ 1268 h 1961"/>
                <a:gd name="T38" fmla="*/ 2273 w 2273"/>
                <a:gd name="T39" fmla="*/ 236 h 1961"/>
                <a:gd name="T40" fmla="*/ 2037 w 2273"/>
                <a:gd name="T41" fmla="*/ 0 h 1961"/>
                <a:gd name="T42" fmla="*/ 1136 w 2273"/>
                <a:gd name="T43" fmla="*/ 73 h 1961"/>
                <a:gd name="T44" fmla="*/ 1136 w 2273"/>
                <a:gd name="T45" fmla="*/ 73 h 1961"/>
                <a:gd name="T46" fmla="*/ 1167 w 2273"/>
                <a:gd name="T47" fmla="*/ 104 h 1961"/>
                <a:gd name="T48" fmla="*/ 1136 w 2273"/>
                <a:gd name="T49" fmla="*/ 134 h 1961"/>
                <a:gd name="T50" fmla="*/ 1106 w 2273"/>
                <a:gd name="T51" fmla="*/ 104 h 1961"/>
                <a:gd name="T52" fmla="*/ 1136 w 2273"/>
                <a:gd name="T53" fmla="*/ 73 h 1961"/>
                <a:gd name="T54" fmla="*/ 2035 w 2273"/>
                <a:gd name="T55" fmla="*/ 1274 h 1961"/>
                <a:gd name="T56" fmla="*/ 2035 w 2273"/>
                <a:gd name="T57" fmla="*/ 1274 h 1961"/>
                <a:gd name="T58" fmla="*/ 237 w 2273"/>
                <a:gd name="T59" fmla="*/ 1274 h 1961"/>
                <a:gd name="T60" fmla="*/ 237 w 2273"/>
                <a:gd name="T61" fmla="*/ 448 h 1961"/>
                <a:gd name="T62" fmla="*/ 237 w 2273"/>
                <a:gd name="T63" fmla="*/ 448 h 1961"/>
                <a:gd name="T64" fmla="*/ 237 w 2273"/>
                <a:gd name="T65" fmla="*/ 229 h 1961"/>
                <a:gd name="T66" fmla="*/ 2035 w 2273"/>
                <a:gd name="T67" fmla="*/ 229 h 1961"/>
                <a:gd name="T68" fmla="*/ 2035 w 2273"/>
                <a:gd name="T69" fmla="*/ 1056 h 1961"/>
                <a:gd name="T70" fmla="*/ 2035 w 2273"/>
                <a:gd name="T71" fmla="*/ 1274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3" h="1961">
                  <a:moveTo>
                    <a:pt x="1707" y="1801"/>
                  </a:moveTo>
                  <a:lnTo>
                    <a:pt x="579" y="1801"/>
                  </a:lnTo>
                  <a:cubicBezTo>
                    <a:pt x="540" y="1801"/>
                    <a:pt x="508" y="1833"/>
                    <a:pt x="508" y="1872"/>
                  </a:cubicBezTo>
                  <a:cubicBezTo>
                    <a:pt x="508" y="1875"/>
                    <a:pt x="508" y="1961"/>
                    <a:pt x="508" y="1961"/>
                  </a:cubicBezTo>
                  <a:lnTo>
                    <a:pt x="1778" y="1961"/>
                  </a:lnTo>
                  <a:cubicBezTo>
                    <a:pt x="1778" y="1961"/>
                    <a:pt x="1778" y="1875"/>
                    <a:pt x="1778" y="1872"/>
                  </a:cubicBezTo>
                  <a:cubicBezTo>
                    <a:pt x="1778" y="1833"/>
                    <a:pt x="1747" y="1801"/>
                    <a:pt x="1707" y="1801"/>
                  </a:cubicBezTo>
                  <a:close/>
                  <a:moveTo>
                    <a:pt x="2037" y="0"/>
                  </a:moveTo>
                  <a:lnTo>
                    <a:pt x="2037" y="0"/>
                  </a:lnTo>
                  <a:lnTo>
                    <a:pt x="236" y="0"/>
                  </a:lnTo>
                  <a:cubicBezTo>
                    <a:pt x="106" y="0"/>
                    <a:pt x="0" y="105"/>
                    <a:pt x="0" y="236"/>
                  </a:cubicBezTo>
                  <a:lnTo>
                    <a:pt x="0" y="1268"/>
                  </a:lnTo>
                  <a:cubicBezTo>
                    <a:pt x="0" y="1398"/>
                    <a:pt x="106" y="1504"/>
                    <a:pt x="236" y="1504"/>
                  </a:cubicBezTo>
                  <a:lnTo>
                    <a:pt x="824" y="1504"/>
                  </a:lnTo>
                  <a:lnTo>
                    <a:pt x="824" y="1736"/>
                  </a:lnTo>
                  <a:lnTo>
                    <a:pt x="1449" y="1736"/>
                  </a:lnTo>
                  <a:lnTo>
                    <a:pt x="1449" y="1504"/>
                  </a:lnTo>
                  <a:lnTo>
                    <a:pt x="2037" y="1504"/>
                  </a:lnTo>
                  <a:cubicBezTo>
                    <a:pt x="2167" y="1504"/>
                    <a:pt x="2273" y="1398"/>
                    <a:pt x="2273" y="1268"/>
                  </a:cubicBezTo>
                  <a:lnTo>
                    <a:pt x="2273" y="236"/>
                  </a:lnTo>
                  <a:cubicBezTo>
                    <a:pt x="2273" y="105"/>
                    <a:pt x="2167" y="0"/>
                    <a:pt x="2037" y="0"/>
                  </a:cubicBezTo>
                  <a:close/>
                  <a:moveTo>
                    <a:pt x="1136" y="73"/>
                  </a:moveTo>
                  <a:lnTo>
                    <a:pt x="1136" y="73"/>
                  </a:lnTo>
                  <a:cubicBezTo>
                    <a:pt x="1153" y="73"/>
                    <a:pt x="1167" y="87"/>
                    <a:pt x="1167" y="104"/>
                  </a:cubicBezTo>
                  <a:cubicBezTo>
                    <a:pt x="1167" y="120"/>
                    <a:pt x="1153" y="134"/>
                    <a:pt x="1136" y="134"/>
                  </a:cubicBezTo>
                  <a:cubicBezTo>
                    <a:pt x="1120" y="134"/>
                    <a:pt x="1106" y="120"/>
                    <a:pt x="1106" y="104"/>
                  </a:cubicBezTo>
                  <a:cubicBezTo>
                    <a:pt x="1106" y="87"/>
                    <a:pt x="1120" y="73"/>
                    <a:pt x="1136" y="73"/>
                  </a:cubicBezTo>
                  <a:close/>
                  <a:moveTo>
                    <a:pt x="2035" y="1274"/>
                  </a:moveTo>
                  <a:lnTo>
                    <a:pt x="2035" y="1274"/>
                  </a:lnTo>
                  <a:lnTo>
                    <a:pt x="237" y="1274"/>
                  </a:lnTo>
                  <a:lnTo>
                    <a:pt x="237" y="448"/>
                  </a:lnTo>
                  <a:lnTo>
                    <a:pt x="237" y="448"/>
                  </a:lnTo>
                  <a:lnTo>
                    <a:pt x="237" y="229"/>
                  </a:lnTo>
                  <a:lnTo>
                    <a:pt x="2035" y="229"/>
                  </a:lnTo>
                  <a:lnTo>
                    <a:pt x="2035" y="1056"/>
                  </a:lnTo>
                  <a:lnTo>
                    <a:pt x="2035" y="127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sp>
        <p:nvSpPr>
          <p:cNvPr id="2" name="Footer Placeholder 2">
            <a:extLst>
              <a:ext uri="{FF2B5EF4-FFF2-40B4-BE49-F238E27FC236}">
                <a16:creationId xmlns:a16="http://schemas.microsoft.com/office/drawing/2014/main" id="{73E60D05-F87E-DBE6-1E08-6539BFDEA269}"/>
              </a:ext>
            </a:extLst>
          </p:cNvPr>
          <p:cNvSpPr>
            <a:spLocks noGrp="1"/>
          </p:cNvSpPr>
          <p:nvPr>
            <p:ph type="ftr" sz="quarter" idx="10"/>
          </p:nvPr>
        </p:nvSpPr>
        <p:spPr>
          <a:xfrm>
            <a:off x="228600" y="6556248"/>
            <a:ext cx="2651760" cy="1828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mn-cs"/>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mn-cs"/>
            </a:endParaRPr>
          </a:p>
        </p:txBody>
      </p:sp>
    </p:spTree>
    <p:extLst>
      <p:ext uri="{BB962C8B-B14F-4D97-AF65-F5344CB8AC3E}">
        <p14:creationId xmlns:p14="http://schemas.microsoft.com/office/powerpoint/2010/main" val="2191563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person, indoor, office, dining table&#10;&#10;Description automatically generated">
            <a:extLst>
              <a:ext uri="{FF2B5EF4-FFF2-40B4-BE49-F238E27FC236}">
                <a16:creationId xmlns:a16="http://schemas.microsoft.com/office/drawing/2014/main" id="{8168C426-3D16-248B-C3FB-47E3787674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65926" y="1239602"/>
            <a:ext cx="2220521" cy="1475937"/>
          </a:xfrm>
          <a:prstGeom prst="rect">
            <a:avLst/>
          </a:prstGeom>
        </p:spPr>
      </p:pic>
      <p:pic>
        <p:nvPicPr>
          <p:cNvPr id="26" name="Picture 25" descr="A person working on a computer&#10;&#10;Description automatically generated with low confidence">
            <a:extLst>
              <a:ext uri="{FF2B5EF4-FFF2-40B4-BE49-F238E27FC236}">
                <a16:creationId xmlns:a16="http://schemas.microsoft.com/office/drawing/2014/main" id="{D3BA777A-6223-0E68-279F-41349EF09A8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3343"/>
          <a:stretch/>
        </p:blipFill>
        <p:spPr>
          <a:xfrm>
            <a:off x="7318641" y="1239602"/>
            <a:ext cx="2208039" cy="1475937"/>
          </a:xfrm>
          <a:prstGeom prst="rect">
            <a:avLst/>
          </a:prstGeom>
        </p:spPr>
      </p:pic>
      <p:pic>
        <p:nvPicPr>
          <p:cNvPr id="28" name="Picture 27" descr="A person standing in front of a computer&#10;&#10;Description automatically generated with low confidence">
            <a:extLst>
              <a:ext uri="{FF2B5EF4-FFF2-40B4-BE49-F238E27FC236}">
                <a16:creationId xmlns:a16="http://schemas.microsoft.com/office/drawing/2014/main" id="{35A8BB67-6076-FE75-6463-B4C9CEB126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4199"/>
          <a:stretch/>
        </p:blipFill>
        <p:spPr>
          <a:xfrm>
            <a:off x="2666193" y="1239602"/>
            <a:ext cx="2186225" cy="1457352"/>
          </a:xfrm>
          <a:prstGeom prst="rect">
            <a:avLst/>
          </a:prstGeom>
        </p:spPr>
      </p:pic>
      <p:pic>
        <p:nvPicPr>
          <p:cNvPr id="30" name="Picture 29" descr="A picture containing text, person, indoor, display&#10;&#10;Description automatically generated">
            <a:extLst>
              <a:ext uri="{FF2B5EF4-FFF2-40B4-BE49-F238E27FC236}">
                <a16:creationId xmlns:a16="http://schemas.microsoft.com/office/drawing/2014/main" id="{910F839B-0E52-FFB2-A273-6613D0475A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9970" y="1239602"/>
            <a:ext cx="2186224" cy="1481448"/>
          </a:xfrm>
          <a:prstGeom prst="rect">
            <a:avLst/>
          </a:prstGeom>
        </p:spPr>
      </p:pic>
      <p:pic>
        <p:nvPicPr>
          <p:cNvPr id="64" name="Picture 63" descr="A person working on a computer&#10;&#10;Description automatically generated with low confidence">
            <a:extLst>
              <a:ext uri="{FF2B5EF4-FFF2-40B4-BE49-F238E27FC236}">
                <a16:creationId xmlns:a16="http://schemas.microsoft.com/office/drawing/2014/main" id="{5E9640A3-F810-E481-F459-3B8F46BF4C4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4005"/>
          <a:stretch/>
        </p:blipFill>
        <p:spPr>
          <a:xfrm>
            <a:off x="4992418" y="1239602"/>
            <a:ext cx="2186224" cy="1475937"/>
          </a:xfrm>
          <a:prstGeom prst="rect">
            <a:avLst/>
          </a:prstGeom>
        </p:spPr>
      </p:pic>
      <p:sp>
        <p:nvSpPr>
          <p:cNvPr id="4" name="Slide Number Placeholder 3">
            <a:extLst>
              <a:ext uri="{FF2B5EF4-FFF2-40B4-BE49-F238E27FC236}">
                <a16:creationId xmlns:a16="http://schemas.microsoft.com/office/drawing/2014/main" id="{67ED232F-D76F-6DB0-0D45-B30403A7536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1" lang="en-US" sz="800" b="0" i="0" u="none" strike="noStrike" kern="1200" cap="none" spc="0" normalizeH="0" baseline="0" noProof="0" dirty="0">
              <a:ln>
                <a:noFill/>
              </a:ln>
              <a:solidFill>
                <a:srgbClr val="6785C1"/>
              </a:solidFill>
              <a:effectLst/>
              <a:uLnTx/>
              <a:uFillTx/>
              <a:latin typeface="Arial"/>
              <a:cs typeface="Arial" panose="020B0604020202020204" pitchFamily="34" charset="0"/>
            </a:endParaRPr>
          </a:p>
        </p:txBody>
      </p:sp>
      <p:sp>
        <p:nvSpPr>
          <p:cNvPr id="2" name="Title 1">
            <a:extLst>
              <a:ext uri="{FF2B5EF4-FFF2-40B4-BE49-F238E27FC236}">
                <a16:creationId xmlns:a16="http://schemas.microsoft.com/office/drawing/2014/main" id="{03AE8F11-C982-A281-BC65-4B2EC02FEAC8}"/>
              </a:ext>
            </a:extLst>
          </p:cNvPr>
          <p:cNvSpPr>
            <a:spLocks noGrp="1"/>
          </p:cNvSpPr>
          <p:nvPr>
            <p:ph type="title"/>
          </p:nvPr>
        </p:nvSpPr>
        <p:spPr/>
        <p:txBody>
          <a:bodyPr/>
          <a:lstStyle/>
          <a:p>
            <a:r>
              <a:rPr lang="en-CA" dirty="0">
                <a:latin typeface="+mn-lt"/>
              </a:rPr>
              <a:t>Delivering Business Outcomes</a:t>
            </a:r>
          </a:p>
        </p:txBody>
      </p:sp>
      <p:grpSp>
        <p:nvGrpSpPr>
          <p:cNvPr id="11" name="Group 10">
            <a:extLst>
              <a:ext uri="{FF2B5EF4-FFF2-40B4-BE49-F238E27FC236}">
                <a16:creationId xmlns:a16="http://schemas.microsoft.com/office/drawing/2014/main" id="{C6F85795-C695-11BC-9641-E9FC155D1A2B}"/>
              </a:ext>
            </a:extLst>
          </p:cNvPr>
          <p:cNvGrpSpPr/>
          <p:nvPr/>
        </p:nvGrpSpPr>
        <p:grpSpPr>
          <a:xfrm>
            <a:off x="339970" y="2672861"/>
            <a:ext cx="11547230" cy="3679881"/>
            <a:chOff x="339970" y="2297175"/>
            <a:chExt cx="8784219" cy="3872688"/>
          </a:xfrm>
        </p:grpSpPr>
        <p:sp>
          <p:nvSpPr>
            <p:cNvPr id="6" name="Rectangle 5">
              <a:extLst>
                <a:ext uri="{FF2B5EF4-FFF2-40B4-BE49-F238E27FC236}">
                  <a16:creationId xmlns:a16="http://schemas.microsoft.com/office/drawing/2014/main" id="{24FC1BEE-B90D-FA05-02B9-D3D5BD45F3D6}"/>
                </a:ext>
              </a:extLst>
            </p:cNvPr>
            <p:cNvSpPr/>
            <p:nvPr/>
          </p:nvSpPr>
          <p:spPr>
            <a:xfrm>
              <a:off x="339970" y="2297175"/>
              <a:ext cx="1663106" cy="38726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Arial"/>
                  <a:cs typeface="+mn-cs"/>
                </a:rPr>
                <a:t>Enhanced end-user experience</a:t>
              </a:r>
            </a:p>
            <a:p>
              <a:pPr marL="0" marR="0" lvl="0" indent="0" algn="ctr" defTabSz="755650" rtl="0" eaLnBrk="1" fontAlgn="auto" latinLnBrk="0" hangingPunct="1">
                <a:lnSpc>
                  <a:spcPct val="90000"/>
                </a:lnSpc>
                <a:spcBef>
                  <a:spcPct val="0"/>
                </a:spcBef>
                <a:spcAft>
                  <a:spcPct val="3500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CA" sz="1600" b="0" i="0" u="none" strike="noStrike" kern="1200" cap="none" spc="0" normalizeH="0" baseline="0" noProof="0" dirty="0">
                  <a:ln>
                    <a:noFill/>
                  </a:ln>
                  <a:solidFill>
                    <a:srgbClr val="FFFFFF"/>
                  </a:solidFill>
                  <a:effectLst/>
                  <a:uLnTx/>
                  <a:uFillTx/>
                  <a:latin typeface="Arial"/>
                  <a:cs typeface="+mn-cs"/>
                </a:rPr>
                <a:t>Improve flexibility &amp; productivity </a:t>
              </a:r>
              <a:br>
                <a:rPr kumimoji="1" lang="en-CA" sz="1600" b="0" i="0" u="none" strike="noStrike" kern="1200" cap="none" spc="0" normalizeH="0" baseline="0" noProof="0" dirty="0">
                  <a:ln>
                    <a:noFill/>
                  </a:ln>
                  <a:solidFill>
                    <a:srgbClr val="FFFFFF"/>
                  </a:solidFill>
                  <a:effectLst/>
                  <a:uLnTx/>
                  <a:uFillTx/>
                  <a:latin typeface="Arial"/>
                  <a:cs typeface="+mn-cs"/>
                </a:rPr>
              </a:br>
              <a:r>
                <a:rPr kumimoji="1" lang="en-CA" sz="1600" b="0" i="0" u="none" strike="noStrike" kern="1200" cap="none" spc="0" normalizeH="0" baseline="0" noProof="0" dirty="0">
                  <a:ln>
                    <a:noFill/>
                  </a:ln>
                  <a:solidFill>
                    <a:srgbClr val="FFFFFF"/>
                  </a:solidFill>
                  <a:effectLst/>
                  <a:uLnTx/>
                  <a:uFillTx/>
                  <a:latin typeface="Arial"/>
                  <a:cs typeface="+mn-cs"/>
                </a:rPr>
                <a:t>by allowing employees to use their smartphones to access corporate applications.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600" b="0" i="0" u="none" strike="noStrike" kern="1200" cap="none" spc="0" normalizeH="0" baseline="0" noProof="0" dirty="0">
                <a:ln>
                  <a:noFill/>
                </a:ln>
                <a:solidFill>
                  <a:srgbClr val="FFFFFF"/>
                </a:solidFill>
                <a:effectLst/>
                <a:uLnTx/>
                <a:uFillTx/>
                <a:latin typeface="Arial"/>
                <a:cs typeface="+mn-cs"/>
              </a:endParaRPr>
            </a:p>
          </p:txBody>
        </p:sp>
        <p:sp>
          <p:nvSpPr>
            <p:cNvPr id="7" name="Rectangle 6">
              <a:extLst>
                <a:ext uri="{FF2B5EF4-FFF2-40B4-BE49-F238E27FC236}">
                  <a16:creationId xmlns:a16="http://schemas.microsoft.com/office/drawing/2014/main" id="{27831FF9-EF13-1BC5-7B61-76A10F7A9C68}"/>
                </a:ext>
              </a:extLst>
            </p:cNvPr>
            <p:cNvSpPr/>
            <p:nvPr/>
          </p:nvSpPr>
          <p:spPr>
            <a:xfrm>
              <a:off x="2109577" y="2297175"/>
              <a:ext cx="1663106" cy="38726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Arial"/>
                  <a:cs typeface="+mn-cs"/>
                </a:rPr>
                <a:t>Improved</a:t>
              </a:r>
              <a:br>
                <a:rPr kumimoji="1" lang="en-US" sz="2000" b="1" i="0" u="none" strike="noStrike" kern="1200" cap="none" spc="0" normalizeH="0" baseline="0" noProof="0" dirty="0">
                  <a:ln>
                    <a:noFill/>
                  </a:ln>
                  <a:solidFill>
                    <a:srgbClr val="FFFFFF"/>
                  </a:solidFill>
                  <a:effectLst/>
                  <a:uLnTx/>
                  <a:uFillTx/>
                  <a:latin typeface="Arial"/>
                  <a:cs typeface="+mn-cs"/>
                </a:rPr>
              </a:br>
              <a:r>
                <a:rPr kumimoji="1" lang="en-US" sz="2000" b="1" i="0" u="none" strike="noStrike" kern="1200" cap="none" spc="0" normalizeH="0" baseline="0" noProof="0" dirty="0">
                  <a:ln>
                    <a:noFill/>
                  </a:ln>
                  <a:solidFill>
                    <a:srgbClr val="FFFFFF"/>
                  </a:solidFill>
                  <a:effectLst/>
                  <a:uLnTx/>
                  <a:uFillTx/>
                  <a:latin typeface="Arial"/>
                  <a:cs typeface="+mn-cs"/>
                </a:rPr>
                <a:t>security</a:t>
              </a:r>
            </a:p>
            <a:p>
              <a:pPr marL="0" marR="0" lvl="0" indent="0" algn="ctr" defTabSz="755650" rtl="0" eaLnBrk="1" fontAlgn="auto" latinLnBrk="0" hangingPunct="1">
                <a:lnSpc>
                  <a:spcPct val="90000"/>
                </a:lnSpc>
                <a:spcBef>
                  <a:spcPct val="0"/>
                </a:spcBef>
                <a:spcAft>
                  <a:spcPct val="3500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CA" sz="1600" b="0" i="0" u="none" strike="noStrike" kern="1200" cap="none" spc="0" normalizeH="0" baseline="0" noProof="0" dirty="0">
                  <a:ln>
                    <a:noFill/>
                  </a:ln>
                  <a:solidFill>
                    <a:srgbClr val="FFFFFF"/>
                  </a:solidFill>
                  <a:effectLst/>
                  <a:uLnTx/>
                  <a:uFillTx/>
                  <a:latin typeface="Arial"/>
                  <a:cs typeface="+mn-cs"/>
                </a:rPr>
                <a:t>Reduce the burden of managing multiple tools so security teams can improve security posture &amp; lower the threat of security incidents.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600" b="0" i="0" u="none" strike="noStrike" kern="1200" cap="none" spc="0" normalizeH="0" baseline="0" noProof="0" dirty="0">
                <a:ln>
                  <a:noFill/>
                </a:ln>
                <a:solidFill>
                  <a:srgbClr val="FFFFFF"/>
                </a:solidFill>
                <a:effectLst/>
                <a:uLnTx/>
                <a:uFillTx/>
                <a:latin typeface="Arial"/>
                <a:cs typeface="+mn-cs"/>
              </a:endParaRPr>
            </a:p>
          </p:txBody>
        </p:sp>
        <p:sp>
          <p:nvSpPr>
            <p:cNvPr id="8" name="Rectangle 7">
              <a:extLst>
                <a:ext uri="{FF2B5EF4-FFF2-40B4-BE49-F238E27FC236}">
                  <a16:creationId xmlns:a16="http://schemas.microsoft.com/office/drawing/2014/main" id="{13B5F15A-3110-BDFD-1BB3-2A6EFD6C0EE5}"/>
                </a:ext>
              </a:extLst>
            </p:cNvPr>
            <p:cNvSpPr/>
            <p:nvPr/>
          </p:nvSpPr>
          <p:spPr>
            <a:xfrm>
              <a:off x="3879184" y="2297175"/>
              <a:ext cx="1663106" cy="38726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Arial"/>
                  <a:cs typeface="+mn-cs"/>
                </a:rPr>
                <a:t>Redeployed </a:t>
              </a:r>
              <a:br>
                <a:rPr kumimoji="1" lang="en-US" sz="2000" b="1" i="0" u="none" strike="noStrike" kern="1200" cap="none" spc="0" normalizeH="0" baseline="0" noProof="0" dirty="0">
                  <a:ln>
                    <a:noFill/>
                  </a:ln>
                  <a:solidFill>
                    <a:srgbClr val="FFFFFF"/>
                  </a:solidFill>
                  <a:effectLst/>
                  <a:uLnTx/>
                  <a:uFillTx/>
                  <a:latin typeface="Arial"/>
                  <a:cs typeface="+mn-cs"/>
                </a:rPr>
              </a:br>
              <a:r>
                <a:rPr kumimoji="1" lang="en-US" sz="2000" b="1" i="0" u="none" strike="noStrike" kern="1200" cap="none" spc="0" normalizeH="0" baseline="0" noProof="0" dirty="0">
                  <a:ln>
                    <a:noFill/>
                  </a:ln>
                  <a:solidFill>
                    <a:srgbClr val="FFFFFF"/>
                  </a:solidFill>
                  <a:effectLst/>
                  <a:uLnTx/>
                  <a:uFillTx/>
                  <a:latin typeface="Arial"/>
                  <a:cs typeface="+mn-cs"/>
                </a:rPr>
                <a:t>IT time</a:t>
              </a:r>
            </a:p>
            <a:p>
              <a:pPr marL="0" marR="0" lvl="0" indent="0" algn="ctr" defTabSz="755650" rtl="0" eaLnBrk="1" fontAlgn="auto" latinLnBrk="0" hangingPunct="1">
                <a:lnSpc>
                  <a:spcPct val="90000"/>
                </a:lnSpc>
                <a:spcBef>
                  <a:spcPct val="0"/>
                </a:spcBef>
                <a:spcAft>
                  <a:spcPct val="3500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CA" sz="1600" b="0" i="0" u="none" strike="noStrike" kern="1200" cap="none" spc="0" normalizeH="0" baseline="0" noProof="0" dirty="0">
                  <a:ln>
                    <a:noFill/>
                  </a:ln>
                  <a:solidFill>
                    <a:srgbClr val="FFFFFF"/>
                  </a:solidFill>
                  <a:effectLst/>
                  <a:uLnTx/>
                  <a:uFillTx/>
                  <a:latin typeface="Arial"/>
                  <a:cs typeface="+mn-cs"/>
                </a:rPr>
                <a:t>Enable faster &amp; smoother remote device provisioning &amp; upgrades so that IT teams can spend less time monitoring &amp; facilitating planned updates &amp; reconfigurations.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600" b="0" i="0" u="none" strike="noStrike" kern="1200" cap="none" spc="0" normalizeH="0" baseline="0" noProof="0" dirty="0">
                <a:ln>
                  <a:noFill/>
                </a:ln>
                <a:solidFill>
                  <a:srgbClr val="FFFFFF"/>
                </a:solidFill>
                <a:effectLst/>
                <a:uLnTx/>
                <a:uFillTx/>
                <a:latin typeface="Arial"/>
                <a:cs typeface="+mn-cs"/>
              </a:endParaRPr>
            </a:p>
          </p:txBody>
        </p:sp>
        <p:sp>
          <p:nvSpPr>
            <p:cNvPr id="9" name="Rectangle 8">
              <a:extLst>
                <a:ext uri="{FF2B5EF4-FFF2-40B4-BE49-F238E27FC236}">
                  <a16:creationId xmlns:a16="http://schemas.microsoft.com/office/drawing/2014/main" id="{80C864D7-5F8F-B96D-4DAE-EED7CBA6BAB3}"/>
                </a:ext>
              </a:extLst>
            </p:cNvPr>
            <p:cNvSpPr/>
            <p:nvPr/>
          </p:nvSpPr>
          <p:spPr>
            <a:xfrm>
              <a:off x="5648791" y="2297175"/>
              <a:ext cx="1679701" cy="38647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Arial"/>
                  <a:cs typeface="+mn-cs"/>
                </a:rPr>
                <a:t>Reduced support needs</a:t>
              </a:r>
            </a:p>
            <a:p>
              <a:pPr marL="0" marR="0" lvl="0" indent="0" algn="ctr" defTabSz="755650" rtl="0" eaLnBrk="1" fontAlgn="auto" latinLnBrk="0" hangingPunct="1">
                <a:lnSpc>
                  <a:spcPct val="90000"/>
                </a:lnSpc>
                <a:spcBef>
                  <a:spcPct val="0"/>
                </a:spcBef>
                <a:spcAft>
                  <a:spcPct val="3500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CA" sz="1600" b="0" i="0" u="none" strike="noStrike" kern="1200" cap="none" spc="0" normalizeH="0" baseline="0" noProof="0" dirty="0">
                  <a:ln>
                    <a:noFill/>
                  </a:ln>
                  <a:solidFill>
                    <a:srgbClr val="FFFFFF"/>
                  </a:solidFill>
                  <a:effectLst/>
                  <a:uLnTx/>
                  <a:uFillTx/>
                  <a:latin typeface="Arial"/>
                  <a:cs typeface="+mn-cs"/>
                </a:rPr>
                <a:t>Significantly reduce the total ticket queue for IT teams &amp; enable them to manage endpoints remotely to continually lower the number of</a:t>
              </a:r>
              <a:br>
                <a:rPr kumimoji="1" lang="en-CA" sz="1600" b="0" i="0" u="none" strike="noStrike" kern="1200" cap="none" spc="0" normalizeH="0" baseline="0" noProof="0" dirty="0">
                  <a:ln>
                    <a:noFill/>
                  </a:ln>
                  <a:solidFill>
                    <a:srgbClr val="FFFFFF"/>
                  </a:solidFill>
                  <a:effectLst/>
                  <a:uLnTx/>
                  <a:uFillTx/>
                  <a:latin typeface="Arial"/>
                  <a:cs typeface="+mn-cs"/>
                </a:rPr>
              </a:br>
              <a:r>
                <a:rPr kumimoji="1" lang="en-CA" sz="1600" b="0" i="0" u="none" strike="noStrike" kern="1200" cap="none" spc="0" normalizeH="0" baseline="0" noProof="0" dirty="0">
                  <a:ln>
                    <a:noFill/>
                  </a:ln>
                  <a:solidFill>
                    <a:srgbClr val="FFFFFF"/>
                  </a:solidFill>
                  <a:effectLst/>
                  <a:uLnTx/>
                  <a:uFillTx/>
                  <a:latin typeface="Arial"/>
                  <a:cs typeface="+mn-cs"/>
                </a:rPr>
                <a:t>support requests.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600" b="0" i="0" u="none" strike="noStrike" kern="1200" cap="none" spc="0" normalizeH="0" baseline="0" noProof="0" dirty="0">
                <a:ln>
                  <a:noFill/>
                </a:ln>
                <a:solidFill>
                  <a:srgbClr val="FFFFFF"/>
                </a:solidFill>
                <a:effectLst/>
                <a:uLnTx/>
                <a:uFillTx/>
                <a:latin typeface="Arial"/>
                <a:cs typeface="+mn-cs"/>
              </a:endParaRPr>
            </a:p>
          </p:txBody>
        </p:sp>
        <p:sp>
          <p:nvSpPr>
            <p:cNvPr id="10" name="Rectangle 9">
              <a:extLst>
                <a:ext uri="{FF2B5EF4-FFF2-40B4-BE49-F238E27FC236}">
                  <a16:creationId xmlns:a16="http://schemas.microsoft.com/office/drawing/2014/main" id="{85CFCBA1-1F24-65EE-4742-99A9F0864C40}"/>
                </a:ext>
              </a:extLst>
            </p:cNvPr>
            <p:cNvSpPr/>
            <p:nvPr/>
          </p:nvSpPr>
          <p:spPr>
            <a:xfrm>
              <a:off x="7434992" y="2297175"/>
              <a:ext cx="1689197" cy="38726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274320" rIns="91440" bIns="45720" numCol="1" spcCol="0" rtlCol="0" fromWordArt="0" anchor="t" anchorCtr="0" forceAA="0" compatLnSpc="1">
              <a:prstTxWarp prst="textNoShape">
                <a:avLst/>
              </a:prstTxWarp>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Arial"/>
                  <a:cs typeface="+mn-cs"/>
                </a:rPr>
                <a:t>Better sustainability</a:t>
              </a:r>
            </a:p>
            <a:p>
              <a:pPr marL="0" marR="0" lvl="0" indent="0" algn="ctr" defTabSz="755650" rtl="0" eaLnBrk="1" fontAlgn="auto" latinLnBrk="0" hangingPunct="1">
                <a:lnSpc>
                  <a:spcPct val="90000"/>
                </a:lnSpc>
                <a:spcBef>
                  <a:spcPct val="0"/>
                </a:spcBef>
                <a:spcAft>
                  <a:spcPct val="3500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en-CA" sz="1600" b="0" i="0" u="none" strike="noStrike" kern="1200" cap="none" spc="0" normalizeH="0" baseline="0" noProof="0" dirty="0">
                  <a:ln>
                    <a:noFill/>
                  </a:ln>
                  <a:solidFill>
                    <a:srgbClr val="FFFFFF"/>
                  </a:solidFill>
                  <a:effectLst/>
                  <a:uLnTx/>
                  <a:uFillTx/>
                  <a:latin typeface="Arial"/>
                  <a:cs typeface="+mn-cs"/>
                </a:rPr>
                <a:t>Move to the cloud &amp; retire former solutions to save licensing fee costs as well as hardware &amp; maintenance costs.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600" b="0" i="0" u="none" strike="noStrike" kern="1200" cap="none" spc="0" normalizeH="0" baseline="0" noProof="0" dirty="0">
                <a:ln>
                  <a:noFill/>
                </a:ln>
                <a:solidFill>
                  <a:srgbClr val="FFFFFF"/>
                </a:solidFill>
                <a:effectLst/>
                <a:uLnTx/>
                <a:uFillTx/>
                <a:latin typeface="Arial"/>
                <a:cs typeface="+mn-cs"/>
              </a:endParaRPr>
            </a:p>
          </p:txBody>
        </p:sp>
      </p:grpSp>
      <p:sp>
        <p:nvSpPr>
          <p:cNvPr id="5" name="Footer Placeholder 2">
            <a:extLst>
              <a:ext uri="{FF2B5EF4-FFF2-40B4-BE49-F238E27FC236}">
                <a16:creationId xmlns:a16="http://schemas.microsoft.com/office/drawing/2014/main" id="{85355C17-0BB7-B1FE-FA46-8441C36D463D}"/>
              </a:ext>
            </a:extLst>
          </p:cNvPr>
          <p:cNvSpPr>
            <a:spLocks noGrp="1"/>
          </p:cNvSpPr>
          <p:nvPr>
            <p:ph type="ftr" sz="quarter" idx="10"/>
          </p:nvPr>
        </p:nvSpPr>
        <p:spPr>
          <a:xfrm>
            <a:off x="228600" y="6556248"/>
            <a:ext cx="2651760" cy="1828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IN" sz="800" b="0" i="0" u="none" strike="noStrike" kern="1200" cap="none" spc="0" normalizeH="0" baseline="0" noProof="0" dirty="0">
                <a:ln>
                  <a:noFill/>
                </a:ln>
                <a:solidFill>
                  <a:srgbClr val="6785C1"/>
                </a:solidFill>
                <a:effectLst/>
                <a:uLnTx/>
                <a:uFillTx/>
                <a:latin typeface="Arial"/>
                <a:cs typeface="+mn-cs"/>
              </a:rPr>
              <a:t>© 2023 NTT DATA Americas, Inc. All rights reserved.</a:t>
            </a:r>
            <a:endParaRPr kumimoji="1" lang="en-US" sz="800" b="0" i="0" u="none" strike="noStrike" kern="1200" cap="none" spc="0" normalizeH="0" baseline="0" noProof="0" dirty="0">
              <a:ln>
                <a:noFill/>
              </a:ln>
              <a:solidFill>
                <a:srgbClr val="6785C1"/>
              </a:solidFill>
              <a:effectLst/>
              <a:uLnTx/>
              <a:uFillTx/>
              <a:latin typeface="Arial"/>
              <a:cs typeface="+mn-cs"/>
            </a:endParaRPr>
          </a:p>
        </p:txBody>
      </p:sp>
    </p:spTree>
    <p:extLst>
      <p:ext uri="{BB962C8B-B14F-4D97-AF65-F5344CB8AC3E}">
        <p14:creationId xmlns:p14="http://schemas.microsoft.com/office/powerpoint/2010/main" val="2520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 Placeholder 47">
            <a:extLst>
              <a:ext uri="{FF2B5EF4-FFF2-40B4-BE49-F238E27FC236}">
                <a16:creationId xmlns:a16="http://schemas.microsoft.com/office/drawing/2014/main" id="{75D821E3-4B8B-BBBD-5548-0A7C6C2A6C5F}"/>
              </a:ext>
            </a:extLst>
          </p:cNvPr>
          <p:cNvSpPr txBox="1">
            <a:spLocks/>
          </p:cNvSpPr>
          <p:nvPr/>
        </p:nvSpPr>
        <p:spPr>
          <a:xfrm>
            <a:off x="3944471" y="-2532"/>
            <a:ext cx="8247529" cy="2073851"/>
          </a:xfrm>
          <a:prstGeom prst="rect">
            <a:avLst/>
          </a:prstGeom>
          <a:solidFill>
            <a:srgbClr val="0F1C50"/>
          </a:solidFill>
        </p:spPr>
        <p:txBody>
          <a:bodyPr vert="horz" lIns="914400" tIns="228600" rIns="914400" bIns="0" rtlCol="0" anchor="ctr" anchorCtr="0">
            <a:normAutofit/>
          </a:bodyPr>
          <a:lstStyle>
            <a:lvl1pPr marL="228600" indent="-228600" algn="l" defTabSz="914400" rtl="0" eaLnBrk="1" latinLnBrk="0" hangingPunct="1">
              <a:lnSpc>
                <a:spcPct val="90000"/>
              </a:lnSpc>
              <a:spcBef>
                <a:spcPts val="1800"/>
              </a:spcBef>
              <a:buClr>
                <a:schemeClr val="accent2"/>
              </a:buClr>
              <a:buSzPct val="100000"/>
              <a:buFont typeface="Wingdings" panose="05000000000000000000"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2"/>
              </a:buClr>
              <a:buSzPct val="10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accent2"/>
              </a:buClr>
              <a:buSzPct val="100000"/>
              <a:buFont typeface="Wingdings" panose="05000000000000000000" pitchFamily="2" charset="2"/>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accent2"/>
              </a:buClr>
              <a:buSzPct val="10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accent2"/>
              </a:buClr>
              <a:buSzPct val="100000"/>
              <a:buFont typeface="Wingdings" panose="05000000000000000000" pitchFamily="2" charset="2"/>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accent2"/>
              </a:buClr>
              <a:buSzPct val="100000"/>
              <a:buFont typeface="Arial" panose="020B060402020202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accent2"/>
              </a:buClr>
              <a:buSzPct val="100000"/>
              <a:buFont typeface="Wingdings" panose="05000000000000000000" pitchFamily="2" charset="2"/>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accent2"/>
              </a:buClr>
              <a:buSzPct val="100000"/>
              <a:buFont typeface="Arial" panose="020B060402020202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accent2"/>
              </a:buClr>
              <a:buSzPct val="100000"/>
              <a:buFont typeface="Wingdings" panose="05000000000000000000"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
                <a:srgbClr val="6785C1"/>
              </a:buClr>
              <a:buSzPct val="100000"/>
              <a:buFont typeface="Wingdings" panose="05000000000000000000" pitchFamily="2" charset="2"/>
              <a:buNone/>
              <a:tabLst/>
              <a:defRPr/>
            </a:pPr>
            <a:endParaRPr kumimoji="1" lang="en-US" sz="1400" b="0" i="0" u="none" strike="noStrike" kern="1200" cap="none" spc="0" normalizeH="0" baseline="0" noProof="0" dirty="0">
              <a:ln>
                <a:noFill/>
              </a:ln>
              <a:solidFill>
                <a:srgbClr val="FFFFFF"/>
              </a:solidFill>
              <a:effectLst/>
              <a:uLnTx/>
              <a:uFillTx/>
              <a:latin typeface="Arial"/>
              <a:cs typeface="+mn-cs"/>
            </a:endParaRPr>
          </a:p>
        </p:txBody>
      </p:sp>
      <p:sp>
        <p:nvSpPr>
          <p:cNvPr id="86" name="Rectangle 85">
            <a:extLst>
              <a:ext uri="{FF2B5EF4-FFF2-40B4-BE49-F238E27FC236}">
                <a16:creationId xmlns:a16="http://schemas.microsoft.com/office/drawing/2014/main" id="{016820F4-ED4F-097F-BBB5-1E283D3A296D}"/>
              </a:ext>
            </a:extLst>
          </p:cNvPr>
          <p:cNvSpPr/>
          <p:nvPr/>
        </p:nvSpPr>
        <p:spPr>
          <a:xfrm>
            <a:off x="1" y="2071319"/>
            <a:ext cx="12191997" cy="58066"/>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1" lang="en-US" sz="2420" b="0" i="0" u="none" strike="noStrike" kern="1200" cap="none" spc="0" normalizeH="0" baseline="0" noProof="0" dirty="0">
              <a:ln>
                <a:noFill/>
              </a:ln>
              <a:solidFill>
                <a:srgbClr val="FFFFFF"/>
              </a:solidFill>
              <a:effectLst/>
              <a:uLnTx/>
              <a:uFillTx/>
              <a:latin typeface="Arial"/>
              <a:cs typeface="+mn-cs"/>
            </a:endParaRPr>
          </a:p>
        </p:txBody>
      </p:sp>
      <p:sp>
        <p:nvSpPr>
          <p:cNvPr id="87" name="TextBox 86">
            <a:extLst>
              <a:ext uri="{FF2B5EF4-FFF2-40B4-BE49-F238E27FC236}">
                <a16:creationId xmlns:a16="http://schemas.microsoft.com/office/drawing/2014/main" id="{CC39E6D8-6C89-A02E-A63C-422493E72199}"/>
              </a:ext>
            </a:extLst>
          </p:cNvPr>
          <p:cNvSpPr txBox="1"/>
          <p:nvPr/>
        </p:nvSpPr>
        <p:spPr>
          <a:xfrm>
            <a:off x="707187" y="2364670"/>
            <a:ext cx="2439902" cy="186717"/>
          </a:xfrm>
          <a:prstGeom prst="rect">
            <a:avLst/>
          </a:prstGeom>
          <a:noFill/>
        </p:spPr>
        <p:txBody>
          <a:bodyPr wrap="square" lIns="0" tIns="0" rIns="0" bIns="0" rtlCol="0">
            <a:noAutofit/>
          </a:bodyPr>
          <a:lstStyle/>
          <a:p>
            <a:pPr marL="0" marR="0" lvl="0" indent="0" algn="l" defTabSz="83802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1C50"/>
                </a:solidFill>
                <a:effectLst/>
                <a:uLnTx/>
                <a:uFillTx/>
                <a:latin typeface="Arial"/>
                <a:cs typeface="+mn-cs"/>
              </a:rPr>
              <a:t>BASE FEATURES </a:t>
            </a:r>
          </a:p>
        </p:txBody>
      </p:sp>
      <p:sp>
        <p:nvSpPr>
          <p:cNvPr id="88" name="TextBox 87">
            <a:extLst>
              <a:ext uri="{FF2B5EF4-FFF2-40B4-BE49-F238E27FC236}">
                <a16:creationId xmlns:a16="http://schemas.microsoft.com/office/drawing/2014/main" id="{820FB320-D052-6F1D-806C-04146151EE3E}"/>
              </a:ext>
            </a:extLst>
          </p:cNvPr>
          <p:cNvSpPr txBox="1"/>
          <p:nvPr/>
        </p:nvSpPr>
        <p:spPr>
          <a:xfrm>
            <a:off x="6882595" y="2377408"/>
            <a:ext cx="2337605" cy="186717"/>
          </a:xfrm>
          <a:prstGeom prst="rect">
            <a:avLst/>
          </a:prstGeom>
          <a:noFill/>
        </p:spPr>
        <p:txBody>
          <a:bodyPr wrap="square" lIns="0" tIns="0" rIns="0" bIns="0" rtlCol="0">
            <a:noAutofit/>
          </a:bodyPr>
          <a:lstStyle/>
          <a:p>
            <a:pPr marL="0" marR="0" lvl="0" indent="0" algn="l" defTabSz="83802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1C50"/>
                </a:solidFill>
                <a:effectLst/>
                <a:uLnTx/>
                <a:uFillTx/>
                <a:latin typeface="Arial"/>
                <a:cs typeface="+mn-cs"/>
              </a:rPr>
              <a:t>BENEFITS</a:t>
            </a:r>
          </a:p>
        </p:txBody>
      </p:sp>
      <p:sp>
        <p:nvSpPr>
          <p:cNvPr id="89" name="TextBox 88">
            <a:extLst>
              <a:ext uri="{FF2B5EF4-FFF2-40B4-BE49-F238E27FC236}">
                <a16:creationId xmlns:a16="http://schemas.microsoft.com/office/drawing/2014/main" id="{7B97BD65-FAD4-0719-EB6B-19C011ECBE29}"/>
              </a:ext>
            </a:extLst>
          </p:cNvPr>
          <p:cNvSpPr txBox="1"/>
          <p:nvPr/>
        </p:nvSpPr>
        <p:spPr>
          <a:xfrm>
            <a:off x="3783240" y="2357899"/>
            <a:ext cx="2454743" cy="222984"/>
          </a:xfrm>
          <a:prstGeom prst="rect">
            <a:avLst/>
          </a:prstGeom>
          <a:noFill/>
        </p:spPr>
        <p:txBody>
          <a:bodyPr wrap="square" lIns="0" tIns="0" rIns="0" bIns="0" rtlCol="0">
            <a:noAutofit/>
          </a:bodyPr>
          <a:lstStyle/>
          <a:p>
            <a:pPr marL="0" marR="0" lvl="0" indent="0" algn="l" defTabSz="83802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1C50"/>
                </a:solidFill>
                <a:effectLst/>
                <a:uLnTx/>
                <a:uFillTx/>
                <a:latin typeface="Arial"/>
                <a:cs typeface="+mn-cs"/>
              </a:rPr>
              <a:t>OPTIONAL FEATURES</a:t>
            </a:r>
          </a:p>
        </p:txBody>
      </p:sp>
      <p:sp>
        <p:nvSpPr>
          <p:cNvPr id="90" name="TextBox 89">
            <a:extLst>
              <a:ext uri="{FF2B5EF4-FFF2-40B4-BE49-F238E27FC236}">
                <a16:creationId xmlns:a16="http://schemas.microsoft.com/office/drawing/2014/main" id="{34992CC5-9A48-E5D6-3473-8568E070E77F}"/>
              </a:ext>
            </a:extLst>
          </p:cNvPr>
          <p:cNvSpPr txBox="1"/>
          <p:nvPr/>
        </p:nvSpPr>
        <p:spPr>
          <a:xfrm>
            <a:off x="9748144" y="2364670"/>
            <a:ext cx="2176732" cy="223249"/>
          </a:xfrm>
          <a:prstGeom prst="rect">
            <a:avLst/>
          </a:prstGeom>
          <a:noFill/>
        </p:spPr>
        <p:txBody>
          <a:bodyPr wrap="square" lIns="0" tIns="0" rIns="0" bIns="0" rtlCol="0">
            <a:noAutofit/>
          </a:bodyPr>
          <a:lstStyle/>
          <a:p>
            <a:pPr marL="0" marR="0" lvl="0" indent="0" algn="l" defTabSz="83802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F1C50"/>
                </a:solidFill>
                <a:effectLst/>
                <a:uLnTx/>
                <a:uFillTx/>
                <a:latin typeface="Arial"/>
                <a:cs typeface="+mn-cs"/>
              </a:rPr>
              <a:t>WHY NTT DATA?</a:t>
            </a:r>
          </a:p>
        </p:txBody>
      </p:sp>
      <p:sp>
        <p:nvSpPr>
          <p:cNvPr id="91" name="Freeform 13">
            <a:extLst>
              <a:ext uri="{FF2B5EF4-FFF2-40B4-BE49-F238E27FC236}">
                <a16:creationId xmlns:a16="http://schemas.microsoft.com/office/drawing/2014/main" id="{7719270F-ECF1-8069-6FBC-735810212B90}"/>
              </a:ext>
            </a:extLst>
          </p:cNvPr>
          <p:cNvSpPr>
            <a:spLocks noEditPoints="1"/>
          </p:cNvSpPr>
          <p:nvPr/>
        </p:nvSpPr>
        <p:spPr bwMode="auto">
          <a:xfrm>
            <a:off x="9293346" y="2310961"/>
            <a:ext cx="358743" cy="296843"/>
          </a:xfrm>
          <a:custGeom>
            <a:avLst/>
            <a:gdLst>
              <a:gd name="T0" fmla="*/ 1151 w 1396"/>
              <a:gd name="T1" fmla="*/ 213 h 1106"/>
              <a:gd name="T2" fmla="*/ 1037 w 1396"/>
              <a:gd name="T3" fmla="*/ 532 h 1106"/>
              <a:gd name="T4" fmla="*/ 626 w 1396"/>
              <a:gd name="T5" fmla="*/ 1103 h 1106"/>
              <a:gd name="T6" fmla="*/ 1238 w 1396"/>
              <a:gd name="T7" fmla="*/ 532 h 1106"/>
              <a:gd name="T8" fmla="*/ 1151 w 1396"/>
              <a:gd name="T9" fmla="*/ 213 h 1106"/>
              <a:gd name="T10" fmla="*/ 589 w 1396"/>
              <a:gd name="T11" fmla="*/ 993 h 1106"/>
              <a:gd name="T12" fmla="*/ 696 w 1396"/>
              <a:gd name="T13" fmla="*/ 830 h 1106"/>
              <a:gd name="T14" fmla="*/ 589 w 1396"/>
              <a:gd name="T15" fmla="*/ 993 h 1106"/>
              <a:gd name="T16" fmla="*/ 589 w 1396"/>
              <a:gd name="T17" fmla="*/ 586 h 1106"/>
              <a:gd name="T18" fmla="*/ 718 w 1396"/>
              <a:gd name="T19" fmla="*/ 747 h 1106"/>
              <a:gd name="T20" fmla="*/ 589 w 1396"/>
              <a:gd name="T21" fmla="*/ 586 h 1106"/>
              <a:gd name="T22" fmla="*/ 589 w 1396"/>
              <a:gd name="T23" fmla="*/ 343 h 1106"/>
              <a:gd name="T24" fmla="*/ 738 w 1396"/>
              <a:gd name="T25" fmla="*/ 503 h 1106"/>
              <a:gd name="T26" fmla="*/ 589 w 1396"/>
              <a:gd name="T27" fmla="*/ 343 h 1106"/>
              <a:gd name="T28" fmla="*/ 589 w 1396"/>
              <a:gd name="T29" fmla="*/ 96 h 1106"/>
              <a:gd name="T30" fmla="*/ 696 w 1396"/>
              <a:gd name="T31" fmla="*/ 260 h 1106"/>
              <a:gd name="T32" fmla="*/ 589 w 1396"/>
              <a:gd name="T33" fmla="*/ 96 h 1106"/>
              <a:gd name="T34" fmla="*/ 505 w 1396"/>
              <a:gd name="T35" fmla="*/ 260 h 1106"/>
              <a:gd name="T36" fmla="*/ 420 w 1396"/>
              <a:gd name="T37" fmla="*/ 206 h 1106"/>
              <a:gd name="T38" fmla="*/ 505 w 1396"/>
              <a:gd name="T39" fmla="*/ 260 h 1106"/>
              <a:gd name="T40" fmla="*/ 505 w 1396"/>
              <a:gd name="T41" fmla="*/ 503 h 1106"/>
              <a:gd name="T42" fmla="*/ 376 w 1396"/>
              <a:gd name="T43" fmla="*/ 343 h 1106"/>
              <a:gd name="T44" fmla="*/ 505 w 1396"/>
              <a:gd name="T45" fmla="*/ 503 h 1106"/>
              <a:gd name="T46" fmla="*/ 505 w 1396"/>
              <a:gd name="T47" fmla="*/ 747 h 1106"/>
              <a:gd name="T48" fmla="*/ 356 w 1396"/>
              <a:gd name="T49" fmla="*/ 586 h 1106"/>
              <a:gd name="T50" fmla="*/ 505 w 1396"/>
              <a:gd name="T51" fmla="*/ 747 h 1106"/>
              <a:gd name="T52" fmla="*/ 505 w 1396"/>
              <a:gd name="T53" fmla="*/ 993 h 1106"/>
              <a:gd name="T54" fmla="*/ 398 w 1396"/>
              <a:gd name="T55" fmla="*/ 830 h 1106"/>
              <a:gd name="T56" fmla="*/ 505 w 1396"/>
              <a:gd name="T57" fmla="*/ 993 h 1106"/>
              <a:gd name="T58" fmla="*/ 184 w 1396"/>
              <a:gd name="T59" fmla="*/ 830 h 1106"/>
              <a:gd name="T60" fmla="*/ 344 w 1396"/>
              <a:gd name="T61" fmla="*/ 918 h 1106"/>
              <a:gd name="T62" fmla="*/ 184 w 1396"/>
              <a:gd name="T63" fmla="*/ 830 h 1106"/>
              <a:gd name="T64" fmla="*/ 131 w 1396"/>
              <a:gd name="T65" fmla="*/ 747 h 1106"/>
              <a:gd name="T66" fmla="*/ 272 w 1396"/>
              <a:gd name="T67" fmla="*/ 586 h 1106"/>
              <a:gd name="T68" fmla="*/ 131 w 1396"/>
              <a:gd name="T69" fmla="*/ 747 h 1106"/>
              <a:gd name="T70" fmla="*/ 131 w 1396"/>
              <a:gd name="T71" fmla="*/ 343 h 1106"/>
              <a:gd name="T72" fmla="*/ 272 w 1396"/>
              <a:gd name="T73" fmla="*/ 503 h 1106"/>
              <a:gd name="T74" fmla="*/ 131 w 1396"/>
              <a:gd name="T75" fmla="*/ 343 h 1106"/>
              <a:gd name="T76" fmla="*/ 374 w 1396"/>
              <a:gd name="T77" fmla="*/ 117 h 1106"/>
              <a:gd name="T78" fmla="*/ 311 w 1396"/>
              <a:gd name="T79" fmla="*/ 260 h 1106"/>
              <a:gd name="T80" fmla="*/ 374 w 1396"/>
              <a:gd name="T81" fmla="*/ 117 h 1106"/>
              <a:gd name="T82" fmla="*/ 650 w 1396"/>
              <a:gd name="T83" fmla="*/ 1052 h 1106"/>
              <a:gd name="T84" fmla="*/ 704 w 1396"/>
              <a:gd name="T85" fmla="*/ 996 h 1106"/>
              <a:gd name="T86" fmla="*/ 804 w 1396"/>
              <a:gd name="T87" fmla="*/ 747 h 1106"/>
              <a:gd name="T88" fmla="*/ 822 w 1396"/>
              <a:gd name="T89" fmla="*/ 586 h 1106"/>
              <a:gd name="T90" fmla="*/ 822 w 1396"/>
              <a:gd name="T91" fmla="*/ 503 h 1106"/>
              <a:gd name="T92" fmla="*/ 750 w 1396"/>
              <a:gd name="T93" fmla="*/ 171 h 1106"/>
              <a:gd name="T94" fmla="*/ 965 w 1396"/>
              <a:gd name="T95" fmla="*/ 348 h 1106"/>
              <a:gd name="T96" fmla="*/ 549 w 1396"/>
              <a:gd name="T97" fmla="*/ 0 h 1106"/>
              <a:gd name="T98" fmla="*/ 0 w 1396"/>
              <a:gd name="T99" fmla="*/ 545 h 1106"/>
              <a:gd name="T100" fmla="*/ 549 w 1396"/>
              <a:gd name="T101" fmla="*/ 1090 h 1106"/>
              <a:gd name="T102" fmla="*/ 550 w 1396"/>
              <a:gd name="T103" fmla="*/ 1089 h 1106"/>
              <a:gd name="T104" fmla="*/ 591 w 1396"/>
              <a:gd name="T105" fmla="*/ 1082 h 1106"/>
              <a:gd name="T106" fmla="*/ 619 w 1396"/>
              <a:gd name="T107" fmla="*/ 1071 h 1106"/>
              <a:gd name="T108" fmla="*/ 645 w 1396"/>
              <a:gd name="T109" fmla="*/ 1056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6" h="1106">
                <a:moveTo>
                  <a:pt x="1151" y="213"/>
                </a:moveTo>
                <a:cubicBezTo>
                  <a:pt x="1151" y="213"/>
                  <a:pt x="1151" y="213"/>
                  <a:pt x="1151" y="213"/>
                </a:cubicBezTo>
                <a:cubicBezTo>
                  <a:pt x="876" y="532"/>
                  <a:pt x="876" y="532"/>
                  <a:pt x="876" y="532"/>
                </a:cubicBezTo>
                <a:cubicBezTo>
                  <a:pt x="1037" y="532"/>
                  <a:pt x="1037" y="532"/>
                  <a:pt x="1037" y="532"/>
                </a:cubicBezTo>
                <a:cubicBezTo>
                  <a:pt x="1037" y="544"/>
                  <a:pt x="1038" y="555"/>
                  <a:pt x="1038" y="566"/>
                </a:cubicBezTo>
                <a:cubicBezTo>
                  <a:pt x="1038" y="828"/>
                  <a:pt x="883" y="1078"/>
                  <a:pt x="626" y="1103"/>
                </a:cubicBezTo>
                <a:cubicBezTo>
                  <a:pt x="644" y="1104"/>
                  <a:pt x="660" y="1106"/>
                  <a:pt x="678" y="1106"/>
                </a:cubicBezTo>
                <a:cubicBezTo>
                  <a:pt x="991" y="1106"/>
                  <a:pt x="1204" y="835"/>
                  <a:pt x="1238" y="532"/>
                </a:cubicBezTo>
                <a:cubicBezTo>
                  <a:pt x="1396" y="532"/>
                  <a:pt x="1396" y="532"/>
                  <a:pt x="1396" y="532"/>
                </a:cubicBezTo>
                <a:lnTo>
                  <a:pt x="1151" y="213"/>
                </a:lnTo>
                <a:close/>
                <a:moveTo>
                  <a:pt x="589" y="993"/>
                </a:moveTo>
                <a:cubicBezTo>
                  <a:pt x="589" y="993"/>
                  <a:pt x="589" y="993"/>
                  <a:pt x="589" y="993"/>
                </a:cubicBezTo>
                <a:cubicBezTo>
                  <a:pt x="589" y="830"/>
                  <a:pt x="589" y="830"/>
                  <a:pt x="589" y="830"/>
                </a:cubicBezTo>
                <a:cubicBezTo>
                  <a:pt x="696" y="830"/>
                  <a:pt x="696" y="830"/>
                  <a:pt x="696" y="830"/>
                </a:cubicBezTo>
                <a:cubicBezTo>
                  <a:pt x="689" y="849"/>
                  <a:pt x="682" y="867"/>
                  <a:pt x="675" y="883"/>
                </a:cubicBezTo>
                <a:cubicBezTo>
                  <a:pt x="648" y="940"/>
                  <a:pt x="618" y="976"/>
                  <a:pt x="589" y="993"/>
                </a:cubicBezTo>
                <a:moveTo>
                  <a:pt x="589" y="586"/>
                </a:moveTo>
                <a:cubicBezTo>
                  <a:pt x="589" y="586"/>
                  <a:pt x="589" y="586"/>
                  <a:pt x="589" y="586"/>
                </a:cubicBezTo>
                <a:cubicBezTo>
                  <a:pt x="738" y="586"/>
                  <a:pt x="738" y="586"/>
                  <a:pt x="738" y="586"/>
                </a:cubicBezTo>
                <a:cubicBezTo>
                  <a:pt x="736" y="644"/>
                  <a:pt x="729" y="698"/>
                  <a:pt x="718" y="747"/>
                </a:cubicBezTo>
                <a:cubicBezTo>
                  <a:pt x="589" y="747"/>
                  <a:pt x="589" y="747"/>
                  <a:pt x="589" y="747"/>
                </a:cubicBezTo>
                <a:lnTo>
                  <a:pt x="589" y="586"/>
                </a:lnTo>
                <a:close/>
                <a:moveTo>
                  <a:pt x="589" y="343"/>
                </a:moveTo>
                <a:cubicBezTo>
                  <a:pt x="589" y="343"/>
                  <a:pt x="589" y="343"/>
                  <a:pt x="589" y="343"/>
                </a:cubicBezTo>
                <a:cubicBezTo>
                  <a:pt x="718" y="343"/>
                  <a:pt x="718" y="343"/>
                  <a:pt x="718" y="343"/>
                </a:cubicBezTo>
                <a:cubicBezTo>
                  <a:pt x="729" y="392"/>
                  <a:pt x="736" y="446"/>
                  <a:pt x="738" y="503"/>
                </a:cubicBezTo>
                <a:cubicBezTo>
                  <a:pt x="589" y="503"/>
                  <a:pt x="589" y="503"/>
                  <a:pt x="589" y="503"/>
                </a:cubicBezTo>
                <a:lnTo>
                  <a:pt x="589" y="343"/>
                </a:lnTo>
                <a:close/>
                <a:moveTo>
                  <a:pt x="589" y="96"/>
                </a:moveTo>
                <a:cubicBezTo>
                  <a:pt x="589" y="96"/>
                  <a:pt x="589" y="96"/>
                  <a:pt x="589" y="96"/>
                </a:cubicBezTo>
                <a:cubicBezTo>
                  <a:pt x="618" y="114"/>
                  <a:pt x="648" y="150"/>
                  <a:pt x="675" y="206"/>
                </a:cubicBezTo>
                <a:cubicBezTo>
                  <a:pt x="682" y="223"/>
                  <a:pt x="689" y="241"/>
                  <a:pt x="696" y="260"/>
                </a:cubicBezTo>
                <a:cubicBezTo>
                  <a:pt x="589" y="260"/>
                  <a:pt x="589" y="260"/>
                  <a:pt x="589" y="260"/>
                </a:cubicBezTo>
                <a:lnTo>
                  <a:pt x="589" y="96"/>
                </a:lnTo>
                <a:close/>
                <a:moveTo>
                  <a:pt x="505" y="260"/>
                </a:moveTo>
                <a:cubicBezTo>
                  <a:pt x="505" y="260"/>
                  <a:pt x="505" y="260"/>
                  <a:pt x="505" y="260"/>
                </a:cubicBezTo>
                <a:cubicBezTo>
                  <a:pt x="398" y="260"/>
                  <a:pt x="398" y="260"/>
                  <a:pt x="398" y="260"/>
                </a:cubicBezTo>
                <a:cubicBezTo>
                  <a:pt x="405" y="241"/>
                  <a:pt x="412" y="223"/>
                  <a:pt x="420" y="206"/>
                </a:cubicBezTo>
                <a:cubicBezTo>
                  <a:pt x="446" y="150"/>
                  <a:pt x="476" y="114"/>
                  <a:pt x="505" y="96"/>
                </a:cubicBezTo>
                <a:lnTo>
                  <a:pt x="505" y="260"/>
                </a:lnTo>
                <a:close/>
                <a:moveTo>
                  <a:pt x="505" y="503"/>
                </a:moveTo>
                <a:cubicBezTo>
                  <a:pt x="505" y="503"/>
                  <a:pt x="505" y="503"/>
                  <a:pt x="505" y="503"/>
                </a:cubicBezTo>
                <a:cubicBezTo>
                  <a:pt x="356" y="503"/>
                  <a:pt x="356" y="503"/>
                  <a:pt x="356" y="503"/>
                </a:cubicBezTo>
                <a:cubicBezTo>
                  <a:pt x="358" y="446"/>
                  <a:pt x="365" y="392"/>
                  <a:pt x="376" y="343"/>
                </a:cubicBezTo>
                <a:cubicBezTo>
                  <a:pt x="505" y="343"/>
                  <a:pt x="505" y="343"/>
                  <a:pt x="505" y="343"/>
                </a:cubicBezTo>
                <a:lnTo>
                  <a:pt x="505" y="503"/>
                </a:lnTo>
                <a:close/>
                <a:moveTo>
                  <a:pt x="505" y="747"/>
                </a:moveTo>
                <a:cubicBezTo>
                  <a:pt x="505" y="747"/>
                  <a:pt x="505" y="747"/>
                  <a:pt x="505" y="747"/>
                </a:cubicBezTo>
                <a:cubicBezTo>
                  <a:pt x="376" y="747"/>
                  <a:pt x="376" y="747"/>
                  <a:pt x="376" y="747"/>
                </a:cubicBezTo>
                <a:cubicBezTo>
                  <a:pt x="365" y="698"/>
                  <a:pt x="358" y="644"/>
                  <a:pt x="356" y="586"/>
                </a:cubicBezTo>
                <a:cubicBezTo>
                  <a:pt x="505" y="586"/>
                  <a:pt x="505" y="586"/>
                  <a:pt x="505" y="586"/>
                </a:cubicBezTo>
                <a:lnTo>
                  <a:pt x="505" y="747"/>
                </a:lnTo>
                <a:close/>
                <a:moveTo>
                  <a:pt x="505" y="993"/>
                </a:moveTo>
                <a:cubicBezTo>
                  <a:pt x="505" y="993"/>
                  <a:pt x="505" y="993"/>
                  <a:pt x="505" y="993"/>
                </a:cubicBezTo>
                <a:cubicBezTo>
                  <a:pt x="476" y="976"/>
                  <a:pt x="446" y="940"/>
                  <a:pt x="420" y="883"/>
                </a:cubicBezTo>
                <a:cubicBezTo>
                  <a:pt x="412" y="867"/>
                  <a:pt x="405" y="849"/>
                  <a:pt x="398" y="830"/>
                </a:cubicBezTo>
                <a:cubicBezTo>
                  <a:pt x="505" y="830"/>
                  <a:pt x="505" y="830"/>
                  <a:pt x="505" y="830"/>
                </a:cubicBezTo>
                <a:lnTo>
                  <a:pt x="505" y="993"/>
                </a:lnTo>
                <a:close/>
                <a:moveTo>
                  <a:pt x="184" y="830"/>
                </a:moveTo>
                <a:cubicBezTo>
                  <a:pt x="184" y="830"/>
                  <a:pt x="184" y="830"/>
                  <a:pt x="184" y="830"/>
                </a:cubicBezTo>
                <a:cubicBezTo>
                  <a:pt x="311" y="830"/>
                  <a:pt x="311" y="830"/>
                  <a:pt x="311" y="830"/>
                </a:cubicBezTo>
                <a:cubicBezTo>
                  <a:pt x="320" y="861"/>
                  <a:pt x="331" y="891"/>
                  <a:pt x="344" y="918"/>
                </a:cubicBezTo>
                <a:cubicBezTo>
                  <a:pt x="353" y="937"/>
                  <a:pt x="363" y="955"/>
                  <a:pt x="374" y="972"/>
                </a:cubicBezTo>
                <a:cubicBezTo>
                  <a:pt x="298" y="942"/>
                  <a:pt x="233" y="893"/>
                  <a:pt x="184" y="830"/>
                </a:cubicBezTo>
                <a:moveTo>
                  <a:pt x="131" y="747"/>
                </a:moveTo>
                <a:cubicBezTo>
                  <a:pt x="131" y="747"/>
                  <a:pt x="131" y="747"/>
                  <a:pt x="131" y="747"/>
                </a:cubicBezTo>
                <a:cubicBezTo>
                  <a:pt x="107" y="698"/>
                  <a:pt x="91" y="644"/>
                  <a:pt x="86" y="586"/>
                </a:cubicBezTo>
                <a:cubicBezTo>
                  <a:pt x="272" y="586"/>
                  <a:pt x="272" y="586"/>
                  <a:pt x="272" y="586"/>
                </a:cubicBezTo>
                <a:cubicBezTo>
                  <a:pt x="274" y="643"/>
                  <a:pt x="280" y="697"/>
                  <a:pt x="290" y="747"/>
                </a:cubicBezTo>
                <a:lnTo>
                  <a:pt x="131" y="747"/>
                </a:lnTo>
                <a:close/>
                <a:moveTo>
                  <a:pt x="131" y="343"/>
                </a:moveTo>
                <a:cubicBezTo>
                  <a:pt x="131" y="343"/>
                  <a:pt x="131" y="343"/>
                  <a:pt x="131" y="343"/>
                </a:cubicBezTo>
                <a:cubicBezTo>
                  <a:pt x="290" y="343"/>
                  <a:pt x="290" y="343"/>
                  <a:pt x="290" y="343"/>
                </a:cubicBezTo>
                <a:cubicBezTo>
                  <a:pt x="280" y="393"/>
                  <a:pt x="274" y="447"/>
                  <a:pt x="272" y="503"/>
                </a:cubicBezTo>
                <a:cubicBezTo>
                  <a:pt x="86" y="503"/>
                  <a:pt x="86" y="503"/>
                  <a:pt x="86" y="503"/>
                </a:cubicBezTo>
                <a:cubicBezTo>
                  <a:pt x="91" y="446"/>
                  <a:pt x="107" y="392"/>
                  <a:pt x="131" y="343"/>
                </a:cubicBezTo>
                <a:moveTo>
                  <a:pt x="374" y="117"/>
                </a:moveTo>
                <a:cubicBezTo>
                  <a:pt x="374" y="117"/>
                  <a:pt x="374" y="117"/>
                  <a:pt x="374" y="117"/>
                </a:cubicBezTo>
                <a:cubicBezTo>
                  <a:pt x="363" y="134"/>
                  <a:pt x="353" y="152"/>
                  <a:pt x="344" y="171"/>
                </a:cubicBezTo>
                <a:cubicBezTo>
                  <a:pt x="331" y="199"/>
                  <a:pt x="320" y="228"/>
                  <a:pt x="311" y="260"/>
                </a:cubicBezTo>
                <a:cubicBezTo>
                  <a:pt x="184" y="260"/>
                  <a:pt x="184" y="260"/>
                  <a:pt x="184" y="260"/>
                </a:cubicBezTo>
                <a:cubicBezTo>
                  <a:pt x="233" y="197"/>
                  <a:pt x="298" y="147"/>
                  <a:pt x="374" y="117"/>
                </a:cubicBezTo>
                <a:moveTo>
                  <a:pt x="645" y="1056"/>
                </a:moveTo>
                <a:cubicBezTo>
                  <a:pt x="647" y="1055"/>
                  <a:pt x="648" y="1053"/>
                  <a:pt x="650" y="1052"/>
                </a:cubicBezTo>
                <a:cubicBezTo>
                  <a:pt x="669" y="1037"/>
                  <a:pt x="687" y="1019"/>
                  <a:pt x="703" y="997"/>
                </a:cubicBezTo>
                <a:cubicBezTo>
                  <a:pt x="703" y="997"/>
                  <a:pt x="704" y="997"/>
                  <a:pt x="704" y="996"/>
                </a:cubicBezTo>
                <a:cubicBezTo>
                  <a:pt x="721" y="973"/>
                  <a:pt x="737" y="947"/>
                  <a:pt x="750" y="918"/>
                </a:cubicBezTo>
                <a:cubicBezTo>
                  <a:pt x="773" y="869"/>
                  <a:pt x="792" y="811"/>
                  <a:pt x="804" y="747"/>
                </a:cubicBezTo>
                <a:cubicBezTo>
                  <a:pt x="804" y="747"/>
                  <a:pt x="804" y="747"/>
                  <a:pt x="804" y="747"/>
                </a:cubicBezTo>
                <a:cubicBezTo>
                  <a:pt x="814" y="697"/>
                  <a:pt x="819" y="643"/>
                  <a:pt x="822" y="586"/>
                </a:cubicBezTo>
                <a:cubicBezTo>
                  <a:pt x="822" y="573"/>
                  <a:pt x="823" y="559"/>
                  <a:pt x="823" y="545"/>
                </a:cubicBezTo>
                <a:cubicBezTo>
                  <a:pt x="823" y="531"/>
                  <a:pt x="822" y="517"/>
                  <a:pt x="822" y="503"/>
                </a:cubicBezTo>
                <a:cubicBezTo>
                  <a:pt x="819" y="447"/>
                  <a:pt x="814" y="393"/>
                  <a:pt x="804" y="343"/>
                </a:cubicBezTo>
                <a:cubicBezTo>
                  <a:pt x="792" y="279"/>
                  <a:pt x="773" y="221"/>
                  <a:pt x="750" y="171"/>
                </a:cubicBezTo>
                <a:cubicBezTo>
                  <a:pt x="741" y="152"/>
                  <a:pt x="731" y="134"/>
                  <a:pt x="720" y="117"/>
                </a:cubicBezTo>
                <a:cubicBezTo>
                  <a:pt x="828" y="161"/>
                  <a:pt x="915" y="244"/>
                  <a:pt x="965" y="348"/>
                </a:cubicBezTo>
                <a:cubicBezTo>
                  <a:pt x="1022" y="276"/>
                  <a:pt x="1022" y="276"/>
                  <a:pt x="1022" y="276"/>
                </a:cubicBezTo>
                <a:cubicBezTo>
                  <a:pt x="928" y="112"/>
                  <a:pt x="752" y="1"/>
                  <a:pt x="549" y="0"/>
                </a:cubicBezTo>
                <a:cubicBezTo>
                  <a:pt x="547" y="0"/>
                  <a:pt x="547" y="0"/>
                  <a:pt x="547" y="0"/>
                </a:cubicBezTo>
                <a:cubicBezTo>
                  <a:pt x="245" y="0"/>
                  <a:pt x="0" y="244"/>
                  <a:pt x="0" y="545"/>
                </a:cubicBezTo>
                <a:cubicBezTo>
                  <a:pt x="0" y="846"/>
                  <a:pt x="245" y="1090"/>
                  <a:pt x="547" y="1090"/>
                </a:cubicBezTo>
                <a:cubicBezTo>
                  <a:pt x="549" y="1090"/>
                  <a:pt x="549" y="1090"/>
                  <a:pt x="549" y="1090"/>
                </a:cubicBezTo>
                <a:cubicBezTo>
                  <a:pt x="549" y="1089"/>
                  <a:pt x="549" y="1089"/>
                  <a:pt x="549" y="1089"/>
                </a:cubicBezTo>
                <a:cubicBezTo>
                  <a:pt x="550" y="1089"/>
                  <a:pt x="550" y="1089"/>
                  <a:pt x="550" y="1089"/>
                </a:cubicBezTo>
                <a:cubicBezTo>
                  <a:pt x="559" y="1089"/>
                  <a:pt x="568" y="1088"/>
                  <a:pt x="577" y="1086"/>
                </a:cubicBezTo>
                <a:cubicBezTo>
                  <a:pt x="581" y="1085"/>
                  <a:pt x="586" y="1084"/>
                  <a:pt x="591" y="1082"/>
                </a:cubicBezTo>
                <a:cubicBezTo>
                  <a:pt x="595" y="1081"/>
                  <a:pt x="600" y="1079"/>
                  <a:pt x="604" y="1078"/>
                </a:cubicBezTo>
                <a:cubicBezTo>
                  <a:pt x="609" y="1076"/>
                  <a:pt x="614" y="1074"/>
                  <a:pt x="619" y="1071"/>
                </a:cubicBezTo>
                <a:cubicBezTo>
                  <a:pt x="623" y="1070"/>
                  <a:pt x="626" y="1067"/>
                  <a:pt x="630" y="1066"/>
                </a:cubicBezTo>
                <a:cubicBezTo>
                  <a:pt x="635" y="1063"/>
                  <a:pt x="640" y="1060"/>
                  <a:pt x="645" y="1056"/>
                </a:cubicBezTo>
              </a:path>
            </a:pathLst>
          </a:custGeom>
          <a:solidFill>
            <a:schemeClr val="tx2"/>
          </a:solidFill>
          <a:ln>
            <a:noFill/>
          </a:ln>
        </p:spPr>
        <p:txBody>
          <a:bodyPr vert="horz" wrap="square" lIns="62345" tIns="31173" rIns="62345" bIns="31173" numCol="1" anchor="t" anchorCtr="0" compatLnSpc="1">
            <a:prstTxWarp prst="textNoShape">
              <a:avLst/>
            </a:prstTxWarp>
          </a:bodyPr>
          <a:lstStyle/>
          <a:p>
            <a:pPr marL="0" marR="0" lvl="0" indent="0" algn="l" defTabSz="838025"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dirty="0">
              <a:ln>
                <a:noFill/>
              </a:ln>
              <a:solidFill>
                <a:srgbClr val="333333"/>
              </a:solidFill>
              <a:effectLst/>
              <a:uLnTx/>
              <a:uFillTx/>
              <a:latin typeface="Arial"/>
              <a:cs typeface="+mn-cs"/>
            </a:endParaRPr>
          </a:p>
        </p:txBody>
      </p:sp>
      <p:pic>
        <p:nvPicPr>
          <p:cNvPr id="97" name="Picture 96">
            <a:extLst>
              <a:ext uri="{FF2B5EF4-FFF2-40B4-BE49-F238E27FC236}">
                <a16:creationId xmlns:a16="http://schemas.microsoft.com/office/drawing/2014/main" id="{19685B97-2B54-C836-848D-FD91B5949C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3029" y="123485"/>
            <a:ext cx="2209800" cy="758905"/>
          </a:xfrm>
          <a:prstGeom prst="rect">
            <a:avLst/>
          </a:prstGeom>
        </p:spPr>
      </p:pic>
      <p:grpSp>
        <p:nvGrpSpPr>
          <p:cNvPr id="25" name="Group 24">
            <a:extLst>
              <a:ext uri="{FF2B5EF4-FFF2-40B4-BE49-F238E27FC236}">
                <a16:creationId xmlns:a16="http://schemas.microsoft.com/office/drawing/2014/main" id="{6F5ADCF7-903D-435E-EBB4-8E843B06016C}"/>
              </a:ext>
            </a:extLst>
          </p:cNvPr>
          <p:cNvGrpSpPr/>
          <p:nvPr/>
        </p:nvGrpSpPr>
        <p:grpSpPr>
          <a:xfrm>
            <a:off x="3077134" y="2205006"/>
            <a:ext cx="6066866" cy="4220127"/>
            <a:chOff x="3077134" y="2205006"/>
            <a:chExt cx="6066866" cy="4417130"/>
          </a:xfrm>
        </p:grpSpPr>
        <p:cxnSp>
          <p:nvCxnSpPr>
            <p:cNvPr id="105" name="Straight Connector 104">
              <a:extLst>
                <a:ext uri="{FF2B5EF4-FFF2-40B4-BE49-F238E27FC236}">
                  <a16:creationId xmlns:a16="http://schemas.microsoft.com/office/drawing/2014/main" id="{07C84AA1-F320-72D5-DE99-AF65D1F555D4}"/>
                </a:ext>
              </a:extLst>
            </p:cNvPr>
            <p:cNvCxnSpPr>
              <a:cxnSpLocks/>
            </p:cNvCxnSpPr>
            <p:nvPr/>
          </p:nvCxnSpPr>
          <p:spPr>
            <a:xfrm>
              <a:off x="3077134" y="2205006"/>
              <a:ext cx="0" cy="4417130"/>
            </a:xfrm>
            <a:prstGeom prst="line">
              <a:avLst/>
            </a:prstGeom>
            <a:ln w="12700">
              <a:solidFill>
                <a:schemeClr val="bg1">
                  <a:lumMod val="85000"/>
                </a:schemeClr>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D047CA7-0C2D-002D-ACC1-F89579E8B56C}"/>
                </a:ext>
              </a:extLst>
            </p:cNvPr>
            <p:cNvCxnSpPr>
              <a:cxnSpLocks/>
            </p:cNvCxnSpPr>
            <p:nvPr/>
          </p:nvCxnSpPr>
          <p:spPr>
            <a:xfrm>
              <a:off x="6172200" y="2205006"/>
              <a:ext cx="0" cy="4417130"/>
            </a:xfrm>
            <a:prstGeom prst="line">
              <a:avLst/>
            </a:prstGeom>
            <a:ln w="12700">
              <a:solidFill>
                <a:schemeClr val="bg1">
                  <a:lumMod val="85000"/>
                </a:schemeClr>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AA24E26-1013-4393-1E6B-3C1630B28BC8}"/>
                </a:ext>
              </a:extLst>
            </p:cNvPr>
            <p:cNvCxnSpPr>
              <a:cxnSpLocks/>
            </p:cNvCxnSpPr>
            <p:nvPr/>
          </p:nvCxnSpPr>
          <p:spPr>
            <a:xfrm>
              <a:off x="9144000" y="2205006"/>
              <a:ext cx="0" cy="4417130"/>
            </a:xfrm>
            <a:prstGeom prst="line">
              <a:avLst/>
            </a:prstGeom>
            <a:ln w="12700">
              <a:solidFill>
                <a:schemeClr val="bg1">
                  <a:lumMod val="85000"/>
                </a:schemeClr>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64AF0EAF-28A9-2526-AFA6-A603AE204F2B}"/>
              </a:ext>
            </a:extLst>
          </p:cNvPr>
          <p:cNvSpPr txBox="1"/>
          <p:nvPr/>
        </p:nvSpPr>
        <p:spPr>
          <a:xfrm>
            <a:off x="317152" y="1048656"/>
            <a:ext cx="3549264"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1" i="0" u="none" strike="noStrike" kern="1200" cap="none" spc="0" normalizeH="0" baseline="0" noProof="0" dirty="0">
                <a:ln>
                  <a:noFill/>
                </a:ln>
                <a:solidFill>
                  <a:srgbClr val="0080B1"/>
                </a:solidFill>
                <a:effectLst/>
                <a:uLnTx/>
                <a:uFillTx/>
                <a:latin typeface="Arial"/>
                <a:cs typeface="+mn-cs"/>
              </a:rPr>
              <a:t>Modern Device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000" b="1" i="0" u="none" strike="noStrike" kern="1200" cap="none" spc="0" normalizeH="0" baseline="0" noProof="0" dirty="0">
              <a:ln>
                <a:noFill/>
              </a:ln>
              <a:solidFill>
                <a:srgbClr val="0080B1"/>
              </a:solidFill>
              <a:effectLst/>
              <a:uLnTx/>
              <a:uFillTx/>
              <a:latin typeface="Arial"/>
              <a:cs typeface="+mn-cs"/>
            </a:endParaRPr>
          </a:p>
        </p:txBody>
      </p:sp>
      <p:sp>
        <p:nvSpPr>
          <p:cNvPr id="109" name="TextBox 108">
            <a:extLst>
              <a:ext uri="{FF2B5EF4-FFF2-40B4-BE49-F238E27FC236}">
                <a16:creationId xmlns:a16="http://schemas.microsoft.com/office/drawing/2014/main" id="{6A5A1E49-CDF9-2B7C-744C-8A4722612AE6}"/>
              </a:ext>
            </a:extLst>
          </p:cNvPr>
          <p:cNvSpPr txBox="1"/>
          <p:nvPr/>
        </p:nvSpPr>
        <p:spPr>
          <a:xfrm>
            <a:off x="255125" y="2757583"/>
            <a:ext cx="2792874" cy="3539430"/>
          </a:xfrm>
          <a:prstGeom prst="rect">
            <a:avLst/>
          </a:prstGeom>
          <a:noFill/>
        </p:spPr>
        <p:txBody>
          <a:bodyPr wrap="square" lIns="0" tIns="0" rIns="0" bIns="0" rtlCol="0">
            <a:spAutoFit/>
          </a:bodyPr>
          <a:lstStyle/>
          <a:p>
            <a:pPr marL="58737" marR="0" lvl="0" indent="0" algn="l" defTabSz="914400" rtl="0" eaLnBrk="1" fontAlgn="auto" latinLnBrk="0" hangingPunct="1">
              <a:lnSpc>
                <a:spcPct val="100000"/>
              </a:lnSpc>
              <a:spcBef>
                <a:spcPts val="0"/>
              </a:spcBef>
              <a:spcAft>
                <a:spcPts val="0"/>
              </a:spcAft>
              <a:buClr>
                <a:srgbClr val="0080B1"/>
              </a:buClr>
              <a:buSzTx/>
              <a:buFontTx/>
              <a:buNone/>
              <a:tabLst/>
              <a:defRPr/>
            </a:pPr>
            <a:r>
              <a:rPr kumimoji="1" lang="en-CA" sz="1000" b="1" i="0" u="none" strike="noStrike" kern="1200" cap="none" spc="0" normalizeH="0" baseline="0" noProof="0" dirty="0">
                <a:ln>
                  <a:noFill/>
                </a:ln>
                <a:solidFill>
                  <a:srgbClr val="0080B1"/>
                </a:solidFill>
                <a:effectLst/>
                <a:uLnTx/>
                <a:uFillTx/>
                <a:latin typeface="Arial"/>
                <a:cs typeface="+mn-cs"/>
              </a:rPr>
              <a:t>Device/ Endpoint Management</a:t>
            </a:r>
          </a:p>
          <a:p>
            <a:pPr marL="228600" marR="0" lvl="0" indent="-112713"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000" b="0" i="0" u="none" strike="noStrike" kern="1200" cap="none" spc="0" normalizeH="0" baseline="0" noProof="0" dirty="0">
                <a:ln>
                  <a:noFill/>
                </a:ln>
                <a:solidFill>
                  <a:srgbClr val="1C1C1C"/>
                </a:solidFill>
                <a:effectLst/>
                <a:uLnTx/>
                <a:uFillTx/>
                <a:latin typeface="Arial"/>
                <a:cs typeface="+mn-cs"/>
              </a:rPr>
              <a:t>Modern device management using cloud-based solutions such as Microsoft Intune and/or VMware Workspace One </a:t>
            </a:r>
          </a:p>
          <a:p>
            <a:pPr marL="228600" marR="0" lvl="0" indent="-112713"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000" b="0" i="0" u="none" strike="noStrike" kern="1200" cap="none" spc="0" normalizeH="0" baseline="0" noProof="0" dirty="0">
                <a:ln>
                  <a:noFill/>
                </a:ln>
                <a:solidFill>
                  <a:srgbClr val="1C1C1C"/>
                </a:solidFill>
                <a:effectLst/>
                <a:uLnTx/>
                <a:uFillTx/>
                <a:latin typeface="Arial"/>
                <a:cs typeface="+mn-cs"/>
              </a:rPr>
              <a:t>Patch management, endpoint monitoring, health management, event &amp; incident management, problem hunting</a:t>
            </a:r>
          </a:p>
          <a:p>
            <a:pPr marL="58737" marR="0" lvl="0" indent="0" algn="l" defTabSz="914400" rtl="0" eaLnBrk="1" fontAlgn="auto" latinLnBrk="0" hangingPunct="1">
              <a:lnSpc>
                <a:spcPct val="100000"/>
              </a:lnSpc>
              <a:spcBef>
                <a:spcPts val="0"/>
              </a:spcBef>
              <a:spcAft>
                <a:spcPts val="0"/>
              </a:spcAft>
              <a:buClr>
                <a:srgbClr val="0080B1"/>
              </a:buClr>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a:p>
            <a:pPr marL="58737" marR="0" lvl="0" indent="0" algn="l" defTabSz="914400" rtl="0" eaLnBrk="1" fontAlgn="auto" latinLnBrk="0" hangingPunct="1">
              <a:lnSpc>
                <a:spcPct val="100000"/>
              </a:lnSpc>
              <a:spcBef>
                <a:spcPts val="0"/>
              </a:spcBef>
              <a:spcAft>
                <a:spcPts val="0"/>
              </a:spcAft>
              <a:buClr>
                <a:srgbClr val="0080B1"/>
              </a:buClr>
              <a:buSzTx/>
              <a:buFontTx/>
              <a:buNone/>
              <a:tabLst/>
              <a:defRPr/>
            </a:pPr>
            <a:r>
              <a:rPr kumimoji="1" lang="en-CA" sz="1000" b="1" i="0" u="none" strike="noStrike" kern="1200" cap="none" spc="0" normalizeH="0" baseline="0" noProof="0" dirty="0">
                <a:ln>
                  <a:noFill/>
                </a:ln>
                <a:solidFill>
                  <a:srgbClr val="0080B1"/>
                </a:solidFill>
                <a:effectLst/>
                <a:uLnTx/>
                <a:uFillTx/>
                <a:latin typeface="Arial"/>
                <a:cs typeface="+mn-cs"/>
              </a:rPr>
              <a:t>Operating System Lifecycle Management</a:t>
            </a:r>
          </a:p>
          <a:p>
            <a:pPr marL="228600" marR="0" lvl="0" indent="-112713"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000" b="0" i="0" u="none" strike="noStrike" kern="1200" cap="none" spc="0" normalizeH="0" baseline="0" noProof="0" dirty="0">
                <a:ln>
                  <a:noFill/>
                </a:ln>
                <a:solidFill>
                  <a:srgbClr val="1C1C1C"/>
                </a:solidFill>
                <a:effectLst/>
                <a:uLnTx/>
                <a:uFillTx/>
                <a:latin typeface="Arial"/>
                <a:cs typeface="+mn-cs"/>
              </a:rPr>
              <a:t>Zero touch device provisioning</a:t>
            </a:r>
          </a:p>
          <a:p>
            <a:pPr marL="228600" marR="0" lvl="0" indent="-112713"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000" b="0" i="0" u="none" strike="noStrike" kern="1200" cap="none" spc="0" normalizeH="0" baseline="0" noProof="0" dirty="0">
                <a:ln>
                  <a:noFill/>
                </a:ln>
                <a:solidFill>
                  <a:srgbClr val="1C1C1C"/>
                </a:solidFill>
                <a:effectLst/>
                <a:uLnTx/>
                <a:uFillTx/>
                <a:latin typeface="Arial"/>
                <a:cs typeface="+mn-cs"/>
              </a:rPr>
              <a:t>Provisioning packages design &amp; lifecycle management</a:t>
            </a:r>
          </a:p>
          <a:p>
            <a:pPr marL="58737" marR="0" lvl="0" indent="0" algn="l" defTabSz="914400" rtl="0" eaLnBrk="1" fontAlgn="auto" latinLnBrk="0" hangingPunct="1">
              <a:lnSpc>
                <a:spcPct val="100000"/>
              </a:lnSpc>
              <a:spcBef>
                <a:spcPts val="0"/>
              </a:spcBef>
              <a:spcAft>
                <a:spcPts val="0"/>
              </a:spcAft>
              <a:buClr>
                <a:srgbClr val="0080B1"/>
              </a:buClr>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a:p>
            <a:pPr marL="58737" marR="0" lvl="0" indent="0" algn="l" defTabSz="914400" rtl="0" eaLnBrk="1" fontAlgn="auto" latinLnBrk="0" hangingPunct="1">
              <a:lnSpc>
                <a:spcPct val="100000"/>
              </a:lnSpc>
              <a:spcBef>
                <a:spcPts val="0"/>
              </a:spcBef>
              <a:spcAft>
                <a:spcPts val="0"/>
              </a:spcAft>
              <a:buClr>
                <a:srgbClr val="0080B1"/>
              </a:buClr>
              <a:buSzTx/>
              <a:buFontTx/>
              <a:buNone/>
              <a:tabLst/>
              <a:defRPr/>
            </a:pPr>
            <a:r>
              <a:rPr kumimoji="1" lang="en-CA" sz="1000" b="1" i="0" u="none" strike="noStrike" kern="1200" cap="none" spc="0" normalizeH="0" baseline="0" noProof="0" dirty="0">
                <a:ln>
                  <a:noFill/>
                </a:ln>
                <a:solidFill>
                  <a:srgbClr val="0080B1"/>
                </a:solidFill>
                <a:effectLst/>
                <a:uLnTx/>
                <a:uFillTx/>
                <a:latin typeface="Arial"/>
                <a:cs typeface="+mn-cs"/>
              </a:rPr>
              <a:t>Enterprise Applications Lifecycle Management</a:t>
            </a:r>
          </a:p>
          <a:p>
            <a:pPr marL="228600" marR="0" lvl="0" indent="-112713"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000" b="0" i="0" u="none" strike="noStrike" kern="1200" cap="none" spc="0" normalizeH="0" baseline="0" noProof="0" dirty="0">
                <a:ln>
                  <a:noFill/>
                </a:ln>
                <a:solidFill>
                  <a:srgbClr val="1C1C1C"/>
                </a:solidFill>
                <a:effectLst/>
                <a:uLnTx/>
                <a:uFillTx/>
                <a:latin typeface="Arial"/>
                <a:cs typeface="+mn-cs"/>
              </a:rPr>
              <a:t>Commercial off-the-shelf software (COTS) &amp; client enterprise software deployment &amp; version lifecycle management </a:t>
            </a:r>
          </a:p>
          <a:p>
            <a:pPr marL="58737" marR="0" lvl="0" indent="0" algn="l" defTabSz="914400" rtl="0" eaLnBrk="1" fontAlgn="auto" latinLnBrk="0" hangingPunct="1">
              <a:lnSpc>
                <a:spcPct val="100000"/>
              </a:lnSpc>
              <a:spcBef>
                <a:spcPts val="0"/>
              </a:spcBef>
              <a:spcAft>
                <a:spcPts val="0"/>
              </a:spcAft>
              <a:buClr>
                <a:srgbClr val="0080B1"/>
              </a:buClr>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a:p>
            <a:pPr marL="58737" marR="0" lvl="0" indent="0" algn="l" defTabSz="914400" rtl="0" eaLnBrk="1" fontAlgn="auto" latinLnBrk="0" hangingPunct="1">
              <a:lnSpc>
                <a:spcPct val="100000"/>
              </a:lnSpc>
              <a:spcBef>
                <a:spcPts val="0"/>
              </a:spcBef>
              <a:spcAft>
                <a:spcPts val="0"/>
              </a:spcAft>
              <a:buClr>
                <a:srgbClr val="0080B1"/>
              </a:buClr>
              <a:buSzTx/>
              <a:buFontTx/>
              <a:buNone/>
              <a:tabLst/>
              <a:defRPr/>
            </a:pPr>
            <a:r>
              <a:rPr kumimoji="1" lang="en-CA" sz="1000" b="1" i="0" u="none" strike="noStrike" kern="1200" cap="none" spc="0" normalizeH="0" baseline="0" noProof="0" dirty="0">
                <a:ln>
                  <a:noFill/>
                </a:ln>
                <a:solidFill>
                  <a:srgbClr val="0080B1"/>
                </a:solidFill>
                <a:effectLst/>
                <a:uLnTx/>
                <a:uFillTx/>
                <a:latin typeface="Arial"/>
                <a:cs typeface="+mn-cs"/>
              </a:rPr>
              <a:t>Device/Endpoint compliance, encryption &amp; security management</a:t>
            </a:r>
          </a:p>
          <a:p>
            <a:pPr marL="228600" marR="0" lvl="0" indent="-112713" algn="l" defTabSz="914400" rtl="0" eaLnBrk="1" fontAlgn="auto" latinLnBrk="0" hangingPunct="1">
              <a:lnSpc>
                <a:spcPct val="100000"/>
              </a:lnSpc>
              <a:spcBef>
                <a:spcPts val="0"/>
              </a:spcBef>
              <a:spcAft>
                <a:spcPts val="0"/>
              </a:spcAft>
              <a:buClr>
                <a:srgbClr val="0080B1"/>
              </a:buClr>
              <a:buSzTx/>
              <a:buFont typeface="Arial" panose="020B0604020202020204" pitchFamily="34" charset="0"/>
              <a:buChar char="•"/>
              <a:tabLst/>
              <a:defRPr/>
            </a:pPr>
            <a:r>
              <a:rPr kumimoji="1" lang="en-CA" sz="1000" b="0" i="0" u="none" strike="noStrike" kern="1200" cap="none" spc="0" normalizeH="0" baseline="0" noProof="0" dirty="0">
                <a:ln>
                  <a:noFill/>
                </a:ln>
                <a:solidFill>
                  <a:srgbClr val="1C1C1C"/>
                </a:solidFill>
                <a:effectLst/>
                <a:uLnTx/>
                <a:uFillTx/>
                <a:latin typeface="Arial"/>
                <a:cs typeface="+mn-cs"/>
              </a:rPr>
              <a:t>Endpoint security policy continuous baselining, management &amp; monitoring</a:t>
            </a:r>
          </a:p>
        </p:txBody>
      </p:sp>
      <p:sp>
        <p:nvSpPr>
          <p:cNvPr id="111" name="TextBox 110">
            <a:extLst>
              <a:ext uri="{FF2B5EF4-FFF2-40B4-BE49-F238E27FC236}">
                <a16:creationId xmlns:a16="http://schemas.microsoft.com/office/drawing/2014/main" id="{2A066B3F-4485-2314-1D16-1194CEE47F51}"/>
              </a:ext>
            </a:extLst>
          </p:cNvPr>
          <p:cNvSpPr txBox="1"/>
          <p:nvPr/>
        </p:nvSpPr>
        <p:spPr>
          <a:xfrm>
            <a:off x="324902" y="1627361"/>
            <a:ext cx="363966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200" b="0" i="0" u="none" strike="noStrike" kern="1200" cap="none" spc="0" normalizeH="0" baseline="0" noProof="0" dirty="0">
                <a:ln>
                  <a:noFill/>
                </a:ln>
                <a:solidFill>
                  <a:srgbClr val="404040"/>
                </a:solidFill>
                <a:effectLst/>
                <a:uLnTx/>
                <a:uFillTx/>
                <a:latin typeface="Arial"/>
                <a:cs typeface="+mn-cs"/>
              </a:rPr>
              <a:t>Securely manage your diverse device ecosystem</a:t>
            </a:r>
          </a:p>
        </p:txBody>
      </p:sp>
      <p:sp>
        <p:nvSpPr>
          <p:cNvPr id="117" name="TextBox 116">
            <a:extLst>
              <a:ext uri="{FF2B5EF4-FFF2-40B4-BE49-F238E27FC236}">
                <a16:creationId xmlns:a16="http://schemas.microsoft.com/office/drawing/2014/main" id="{6BAE64D5-5124-0FAD-E72B-121110019E5E}"/>
              </a:ext>
            </a:extLst>
          </p:cNvPr>
          <p:cNvSpPr txBox="1"/>
          <p:nvPr/>
        </p:nvSpPr>
        <p:spPr>
          <a:xfrm>
            <a:off x="4190998" y="191776"/>
            <a:ext cx="3810001"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b="1" i="0" u="none" strike="noStrike" kern="1200" cap="none" spc="0" normalizeH="0" baseline="0" noProof="0" dirty="0">
                <a:ln>
                  <a:noFill/>
                </a:ln>
                <a:solidFill>
                  <a:srgbClr val="FFFFFF"/>
                </a:solidFill>
                <a:effectLst/>
                <a:uLnTx/>
                <a:uFillTx/>
                <a:latin typeface="Arial"/>
                <a:cs typeface="+mn-cs"/>
              </a:rPr>
              <a:t>Service overview at-a-glance</a:t>
            </a:r>
          </a:p>
        </p:txBody>
      </p:sp>
      <p:sp>
        <p:nvSpPr>
          <p:cNvPr id="123" name="Freeform 202">
            <a:extLst>
              <a:ext uri="{FF2B5EF4-FFF2-40B4-BE49-F238E27FC236}">
                <a16:creationId xmlns:a16="http://schemas.microsoft.com/office/drawing/2014/main" id="{78A4B56F-6D7B-3965-D478-02B643705866}"/>
              </a:ext>
            </a:extLst>
          </p:cNvPr>
          <p:cNvSpPr>
            <a:spLocks noEditPoints="1"/>
          </p:cNvSpPr>
          <p:nvPr/>
        </p:nvSpPr>
        <p:spPr bwMode="auto">
          <a:xfrm>
            <a:off x="273576" y="2267991"/>
            <a:ext cx="324196" cy="321939"/>
          </a:xfrm>
          <a:custGeom>
            <a:avLst/>
            <a:gdLst>
              <a:gd name="T0" fmla="*/ 386 w 387"/>
              <a:gd name="T1" fmla="*/ 185 h 388"/>
              <a:gd name="T2" fmla="*/ 385 w 387"/>
              <a:gd name="T3" fmla="*/ 164 h 388"/>
              <a:gd name="T4" fmla="*/ 323 w 387"/>
              <a:gd name="T5" fmla="*/ 49 h 388"/>
              <a:gd name="T6" fmla="*/ 244 w 387"/>
              <a:gd name="T7" fmla="*/ 6 h 388"/>
              <a:gd name="T8" fmla="*/ 206 w 387"/>
              <a:gd name="T9" fmla="*/ 0 h 388"/>
              <a:gd name="T10" fmla="*/ 202 w 387"/>
              <a:gd name="T11" fmla="*/ 1 h 388"/>
              <a:gd name="T12" fmla="*/ 186 w 387"/>
              <a:gd name="T13" fmla="*/ 0 h 388"/>
              <a:gd name="T14" fmla="*/ 181 w 387"/>
              <a:gd name="T15" fmla="*/ 0 h 388"/>
              <a:gd name="T16" fmla="*/ 178 w 387"/>
              <a:gd name="T17" fmla="*/ 1 h 388"/>
              <a:gd name="T18" fmla="*/ 111 w 387"/>
              <a:gd name="T19" fmla="*/ 17 h 388"/>
              <a:gd name="T20" fmla="*/ 3 w 387"/>
              <a:gd name="T21" fmla="*/ 152 h 388"/>
              <a:gd name="T22" fmla="*/ 0 w 387"/>
              <a:gd name="T23" fmla="*/ 181 h 388"/>
              <a:gd name="T24" fmla="*/ 0 w 387"/>
              <a:gd name="T25" fmla="*/ 185 h 388"/>
              <a:gd name="T26" fmla="*/ 0 w 387"/>
              <a:gd name="T27" fmla="*/ 201 h 388"/>
              <a:gd name="T28" fmla="*/ 0 w 387"/>
              <a:gd name="T29" fmla="*/ 206 h 388"/>
              <a:gd name="T30" fmla="*/ 0 w 387"/>
              <a:gd name="T31" fmla="*/ 209 h 388"/>
              <a:gd name="T32" fmla="*/ 22 w 387"/>
              <a:gd name="T33" fmla="*/ 288 h 388"/>
              <a:gd name="T34" fmla="*/ 117 w 387"/>
              <a:gd name="T35" fmla="*/ 373 h 388"/>
              <a:gd name="T36" fmla="*/ 185 w 387"/>
              <a:gd name="T37" fmla="*/ 387 h 388"/>
              <a:gd name="T38" fmla="*/ 198 w 387"/>
              <a:gd name="T39" fmla="*/ 388 h 388"/>
              <a:gd name="T40" fmla="*/ 203 w 387"/>
              <a:gd name="T41" fmla="*/ 387 h 388"/>
              <a:gd name="T42" fmla="*/ 224 w 387"/>
              <a:gd name="T43" fmla="*/ 386 h 388"/>
              <a:gd name="T44" fmla="*/ 301 w 387"/>
              <a:gd name="T45" fmla="*/ 356 h 388"/>
              <a:gd name="T46" fmla="*/ 366 w 387"/>
              <a:gd name="T47" fmla="*/ 283 h 388"/>
              <a:gd name="T48" fmla="*/ 386 w 387"/>
              <a:gd name="T49" fmla="*/ 206 h 388"/>
              <a:gd name="T50" fmla="*/ 386 w 387"/>
              <a:gd name="T51" fmla="*/ 202 h 388"/>
              <a:gd name="T52" fmla="*/ 387 w 387"/>
              <a:gd name="T53" fmla="*/ 189 h 388"/>
              <a:gd name="T54" fmla="*/ 159 w 387"/>
              <a:gd name="T55" fmla="*/ 292 h 388"/>
              <a:gd name="T56" fmla="*/ 74 w 387"/>
              <a:gd name="T57" fmla="*/ 210 h 388"/>
              <a:gd name="T58" fmla="*/ 99 w 387"/>
              <a:gd name="T59" fmla="*/ 181 h 388"/>
              <a:gd name="T60" fmla="*/ 102 w 387"/>
              <a:gd name="T61" fmla="*/ 181 h 388"/>
              <a:gd name="T62" fmla="*/ 160 w 387"/>
              <a:gd name="T63" fmla="*/ 235 h 388"/>
              <a:gd name="T64" fmla="*/ 287 w 387"/>
              <a:gd name="T65" fmla="*/ 111 h 388"/>
              <a:gd name="T66" fmla="*/ 312 w 387"/>
              <a:gd name="T67" fmla="*/ 139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7" h="388">
                <a:moveTo>
                  <a:pt x="387" y="189"/>
                </a:moveTo>
                <a:cubicBezTo>
                  <a:pt x="386" y="188"/>
                  <a:pt x="387" y="187"/>
                  <a:pt x="386" y="185"/>
                </a:cubicBezTo>
                <a:cubicBezTo>
                  <a:pt x="386" y="184"/>
                  <a:pt x="386" y="183"/>
                  <a:pt x="386" y="182"/>
                </a:cubicBezTo>
                <a:cubicBezTo>
                  <a:pt x="386" y="176"/>
                  <a:pt x="386" y="170"/>
                  <a:pt x="385" y="164"/>
                </a:cubicBezTo>
                <a:cubicBezTo>
                  <a:pt x="381" y="136"/>
                  <a:pt x="371" y="110"/>
                  <a:pt x="356" y="87"/>
                </a:cubicBezTo>
                <a:cubicBezTo>
                  <a:pt x="346" y="73"/>
                  <a:pt x="335" y="60"/>
                  <a:pt x="323" y="49"/>
                </a:cubicBezTo>
                <a:cubicBezTo>
                  <a:pt x="310" y="38"/>
                  <a:pt x="297" y="28"/>
                  <a:pt x="282" y="21"/>
                </a:cubicBezTo>
                <a:cubicBezTo>
                  <a:pt x="270" y="14"/>
                  <a:pt x="257" y="10"/>
                  <a:pt x="244" y="6"/>
                </a:cubicBezTo>
                <a:cubicBezTo>
                  <a:pt x="236" y="4"/>
                  <a:pt x="227" y="2"/>
                  <a:pt x="219" y="1"/>
                </a:cubicBezTo>
                <a:cubicBezTo>
                  <a:pt x="214" y="1"/>
                  <a:pt x="210" y="1"/>
                  <a:pt x="206" y="0"/>
                </a:cubicBezTo>
                <a:cubicBezTo>
                  <a:pt x="206" y="0"/>
                  <a:pt x="205" y="0"/>
                  <a:pt x="205" y="0"/>
                </a:cubicBezTo>
                <a:cubicBezTo>
                  <a:pt x="204" y="1"/>
                  <a:pt x="203" y="1"/>
                  <a:pt x="202" y="1"/>
                </a:cubicBezTo>
                <a:cubicBezTo>
                  <a:pt x="202" y="1"/>
                  <a:pt x="201" y="1"/>
                  <a:pt x="200" y="0"/>
                </a:cubicBezTo>
                <a:cubicBezTo>
                  <a:pt x="195" y="0"/>
                  <a:pt x="191" y="0"/>
                  <a:pt x="186" y="0"/>
                </a:cubicBezTo>
                <a:cubicBezTo>
                  <a:pt x="186" y="1"/>
                  <a:pt x="185" y="1"/>
                  <a:pt x="184" y="1"/>
                </a:cubicBezTo>
                <a:cubicBezTo>
                  <a:pt x="183" y="1"/>
                  <a:pt x="182" y="1"/>
                  <a:pt x="181" y="0"/>
                </a:cubicBezTo>
                <a:cubicBezTo>
                  <a:pt x="181" y="0"/>
                  <a:pt x="181" y="0"/>
                  <a:pt x="180" y="0"/>
                </a:cubicBezTo>
                <a:cubicBezTo>
                  <a:pt x="180" y="1"/>
                  <a:pt x="179" y="1"/>
                  <a:pt x="178" y="1"/>
                </a:cubicBezTo>
                <a:cubicBezTo>
                  <a:pt x="173" y="1"/>
                  <a:pt x="169" y="1"/>
                  <a:pt x="164" y="2"/>
                </a:cubicBezTo>
                <a:cubicBezTo>
                  <a:pt x="145" y="4"/>
                  <a:pt x="128" y="10"/>
                  <a:pt x="111" y="17"/>
                </a:cubicBezTo>
                <a:cubicBezTo>
                  <a:pt x="85" y="30"/>
                  <a:pt x="63" y="47"/>
                  <a:pt x="44" y="69"/>
                </a:cubicBezTo>
                <a:cubicBezTo>
                  <a:pt x="24" y="93"/>
                  <a:pt x="10" y="121"/>
                  <a:pt x="3" y="152"/>
                </a:cubicBezTo>
                <a:cubicBezTo>
                  <a:pt x="2" y="157"/>
                  <a:pt x="1" y="163"/>
                  <a:pt x="0" y="168"/>
                </a:cubicBezTo>
                <a:cubicBezTo>
                  <a:pt x="0" y="173"/>
                  <a:pt x="0" y="177"/>
                  <a:pt x="0" y="181"/>
                </a:cubicBezTo>
                <a:cubicBezTo>
                  <a:pt x="0" y="181"/>
                  <a:pt x="0" y="182"/>
                  <a:pt x="0" y="182"/>
                </a:cubicBezTo>
                <a:cubicBezTo>
                  <a:pt x="0" y="183"/>
                  <a:pt x="0" y="184"/>
                  <a:pt x="0" y="185"/>
                </a:cubicBezTo>
                <a:cubicBezTo>
                  <a:pt x="0" y="186"/>
                  <a:pt x="0" y="186"/>
                  <a:pt x="0" y="187"/>
                </a:cubicBezTo>
                <a:cubicBezTo>
                  <a:pt x="0" y="192"/>
                  <a:pt x="0" y="196"/>
                  <a:pt x="0" y="201"/>
                </a:cubicBezTo>
                <a:cubicBezTo>
                  <a:pt x="0" y="202"/>
                  <a:pt x="0" y="203"/>
                  <a:pt x="0" y="203"/>
                </a:cubicBezTo>
                <a:cubicBezTo>
                  <a:pt x="0" y="204"/>
                  <a:pt x="0" y="205"/>
                  <a:pt x="0" y="206"/>
                </a:cubicBezTo>
                <a:cubicBezTo>
                  <a:pt x="0" y="206"/>
                  <a:pt x="0" y="207"/>
                  <a:pt x="0" y="207"/>
                </a:cubicBezTo>
                <a:cubicBezTo>
                  <a:pt x="0" y="208"/>
                  <a:pt x="0" y="209"/>
                  <a:pt x="0" y="209"/>
                </a:cubicBezTo>
                <a:cubicBezTo>
                  <a:pt x="0" y="215"/>
                  <a:pt x="0" y="220"/>
                  <a:pt x="1" y="226"/>
                </a:cubicBezTo>
                <a:cubicBezTo>
                  <a:pt x="5" y="248"/>
                  <a:pt x="12" y="268"/>
                  <a:pt x="22" y="288"/>
                </a:cubicBezTo>
                <a:cubicBezTo>
                  <a:pt x="35" y="311"/>
                  <a:pt x="52" y="330"/>
                  <a:pt x="72" y="346"/>
                </a:cubicBezTo>
                <a:cubicBezTo>
                  <a:pt x="85" y="357"/>
                  <a:pt x="101" y="366"/>
                  <a:pt x="117" y="373"/>
                </a:cubicBezTo>
                <a:cubicBezTo>
                  <a:pt x="138" y="382"/>
                  <a:pt x="160" y="388"/>
                  <a:pt x="183" y="387"/>
                </a:cubicBezTo>
                <a:cubicBezTo>
                  <a:pt x="183" y="387"/>
                  <a:pt x="184" y="387"/>
                  <a:pt x="185" y="387"/>
                </a:cubicBezTo>
                <a:cubicBezTo>
                  <a:pt x="186" y="387"/>
                  <a:pt x="187" y="387"/>
                  <a:pt x="188" y="388"/>
                </a:cubicBezTo>
                <a:cubicBezTo>
                  <a:pt x="191" y="388"/>
                  <a:pt x="195" y="388"/>
                  <a:pt x="198" y="388"/>
                </a:cubicBezTo>
                <a:cubicBezTo>
                  <a:pt x="199" y="387"/>
                  <a:pt x="200" y="387"/>
                  <a:pt x="201" y="387"/>
                </a:cubicBezTo>
                <a:cubicBezTo>
                  <a:pt x="202" y="387"/>
                  <a:pt x="203" y="387"/>
                  <a:pt x="203" y="387"/>
                </a:cubicBezTo>
                <a:cubicBezTo>
                  <a:pt x="204" y="387"/>
                  <a:pt x="205" y="387"/>
                  <a:pt x="205" y="387"/>
                </a:cubicBezTo>
                <a:cubicBezTo>
                  <a:pt x="212" y="387"/>
                  <a:pt x="218" y="387"/>
                  <a:pt x="224" y="386"/>
                </a:cubicBezTo>
                <a:cubicBezTo>
                  <a:pt x="237" y="384"/>
                  <a:pt x="248" y="381"/>
                  <a:pt x="260" y="377"/>
                </a:cubicBezTo>
                <a:cubicBezTo>
                  <a:pt x="275" y="372"/>
                  <a:pt x="288" y="365"/>
                  <a:pt x="301" y="356"/>
                </a:cubicBezTo>
                <a:cubicBezTo>
                  <a:pt x="315" y="347"/>
                  <a:pt x="327" y="336"/>
                  <a:pt x="338" y="324"/>
                </a:cubicBezTo>
                <a:cubicBezTo>
                  <a:pt x="349" y="311"/>
                  <a:pt x="359" y="298"/>
                  <a:pt x="366" y="283"/>
                </a:cubicBezTo>
                <a:cubicBezTo>
                  <a:pt x="372" y="273"/>
                  <a:pt x="376" y="262"/>
                  <a:pt x="379" y="251"/>
                </a:cubicBezTo>
                <a:cubicBezTo>
                  <a:pt x="384" y="236"/>
                  <a:pt x="387" y="222"/>
                  <a:pt x="386" y="206"/>
                </a:cubicBezTo>
                <a:cubicBezTo>
                  <a:pt x="386" y="206"/>
                  <a:pt x="386" y="205"/>
                  <a:pt x="386" y="204"/>
                </a:cubicBezTo>
                <a:cubicBezTo>
                  <a:pt x="386" y="204"/>
                  <a:pt x="386" y="203"/>
                  <a:pt x="386" y="202"/>
                </a:cubicBezTo>
                <a:cubicBezTo>
                  <a:pt x="387" y="201"/>
                  <a:pt x="386" y="200"/>
                  <a:pt x="387" y="199"/>
                </a:cubicBezTo>
                <a:cubicBezTo>
                  <a:pt x="387" y="196"/>
                  <a:pt x="387" y="192"/>
                  <a:pt x="387" y="189"/>
                </a:cubicBezTo>
                <a:close/>
                <a:moveTo>
                  <a:pt x="312" y="139"/>
                </a:moveTo>
                <a:cubicBezTo>
                  <a:pt x="261" y="190"/>
                  <a:pt x="210" y="241"/>
                  <a:pt x="159" y="292"/>
                </a:cubicBezTo>
                <a:cubicBezTo>
                  <a:pt x="158" y="293"/>
                  <a:pt x="157" y="293"/>
                  <a:pt x="156" y="292"/>
                </a:cubicBezTo>
                <a:cubicBezTo>
                  <a:pt x="129" y="264"/>
                  <a:pt x="101" y="237"/>
                  <a:pt x="74" y="210"/>
                </a:cubicBezTo>
                <a:cubicBezTo>
                  <a:pt x="73" y="209"/>
                  <a:pt x="73" y="208"/>
                  <a:pt x="74" y="207"/>
                </a:cubicBezTo>
                <a:cubicBezTo>
                  <a:pt x="82" y="198"/>
                  <a:pt x="91" y="190"/>
                  <a:pt x="99" y="181"/>
                </a:cubicBezTo>
                <a:cubicBezTo>
                  <a:pt x="100" y="181"/>
                  <a:pt x="100" y="180"/>
                  <a:pt x="101" y="180"/>
                </a:cubicBezTo>
                <a:cubicBezTo>
                  <a:pt x="101" y="181"/>
                  <a:pt x="102" y="181"/>
                  <a:pt x="102" y="181"/>
                </a:cubicBezTo>
                <a:cubicBezTo>
                  <a:pt x="120" y="199"/>
                  <a:pt x="138" y="217"/>
                  <a:pt x="156" y="235"/>
                </a:cubicBezTo>
                <a:cubicBezTo>
                  <a:pt x="157" y="236"/>
                  <a:pt x="158" y="236"/>
                  <a:pt x="160" y="235"/>
                </a:cubicBezTo>
                <a:cubicBezTo>
                  <a:pt x="201" y="193"/>
                  <a:pt x="242" y="152"/>
                  <a:pt x="284" y="111"/>
                </a:cubicBezTo>
                <a:cubicBezTo>
                  <a:pt x="285" y="109"/>
                  <a:pt x="286" y="109"/>
                  <a:pt x="287" y="111"/>
                </a:cubicBezTo>
                <a:cubicBezTo>
                  <a:pt x="295" y="119"/>
                  <a:pt x="304" y="127"/>
                  <a:pt x="312" y="136"/>
                </a:cubicBezTo>
                <a:cubicBezTo>
                  <a:pt x="313" y="137"/>
                  <a:pt x="314" y="137"/>
                  <a:pt x="312" y="13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grpSp>
        <p:nvGrpSpPr>
          <p:cNvPr id="124" name="Group 123">
            <a:extLst>
              <a:ext uri="{FF2B5EF4-FFF2-40B4-BE49-F238E27FC236}">
                <a16:creationId xmlns:a16="http://schemas.microsoft.com/office/drawing/2014/main" id="{8B40B5EE-3391-EB6C-D63F-828EF43F84A1}"/>
              </a:ext>
            </a:extLst>
          </p:cNvPr>
          <p:cNvGrpSpPr/>
          <p:nvPr/>
        </p:nvGrpSpPr>
        <p:grpSpPr>
          <a:xfrm>
            <a:off x="6473336" y="2255979"/>
            <a:ext cx="308897" cy="378319"/>
            <a:chOff x="2155825" y="841375"/>
            <a:chExt cx="739775" cy="1138238"/>
          </a:xfrm>
          <a:solidFill>
            <a:schemeClr val="tx2"/>
          </a:solidFill>
        </p:grpSpPr>
        <p:sp>
          <p:nvSpPr>
            <p:cNvPr id="136" name="Freeform 36">
              <a:extLst>
                <a:ext uri="{FF2B5EF4-FFF2-40B4-BE49-F238E27FC236}">
                  <a16:creationId xmlns:a16="http://schemas.microsoft.com/office/drawing/2014/main" id="{28D25CE5-EB53-8396-5C64-F30FBEEE208B}"/>
                </a:ext>
              </a:extLst>
            </p:cNvPr>
            <p:cNvSpPr>
              <a:spLocks noEditPoints="1"/>
            </p:cNvSpPr>
            <p:nvPr/>
          </p:nvSpPr>
          <p:spPr bwMode="auto">
            <a:xfrm>
              <a:off x="2320925" y="841375"/>
              <a:ext cx="409575" cy="214313"/>
            </a:xfrm>
            <a:custGeom>
              <a:avLst/>
              <a:gdLst>
                <a:gd name="T0" fmla="*/ 109 w 109"/>
                <a:gd name="T1" fmla="*/ 38 h 57"/>
                <a:gd name="T2" fmla="*/ 95 w 109"/>
                <a:gd name="T3" fmla="*/ 24 h 57"/>
                <a:gd name="T4" fmla="*/ 78 w 109"/>
                <a:gd name="T5" fmla="*/ 24 h 57"/>
                <a:gd name="T6" fmla="*/ 74 w 109"/>
                <a:gd name="T7" fmla="*/ 20 h 57"/>
                <a:gd name="T8" fmla="*/ 55 w 109"/>
                <a:gd name="T9" fmla="*/ 0 h 57"/>
                <a:gd name="T10" fmla="*/ 55 w 109"/>
                <a:gd name="T11" fmla="*/ 0 h 57"/>
                <a:gd name="T12" fmla="*/ 35 w 109"/>
                <a:gd name="T13" fmla="*/ 19 h 57"/>
                <a:gd name="T14" fmla="*/ 35 w 109"/>
                <a:gd name="T15" fmla="*/ 20 h 57"/>
                <a:gd name="T16" fmla="*/ 31 w 109"/>
                <a:gd name="T17" fmla="*/ 24 h 57"/>
                <a:gd name="T18" fmla="*/ 14 w 109"/>
                <a:gd name="T19" fmla="*/ 24 h 57"/>
                <a:gd name="T20" fmla="*/ 0 w 109"/>
                <a:gd name="T21" fmla="*/ 38 h 57"/>
                <a:gd name="T22" fmla="*/ 0 w 109"/>
                <a:gd name="T23" fmla="*/ 57 h 57"/>
                <a:gd name="T24" fmla="*/ 109 w 109"/>
                <a:gd name="T25" fmla="*/ 57 h 57"/>
                <a:gd name="T26" fmla="*/ 109 w 109"/>
                <a:gd name="T27" fmla="*/ 38 h 57"/>
                <a:gd name="T28" fmla="*/ 55 w 109"/>
                <a:gd name="T29" fmla="*/ 27 h 57"/>
                <a:gd name="T30" fmla="*/ 47 w 109"/>
                <a:gd name="T31" fmla="*/ 18 h 57"/>
                <a:gd name="T32" fmla="*/ 55 w 109"/>
                <a:gd name="T33" fmla="*/ 10 h 57"/>
                <a:gd name="T34" fmla="*/ 64 w 109"/>
                <a:gd name="T35" fmla="*/ 18 h 57"/>
                <a:gd name="T36" fmla="*/ 55 w 109"/>
                <a:gd name="T3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57">
                  <a:moveTo>
                    <a:pt x="109" y="38"/>
                  </a:moveTo>
                  <a:cubicBezTo>
                    <a:pt x="109" y="31"/>
                    <a:pt x="103" y="24"/>
                    <a:pt x="95" y="24"/>
                  </a:cubicBezTo>
                  <a:cubicBezTo>
                    <a:pt x="78" y="24"/>
                    <a:pt x="78" y="24"/>
                    <a:pt x="78" y="24"/>
                  </a:cubicBezTo>
                  <a:cubicBezTo>
                    <a:pt x="76" y="24"/>
                    <a:pt x="74" y="22"/>
                    <a:pt x="74" y="20"/>
                  </a:cubicBezTo>
                  <a:cubicBezTo>
                    <a:pt x="74" y="9"/>
                    <a:pt x="66" y="0"/>
                    <a:pt x="55" y="0"/>
                  </a:cubicBezTo>
                  <a:cubicBezTo>
                    <a:pt x="55" y="0"/>
                    <a:pt x="55" y="0"/>
                    <a:pt x="55" y="0"/>
                  </a:cubicBezTo>
                  <a:cubicBezTo>
                    <a:pt x="44" y="0"/>
                    <a:pt x="35" y="9"/>
                    <a:pt x="35" y="19"/>
                  </a:cubicBezTo>
                  <a:cubicBezTo>
                    <a:pt x="35" y="20"/>
                    <a:pt x="35" y="20"/>
                    <a:pt x="35" y="20"/>
                  </a:cubicBezTo>
                  <a:cubicBezTo>
                    <a:pt x="35" y="22"/>
                    <a:pt x="34" y="24"/>
                    <a:pt x="31" y="24"/>
                  </a:cubicBezTo>
                  <a:cubicBezTo>
                    <a:pt x="14" y="24"/>
                    <a:pt x="14" y="24"/>
                    <a:pt x="14" y="24"/>
                  </a:cubicBezTo>
                  <a:cubicBezTo>
                    <a:pt x="6" y="24"/>
                    <a:pt x="0" y="31"/>
                    <a:pt x="0" y="38"/>
                  </a:cubicBezTo>
                  <a:cubicBezTo>
                    <a:pt x="0" y="57"/>
                    <a:pt x="0" y="57"/>
                    <a:pt x="0" y="57"/>
                  </a:cubicBezTo>
                  <a:cubicBezTo>
                    <a:pt x="109" y="57"/>
                    <a:pt x="109" y="57"/>
                    <a:pt x="109" y="57"/>
                  </a:cubicBezTo>
                  <a:lnTo>
                    <a:pt x="109" y="38"/>
                  </a:lnTo>
                  <a:close/>
                  <a:moveTo>
                    <a:pt x="55" y="27"/>
                  </a:moveTo>
                  <a:cubicBezTo>
                    <a:pt x="50" y="27"/>
                    <a:pt x="47" y="23"/>
                    <a:pt x="47" y="18"/>
                  </a:cubicBezTo>
                  <a:cubicBezTo>
                    <a:pt x="47" y="13"/>
                    <a:pt x="50" y="10"/>
                    <a:pt x="55" y="10"/>
                  </a:cubicBezTo>
                  <a:cubicBezTo>
                    <a:pt x="60" y="10"/>
                    <a:pt x="64" y="13"/>
                    <a:pt x="64" y="18"/>
                  </a:cubicBezTo>
                  <a:cubicBezTo>
                    <a:pt x="64" y="23"/>
                    <a:pt x="60" y="27"/>
                    <a:pt x="5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39" name="Freeform 37">
              <a:extLst>
                <a:ext uri="{FF2B5EF4-FFF2-40B4-BE49-F238E27FC236}">
                  <a16:creationId xmlns:a16="http://schemas.microsoft.com/office/drawing/2014/main" id="{E516C9EC-F8DC-14C1-0FC1-A8B8DB30A7B7}"/>
                </a:ext>
              </a:extLst>
            </p:cNvPr>
            <p:cNvSpPr>
              <a:spLocks/>
            </p:cNvSpPr>
            <p:nvPr/>
          </p:nvSpPr>
          <p:spPr bwMode="auto">
            <a:xfrm>
              <a:off x="2155825" y="954088"/>
              <a:ext cx="739775" cy="1025525"/>
            </a:xfrm>
            <a:custGeom>
              <a:avLst/>
              <a:gdLst>
                <a:gd name="T0" fmla="*/ 183 w 197"/>
                <a:gd name="T1" fmla="*/ 0 h 273"/>
                <a:gd name="T2" fmla="*/ 159 w 197"/>
                <a:gd name="T3" fmla="*/ 0 h 273"/>
                <a:gd name="T4" fmla="*/ 161 w 197"/>
                <a:gd name="T5" fmla="*/ 8 h 273"/>
                <a:gd name="T6" fmla="*/ 161 w 197"/>
                <a:gd name="T7" fmla="*/ 17 h 273"/>
                <a:gd name="T8" fmla="*/ 180 w 197"/>
                <a:gd name="T9" fmla="*/ 17 h 273"/>
                <a:gd name="T10" fmla="*/ 180 w 197"/>
                <a:gd name="T11" fmla="*/ 255 h 273"/>
                <a:gd name="T12" fmla="*/ 17 w 197"/>
                <a:gd name="T13" fmla="*/ 255 h 273"/>
                <a:gd name="T14" fmla="*/ 17 w 197"/>
                <a:gd name="T15" fmla="*/ 17 h 273"/>
                <a:gd name="T16" fmla="*/ 36 w 197"/>
                <a:gd name="T17" fmla="*/ 17 h 273"/>
                <a:gd name="T18" fmla="*/ 36 w 197"/>
                <a:gd name="T19" fmla="*/ 8 h 273"/>
                <a:gd name="T20" fmla="*/ 38 w 197"/>
                <a:gd name="T21" fmla="*/ 0 h 273"/>
                <a:gd name="T22" fmla="*/ 14 w 197"/>
                <a:gd name="T23" fmla="*/ 0 h 273"/>
                <a:gd name="T24" fmla="*/ 0 w 197"/>
                <a:gd name="T25" fmla="*/ 14 h 273"/>
                <a:gd name="T26" fmla="*/ 0 w 197"/>
                <a:gd name="T27" fmla="*/ 258 h 273"/>
                <a:gd name="T28" fmla="*/ 14 w 197"/>
                <a:gd name="T29" fmla="*/ 273 h 273"/>
                <a:gd name="T30" fmla="*/ 183 w 197"/>
                <a:gd name="T31" fmla="*/ 273 h 273"/>
                <a:gd name="T32" fmla="*/ 197 w 197"/>
                <a:gd name="T33" fmla="*/ 258 h 273"/>
                <a:gd name="T34" fmla="*/ 197 w 197"/>
                <a:gd name="T35" fmla="*/ 14 h 273"/>
                <a:gd name="T36" fmla="*/ 183 w 197"/>
                <a:gd name="T3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7" h="273">
                  <a:moveTo>
                    <a:pt x="183" y="0"/>
                  </a:moveTo>
                  <a:cubicBezTo>
                    <a:pt x="159" y="0"/>
                    <a:pt x="159" y="0"/>
                    <a:pt x="159" y="0"/>
                  </a:cubicBezTo>
                  <a:cubicBezTo>
                    <a:pt x="160" y="2"/>
                    <a:pt x="161" y="5"/>
                    <a:pt x="161" y="8"/>
                  </a:cubicBezTo>
                  <a:cubicBezTo>
                    <a:pt x="161" y="17"/>
                    <a:pt x="161" y="17"/>
                    <a:pt x="161" y="17"/>
                  </a:cubicBezTo>
                  <a:cubicBezTo>
                    <a:pt x="180" y="17"/>
                    <a:pt x="180" y="17"/>
                    <a:pt x="180" y="17"/>
                  </a:cubicBezTo>
                  <a:cubicBezTo>
                    <a:pt x="180" y="255"/>
                    <a:pt x="180" y="255"/>
                    <a:pt x="180" y="255"/>
                  </a:cubicBezTo>
                  <a:cubicBezTo>
                    <a:pt x="17" y="255"/>
                    <a:pt x="17" y="255"/>
                    <a:pt x="17" y="255"/>
                  </a:cubicBezTo>
                  <a:cubicBezTo>
                    <a:pt x="17" y="17"/>
                    <a:pt x="17" y="17"/>
                    <a:pt x="17" y="17"/>
                  </a:cubicBezTo>
                  <a:cubicBezTo>
                    <a:pt x="36" y="17"/>
                    <a:pt x="36" y="17"/>
                    <a:pt x="36" y="17"/>
                  </a:cubicBezTo>
                  <a:cubicBezTo>
                    <a:pt x="36" y="8"/>
                    <a:pt x="36" y="8"/>
                    <a:pt x="36" y="8"/>
                  </a:cubicBezTo>
                  <a:cubicBezTo>
                    <a:pt x="36" y="5"/>
                    <a:pt x="37" y="2"/>
                    <a:pt x="38" y="0"/>
                  </a:cubicBezTo>
                  <a:cubicBezTo>
                    <a:pt x="14" y="0"/>
                    <a:pt x="14" y="0"/>
                    <a:pt x="14" y="0"/>
                  </a:cubicBezTo>
                  <a:cubicBezTo>
                    <a:pt x="6" y="0"/>
                    <a:pt x="0" y="6"/>
                    <a:pt x="0" y="14"/>
                  </a:cubicBezTo>
                  <a:cubicBezTo>
                    <a:pt x="0" y="258"/>
                    <a:pt x="0" y="258"/>
                    <a:pt x="0" y="258"/>
                  </a:cubicBezTo>
                  <a:cubicBezTo>
                    <a:pt x="0" y="266"/>
                    <a:pt x="6" y="273"/>
                    <a:pt x="14" y="273"/>
                  </a:cubicBezTo>
                  <a:cubicBezTo>
                    <a:pt x="183" y="273"/>
                    <a:pt x="183" y="273"/>
                    <a:pt x="183" y="273"/>
                  </a:cubicBezTo>
                  <a:cubicBezTo>
                    <a:pt x="191" y="273"/>
                    <a:pt x="197" y="266"/>
                    <a:pt x="197" y="258"/>
                  </a:cubicBezTo>
                  <a:cubicBezTo>
                    <a:pt x="197" y="14"/>
                    <a:pt x="197" y="14"/>
                    <a:pt x="197" y="14"/>
                  </a:cubicBezTo>
                  <a:cubicBezTo>
                    <a:pt x="197" y="6"/>
                    <a:pt x="191" y="0"/>
                    <a:pt x="18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40" name="Freeform 38">
              <a:extLst>
                <a:ext uri="{FF2B5EF4-FFF2-40B4-BE49-F238E27FC236}">
                  <a16:creationId xmlns:a16="http://schemas.microsoft.com/office/drawing/2014/main" id="{83D9DA8C-8F44-AD21-0997-34CBBC1475F6}"/>
                </a:ext>
              </a:extLst>
            </p:cNvPr>
            <p:cNvSpPr>
              <a:spLocks/>
            </p:cNvSpPr>
            <p:nvPr/>
          </p:nvSpPr>
          <p:spPr bwMode="auto">
            <a:xfrm>
              <a:off x="2490788" y="1522413"/>
              <a:ext cx="247650" cy="36513"/>
            </a:xfrm>
            <a:custGeom>
              <a:avLst/>
              <a:gdLst>
                <a:gd name="T0" fmla="*/ 61 w 66"/>
                <a:gd name="T1" fmla="*/ 0 h 10"/>
                <a:gd name="T2" fmla="*/ 5 w 66"/>
                <a:gd name="T3" fmla="*/ 0 h 10"/>
                <a:gd name="T4" fmla="*/ 0 w 66"/>
                <a:gd name="T5" fmla="*/ 5 h 10"/>
                <a:gd name="T6" fmla="*/ 5 w 66"/>
                <a:gd name="T7" fmla="*/ 10 h 10"/>
                <a:gd name="T8" fmla="*/ 61 w 66"/>
                <a:gd name="T9" fmla="*/ 10 h 10"/>
                <a:gd name="T10" fmla="*/ 66 w 66"/>
                <a:gd name="T11" fmla="*/ 5 h 10"/>
                <a:gd name="T12" fmla="*/ 61 w 6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6" h="10">
                  <a:moveTo>
                    <a:pt x="61" y="0"/>
                  </a:moveTo>
                  <a:cubicBezTo>
                    <a:pt x="5" y="0"/>
                    <a:pt x="5" y="0"/>
                    <a:pt x="5" y="0"/>
                  </a:cubicBezTo>
                  <a:cubicBezTo>
                    <a:pt x="2" y="0"/>
                    <a:pt x="0" y="2"/>
                    <a:pt x="0" y="5"/>
                  </a:cubicBezTo>
                  <a:cubicBezTo>
                    <a:pt x="0" y="8"/>
                    <a:pt x="2" y="10"/>
                    <a:pt x="5" y="10"/>
                  </a:cubicBezTo>
                  <a:cubicBezTo>
                    <a:pt x="61" y="10"/>
                    <a:pt x="61" y="10"/>
                    <a:pt x="61" y="10"/>
                  </a:cubicBezTo>
                  <a:cubicBezTo>
                    <a:pt x="64" y="10"/>
                    <a:pt x="66" y="8"/>
                    <a:pt x="66" y="5"/>
                  </a:cubicBezTo>
                  <a:cubicBezTo>
                    <a:pt x="66" y="2"/>
                    <a:pt x="64"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41" name="Freeform 39">
              <a:extLst>
                <a:ext uri="{FF2B5EF4-FFF2-40B4-BE49-F238E27FC236}">
                  <a16:creationId xmlns:a16="http://schemas.microsoft.com/office/drawing/2014/main" id="{CD6BEB99-7D6E-863C-16A7-ED2A171D57E6}"/>
                </a:ext>
              </a:extLst>
            </p:cNvPr>
            <p:cNvSpPr>
              <a:spLocks/>
            </p:cNvSpPr>
            <p:nvPr/>
          </p:nvSpPr>
          <p:spPr bwMode="auto">
            <a:xfrm>
              <a:off x="2490788" y="1641475"/>
              <a:ext cx="247650" cy="41275"/>
            </a:xfrm>
            <a:custGeom>
              <a:avLst/>
              <a:gdLst>
                <a:gd name="T0" fmla="*/ 61 w 66"/>
                <a:gd name="T1" fmla="*/ 0 h 11"/>
                <a:gd name="T2" fmla="*/ 5 w 66"/>
                <a:gd name="T3" fmla="*/ 0 h 11"/>
                <a:gd name="T4" fmla="*/ 0 w 66"/>
                <a:gd name="T5" fmla="*/ 5 h 11"/>
                <a:gd name="T6" fmla="*/ 5 w 66"/>
                <a:gd name="T7" fmla="*/ 11 h 11"/>
                <a:gd name="T8" fmla="*/ 61 w 66"/>
                <a:gd name="T9" fmla="*/ 11 h 11"/>
                <a:gd name="T10" fmla="*/ 66 w 66"/>
                <a:gd name="T11" fmla="*/ 5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5" y="0"/>
                    <a:pt x="5" y="0"/>
                    <a:pt x="5" y="0"/>
                  </a:cubicBezTo>
                  <a:cubicBezTo>
                    <a:pt x="2" y="0"/>
                    <a:pt x="0" y="3"/>
                    <a:pt x="0" y="5"/>
                  </a:cubicBezTo>
                  <a:cubicBezTo>
                    <a:pt x="0" y="8"/>
                    <a:pt x="2" y="11"/>
                    <a:pt x="5" y="11"/>
                  </a:cubicBezTo>
                  <a:cubicBezTo>
                    <a:pt x="61" y="11"/>
                    <a:pt x="61" y="11"/>
                    <a:pt x="61" y="11"/>
                  </a:cubicBezTo>
                  <a:cubicBezTo>
                    <a:pt x="64" y="11"/>
                    <a:pt x="66" y="8"/>
                    <a:pt x="66" y="5"/>
                  </a:cubicBezTo>
                  <a:cubicBezTo>
                    <a:pt x="66" y="3"/>
                    <a:pt x="64"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42" name="Freeform 40">
              <a:extLst>
                <a:ext uri="{FF2B5EF4-FFF2-40B4-BE49-F238E27FC236}">
                  <a16:creationId xmlns:a16="http://schemas.microsoft.com/office/drawing/2014/main" id="{2E853D8C-96AA-6AC6-EBA0-FD098EFC66A2}"/>
                </a:ext>
              </a:extLst>
            </p:cNvPr>
            <p:cNvSpPr>
              <a:spLocks/>
            </p:cNvSpPr>
            <p:nvPr/>
          </p:nvSpPr>
          <p:spPr bwMode="auto">
            <a:xfrm>
              <a:off x="2490788" y="1765300"/>
              <a:ext cx="247650" cy="38100"/>
            </a:xfrm>
            <a:custGeom>
              <a:avLst/>
              <a:gdLst>
                <a:gd name="T0" fmla="*/ 61 w 66"/>
                <a:gd name="T1" fmla="*/ 0 h 10"/>
                <a:gd name="T2" fmla="*/ 5 w 66"/>
                <a:gd name="T3" fmla="*/ 0 h 10"/>
                <a:gd name="T4" fmla="*/ 0 w 66"/>
                <a:gd name="T5" fmla="*/ 5 h 10"/>
                <a:gd name="T6" fmla="*/ 5 w 66"/>
                <a:gd name="T7" fmla="*/ 10 h 10"/>
                <a:gd name="T8" fmla="*/ 61 w 66"/>
                <a:gd name="T9" fmla="*/ 10 h 10"/>
                <a:gd name="T10" fmla="*/ 66 w 66"/>
                <a:gd name="T11" fmla="*/ 5 h 10"/>
                <a:gd name="T12" fmla="*/ 61 w 6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6" h="10">
                  <a:moveTo>
                    <a:pt x="61" y="0"/>
                  </a:moveTo>
                  <a:cubicBezTo>
                    <a:pt x="5" y="0"/>
                    <a:pt x="5" y="0"/>
                    <a:pt x="5" y="0"/>
                  </a:cubicBezTo>
                  <a:cubicBezTo>
                    <a:pt x="2" y="0"/>
                    <a:pt x="0" y="2"/>
                    <a:pt x="0" y="5"/>
                  </a:cubicBezTo>
                  <a:cubicBezTo>
                    <a:pt x="0" y="8"/>
                    <a:pt x="2" y="10"/>
                    <a:pt x="5" y="10"/>
                  </a:cubicBezTo>
                  <a:cubicBezTo>
                    <a:pt x="61" y="10"/>
                    <a:pt x="61" y="10"/>
                    <a:pt x="61" y="10"/>
                  </a:cubicBezTo>
                  <a:cubicBezTo>
                    <a:pt x="64" y="10"/>
                    <a:pt x="66" y="8"/>
                    <a:pt x="66" y="5"/>
                  </a:cubicBezTo>
                  <a:cubicBezTo>
                    <a:pt x="66" y="2"/>
                    <a:pt x="64" y="0"/>
                    <a:pt x="6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43" name="Freeform 41">
              <a:extLst>
                <a:ext uri="{FF2B5EF4-FFF2-40B4-BE49-F238E27FC236}">
                  <a16:creationId xmlns:a16="http://schemas.microsoft.com/office/drawing/2014/main" id="{07F63DC9-55AE-755F-2D79-F27F888586FF}"/>
                </a:ext>
              </a:extLst>
            </p:cNvPr>
            <p:cNvSpPr>
              <a:spLocks/>
            </p:cNvSpPr>
            <p:nvPr/>
          </p:nvSpPr>
          <p:spPr bwMode="auto">
            <a:xfrm>
              <a:off x="2295525" y="1457325"/>
              <a:ext cx="160338" cy="136525"/>
            </a:xfrm>
            <a:custGeom>
              <a:avLst/>
              <a:gdLst>
                <a:gd name="T0" fmla="*/ 4 w 43"/>
                <a:gd name="T1" fmla="*/ 27 h 36"/>
                <a:gd name="T2" fmla="*/ 15 w 43"/>
                <a:gd name="T3" fmla="*/ 34 h 36"/>
                <a:gd name="T4" fmla="*/ 19 w 43"/>
                <a:gd name="T5" fmla="*/ 36 h 36"/>
                <a:gd name="T6" fmla="*/ 24 w 43"/>
                <a:gd name="T7" fmla="*/ 33 h 36"/>
                <a:gd name="T8" fmla="*/ 41 w 43"/>
                <a:gd name="T9" fmla="*/ 12 h 36"/>
                <a:gd name="T10" fmla="*/ 40 w 43"/>
                <a:gd name="T11" fmla="*/ 2 h 36"/>
                <a:gd name="T12" fmla="*/ 30 w 43"/>
                <a:gd name="T13" fmla="*/ 3 h 36"/>
                <a:gd name="T14" fmla="*/ 17 w 43"/>
                <a:gd name="T15" fmla="*/ 19 h 36"/>
                <a:gd name="T16" fmla="*/ 12 w 43"/>
                <a:gd name="T17" fmla="*/ 15 h 36"/>
                <a:gd name="T18" fmla="*/ 2 w 43"/>
                <a:gd name="T19" fmla="*/ 17 h 36"/>
                <a:gd name="T20" fmla="*/ 4 w 43"/>
                <a:gd name="T21"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4" y="27"/>
                  </a:moveTo>
                  <a:cubicBezTo>
                    <a:pt x="15" y="34"/>
                    <a:pt x="15" y="34"/>
                    <a:pt x="15" y="34"/>
                  </a:cubicBezTo>
                  <a:cubicBezTo>
                    <a:pt x="16" y="35"/>
                    <a:pt x="17" y="36"/>
                    <a:pt x="19" y="36"/>
                  </a:cubicBezTo>
                  <a:cubicBezTo>
                    <a:pt x="21" y="36"/>
                    <a:pt x="23" y="35"/>
                    <a:pt x="24" y="33"/>
                  </a:cubicBezTo>
                  <a:cubicBezTo>
                    <a:pt x="41" y="12"/>
                    <a:pt x="41" y="12"/>
                    <a:pt x="41" y="12"/>
                  </a:cubicBezTo>
                  <a:cubicBezTo>
                    <a:pt x="43" y="9"/>
                    <a:pt x="43" y="4"/>
                    <a:pt x="40" y="2"/>
                  </a:cubicBezTo>
                  <a:cubicBezTo>
                    <a:pt x="37" y="0"/>
                    <a:pt x="32" y="0"/>
                    <a:pt x="30" y="3"/>
                  </a:cubicBezTo>
                  <a:cubicBezTo>
                    <a:pt x="17" y="19"/>
                    <a:pt x="17" y="19"/>
                    <a:pt x="17" y="19"/>
                  </a:cubicBezTo>
                  <a:cubicBezTo>
                    <a:pt x="12" y="15"/>
                    <a:pt x="12" y="15"/>
                    <a:pt x="12" y="15"/>
                  </a:cubicBezTo>
                  <a:cubicBezTo>
                    <a:pt x="8" y="13"/>
                    <a:pt x="4" y="14"/>
                    <a:pt x="2" y="17"/>
                  </a:cubicBezTo>
                  <a:cubicBezTo>
                    <a:pt x="0" y="21"/>
                    <a:pt x="1" y="25"/>
                    <a:pt x="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68" name="Freeform 42">
              <a:extLst>
                <a:ext uri="{FF2B5EF4-FFF2-40B4-BE49-F238E27FC236}">
                  <a16:creationId xmlns:a16="http://schemas.microsoft.com/office/drawing/2014/main" id="{9C7D7AD0-30B4-9EBF-224B-B43E8DBD3AA2}"/>
                </a:ext>
              </a:extLst>
            </p:cNvPr>
            <p:cNvSpPr>
              <a:spLocks/>
            </p:cNvSpPr>
            <p:nvPr/>
          </p:nvSpPr>
          <p:spPr bwMode="auto">
            <a:xfrm>
              <a:off x="2295525" y="1577975"/>
              <a:ext cx="160338" cy="134938"/>
            </a:xfrm>
            <a:custGeom>
              <a:avLst/>
              <a:gdLst>
                <a:gd name="T0" fmla="*/ 40 w 43"/>
                <a:gd name="T1" fmla="*/ 3 h 36"/>
                <a:gd name="T2" fmla="*/ 30 w 43"/>
                <a:gd name="T3" fmla="*/ 4 h 36"/>
                <a:gd name="T4" fmla="*/ 17 w 43"/>
                <a:gd name="T5" fmla="*/ 20 h 36"/>
                <a:gd name="T6" fmla="*/ 12 w 43"/>
                <a:gd name="T7" fmla="*/ 16 h 36"/>
                <a:gd name="T8" fmla="*/ 2 w 43"/>
                <a:gd name="T9" fmla="*/ 18 h 36"/>
                <a:gd name="T10" fmla="*/ 4 w 43"/>
                <a:gd name="T11" fmla="*/ 28 h 36"/>
                <a:gd name="T12" fmla="*/ 15 w 43"/>
                <a:gd name="T13" fmla="*/ 35 h 36"/>
                <a:gd name="T14" fmla="*/ 19 w 43"/>
                <a:gd name="T15" fmla="*/ 36 h 36"/>
                <a:gd name="T16" fmla="*/ 24 w 43"/>
                <a:gd name="T17" fmla="*/ 34 h 36"/>
                <a:gd name="T18" fmla="*/ 41 w 43"/>
                <a:gd name="T19" fmla="*/ 13 h 36"/>
                <a:gd name="T20" fmla="*/ 40 w 43"/>
                <a:gd name="T21"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40" y="3"/>
                  </a:moveTo>
                  <a:cubicBezTo>
                    <a:pt x="37" y="0"/>
                    <a:pt x="32" y="1"/>
                    <a:pt x="30" y="4"/>
                  </a:cubicBezTo>
                  <a:cubicBezTo>
                    <a:pt x="17" y="20"/>
                    <a:pt x="17" y="20"/>
                    <a:pt x="17" y="20"/>
                  </a:cubicBezTo>
                  <a:cubicBezTo>
                    <a:pt x="12" y="16"/>
                    <a:pt x="12" y="16"/>
                    <a:pt x="12" y="16"/>
                  </a:cubicBezTo>
                  <a:cubicBezTo>
                    <a:pt x="8" y="14"/>
                    <a:pt x="4" y="15"/>
                    <a:pt x="2" y="18"/>
                  </a:cubicBezTo>
                  <a:cubicBezTo>
                    <a:pt x="0" y="21"/>
                    <a:pt x="1" y="26"/>
                    <a:pt x="4" y="28"/>
                  </a:cubicBezTo>
                  <a:cubicBezTo>
                    <a:pt x="15" y="35"/>
                    <a:pt x="15" y="35"/>
                    <a:pt x="15" y="35"/>
                  </a:cubicBezTo>
                  <a:cubicBezTo>
                    <a:pt x="16" y="36"/>
                    <a:pt x="17" y="36"/>
                    <a:pt x="19" y="36"/>
                  </a:cubicBezTo>
                  <a:cubicBezTo>
                    <a:pt x="21" y="36"/>
                    <a:pt x="23" y="35"/>
                    <a:pt x="24" y="34"/>
                  </a:cubicBezTo>
                  <a:cubicBezTo>
                    <a:pt x="41" y="13"/>
                    <a:pt x="41" y="13"/>
                    <a:pt x="41" y="13"/>
                  </a:cubicBezTo>
                  <a:cubicBezTo>
                    <a:pt x="43" y="9"/>
                    <a:pt x="43" y="5"/>
                    <a:pt x="4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69" name="Freeform 43">
              <a:extLst>
                <a:ext uri="{FF2B5EF4-FFF2-40B4-BE49-F238E27FC236}">
                  <a16:creationId xmlns:a16="http://schemas.microsoft.com/office/drawing/2014/main" id="{7434E25C-0176-827A-CA6F-0A865CD25979}"/>
                </a:ext>
              </a:extLst>
            </p:cNvPr>
            <p:cNvSpPr>
              <a:spLocks/>
            </p:cNvSpPr>
            <p:nvPr/>
          </p:nvSpPr>
          <p:spPr bwMode="auto">
            <a:xfrm>
              <a:off x="2295525" y="1701800"/>
              <a:ext cx="160338" cy="134938"/>
            </a:xfrm>
            <a:custGeom>
              <a:avLst/>
              <a:gdLst>
                <a:gd name="T0" fmla="*/ 40 w 43"/>
                <a:gd name="T1" fmla="*/ 2 h 36"/>
                <a:gd name="T2" fmla="*/ 30 w 43"/>
                <a:gd name="T3" fmla="*/ 3 h 36"/>
                <a:gd name="T4" fmla="*/ 17 w 43"/>
                <a:gd name="T5" fmla="*/ 19 h 36"/>
                <a:gd name="T6" fmla="*/ 12 w 43"/>
                <a:gd name="T7" fmla="*/ 16 h 36"/>
                <a:gd name="T8" fmla="*/ 2 w 43"/>
                <a:gd name="T9" fmla="*/ 18 h 36"/>
                <a:gd name="T10" fmla="*/ 4 w 43"/>
                <a:gd name="T11" fmla="*/ 27 h 36"/>
                <a:gd name="T12" fmla="*/ 15 w 43"/>
                <a:gd name="T13" fmla="*/ 35 h 36"/>
                <a:gd name="T14" fmla="*/ 19 w 43"/>
                <a:gd name="T15" fmla="*/ 36 h 36"/>
                <a:gd name="T16" fmla="*/ 24 w 43"/>
                <a:gd name="T17" fmla="*/ 33 h 36"/>
                <a:gd name="T18" fmla="*/ 41 w 43"/>
                <a:gd name="T19" fmla="*/ 12 h 36"/>
                <a:gd name="T20" fmla="*/ 40 w 43"/>
                <a:gd name="T21"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36">
                  <a:moveTo>
                    <a:pt x="40" y="2"/>
                  </a:moveTo>
                  <a:cubicBezTo>
                    <a:pt x="37" y="0"/>
                    <a:pt x="32" y="0"/>
                    <a:pt x="30" y="3"/>
                  </a:cubicBezTo>
                  <a:cubicBezTo>
                    <a:pt x="17" y="19"/>
                    <a:pt x="17" y="19"/>
                    <a:pt x="17" y="19"/>
                  </a:cubicBezTo>
                  <a:cubicBezTo>
                    <a:pt x="12" y="16"/>
                    <a:pt x="12" y="16"/>
                    <a:pt x="12" y="16"/>
                  </a:cubicBezTo>
                  <a:cubicBezTo>
                    <a:pt x="8" y="14"/>
                    <a:pt x="4" y="14"/>
                    <a:pt x="2" y="18"/>
                  </a:cubicBezTo>
                  <a:cubicBezTo>
                    <a:pt x="0" y="21"/>
                    <a:pt x="1" y="25"/>
                    <a:pt x="4" y="27"/>
                  </a:cubicBezTo>
                  <a:cubicBezTo>
                    <a:pt x="15" y="35"/>
                    <a:pt x="15" y="35"/>
                    <a:pt x="15" y="35"/>
                  </a:cubicBezTo>
                  <a:cubicBezTo>
                    <a:pt x="16" y="35"/>
                    <a:pt x="17" y="36"/>
                    <a:pt x="19" y="36"/>
                  </a:cubicBezTo>
                  <a:cubicBezTo>
                    <a:pt x="21" y="36"/>
                    <a:pt x="23" y="35"/>
                    <a:pt x="24" y="33"/>
                  </a:cubicBezTo>
                  <a:cubicBezTo>
                    <a:pt x="41" y="12"/>
                    <a:pt x="41" y="12"/>
                    <a:pt x="41" y="12"/>
                  </a:cubicBezTo>
                  <a:cubicBezTo>
                    <a:pt x="43" y="9"/>
                    <a:pt x="43" y="5"/>
                    <a:pt x="4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sp>
          <p:nvSpPr>
            <p:cNvPr id="170" name="Freeform 44">
              <a:extLst>
                <a:ext uri="{FF2B5EF4-FFF2-40B4-BE49-F238E27FC236}">
                  <a16:creationId xmlns:a16="http://schemas.microsoft.com/office/drawing/2014/main" id="{8E00E9FE-A221-F7AE-BDFF-A92F5A5A0349}"/>
                </a:ext>
              </a:extLst>
            </p:cNvPr>
            <p:cNvSpPr>
              <a:spLocks noEditPoints="1"/>
            </p:cNvSpPr>
            <p:nvPr/>
          </p:nvSpPr>
          <p:spPr bwMode="auto">
            <a:xfrm>
              <a:off x="2378075" y="1112838"/>
              <a:ext cx="300038" cy="300038"/>
            </a:xfrm>
            <a:custGeom>
              <a:avLst/>
              <a:gdLst>
                <a:gd name="T0" fmla="*/ 80 w 80"/>
                <a:gd name="T1" fmla="*/ 40 h 80"/>
                <a:gd name="T2" fmla="*/ 40 w 80"/>
                <a:gd name="T3" fmla="*/ 0 h 80"/>
                <a:gd name="T4" fmla="*/ 0 w 80"/>
                <a:gd name="T5" fmla="*/ 40 h 80"/>
                <a:gd name="T6" fmla="*/ 40 w 80"/>
                <a:gd name="T7" fmla="*/ 80 h 80"/>
                <a:gd name="T8" fmla="*/ 80 w 80"/>
                <a:gd name="T9" fmla="*/ 40 h 80"/>
                <a:gd name="T10" fmla="*/ 40 w 80"/>
                <a:gd name="T11" fmla="*/ 12 h 80"/>
                <a:gd name="T12" fmla="*/ 52 w 80"/>
                <a:gd name="T13" fmla="*/ 25 h 80"/>
                <a:gd name="T14" fmla="*/ 40 w 80"/>
                <a:gd name="T15" fmla="*/ 38 h 80"/>
                <a:gd name="T16" fmla="*/ 27 w 80"/>
                <a:gd name="T17" fmla="*/ 25 h 80"/>
                <a:gd name="T18" fmla="*/ 40 w 80"/>
                <a:gd name="T19" fmla="*/ 12 h 80"/>
                <a:gd name="T20" fmla="*/ 40 w 80"/>
                <a:gd name="T21" fmla="*/ 45 h 80"/>
                <a:gd name="T22" fmla="*/ 62 w 80"/>
                <a:gd name="T23" fmla="*/ 63 h 80"/>
                <a:gd name="T24" fmla="*/ 17 w 80"/>
                <a:gd name="T25" fmla="*/ 63 h 80"/>
                <a:gd name="T26" fmla="*/ 40 w 80"/>
                <a:gd name="T27" fmla="*/ 4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80">
                  <a:moveTo>
                    <a:pt x="80" y="40"/>
                  </a:moveTo>
                  <a:cubicBezTo>
                    <a:pt x="80" y="18"/>
                    <a:pt x="62" y="0"/>
                    <a:pt x="40" y="0"/>
                  </a:cubicBezTo>
                  <a:cubicBezTo>
                    <a:pt x="18" y="0"/>
                    <a:pt x="0" y="18"/>
                    <a:pt x="0" y="40"/>
                  </a:cubicBezTo>
                  <a:cubicBezTo>
                    <a:pt x="0" y="62"/>
                    <a:pt x="18" y="80"/>
                    <a:pt x="40" y="80"/>
                  </a:cubicBezTo>
                  <a:cubicBezTo>
                    <a:pt x="62" y="80"/>
                    <a:pt x="80" y="62"/>
                    <a:pt x="80" y="40"/>
                  </a:cubicBezTo>
                  <a:close/>
                  <a:moveTo>
                    <a:pt x="40" y="12"/>
                  </a:moveTo>
                  <a:cubicBezTo>
                    <a:pt x="47" y="12"/>
                    <a:pt x="52" y="18"/>
                    <a:pt x="52" y="25"/>
                  </a:cubicBezTo>
                  <a:cubicBezTo>
                    <a:pt x="52" y="32"/>
                    <a:pt x="47" y="38"/>
                    <a:pt x="40" y="38"/>
                  </a:cubicBezTo>
                  <a:cubicBezTo>
                    <a:pt x="33" y="38"/>
                    <a:pt x="27" y="32"/>
                    <a:pt x="27" y="25"/>
                  </a:cubicBezTo>
                  <a:cubicBezTo>
                    <a:pt x="27" y="18"/>
                    <a:pt x="33" y="12"/>
                    <a:pt x="40" y="12"/>
                  </a:cubicBezTo>
                  <a:close/>
                  <a:moveTo>
                    <a:pt x="40" y="45"/>
                  </a:moveTo>
                  <a:cubicBezTo>
                    <a:pt x="51" y="45"/>
                    <a:pt x="61" y="50"/>
                    <a:pt x="62" y="63"/>
                  </a:cubicBezTo>
                  <a:cubicBezTo>
                    <a:pt x="17" y="63"/>
                    <a:pt x="17" y="63"/>
                    <a:pt x="17" y="63"/>
                  </a:cubicBezTo>
                  <a:cubicBezTo>
                    <a:pt x="18" y="50"/>
                    <a:pt x="28" y="45"/>
                    <a:pt x="4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0F1C50"/>
                </a:solidFill>
                <a:effectLst/>
                <a:uLnTx/>
                <a:uFillTx/>
                <a:latin typeface="Arial"/>
                <a:cs typeface="+mn-cs"/>
              </a:endParaRPr>
            </a:p>
          </p:txBody>
        </p:sp>
      </p:grpSp>
      <p:sp>
        <p:nvSpPr>
          <p:cNvPr id="171" name="Freeform 253">
            <a:extLst>
              <a:ext uri="{FF2B5EF4-FFF2-40B4-BE49-F238E27FC236}">
                <a16:creationId xmlns:a16="http://schemas.microsoft.com/office/drawing/2014/main" id="{E96FE262-3F6E-816F-36AB-8EC34DC2FC16}"/>
              </a:ext>
            </a:extLst>
          </p:cNvPr>
          <p:cNvSpPr>
            <a:spLocks noEditPoints="1"/>
          </p:cNvSpPr>
          <p:nvPr/>
        </p:nvSpPr>
        <p:spPr bwMode="auto">
          <a:xfrm>
            <a:off x="3315182" y="2267991"/>
            <a:ext cx="314645" cy="331296"/>
          </a:xfrm>
          <a:custGeom>
            <a:avLst/>
            <a:gdLst>
              <a:gd name="T0" fmla="*/ 297 w 323"/>
              <a:gd name="T1" fmla="*/ 0 h 388"/>
              <a:gd name="T2" fmla="*/ 26 w 323"/>
              <a:gd name="T3" fmla="*/ 0 h 388"/>
              <a:gd name="T4" fmla="*/ 2 w 323"/>
              <a:gd name="T5" fmla="*/ 16 h 388"/>
              <a:gd name="T6" fmla="*/ 0 w 323"/>
              <a:gd name="T7" fmla="*/ 26 h 388"/>
              <a:gd name="T8" fmla="*/ 0 w 323"/>
              <a:gd name="T9" fmla="*/ 362 h 388"/>
              <a:gd name="T10" fmla="*/ 26 w 323"/>
              <a:gd name="T11" fmla="*/ 388 h 388"/>
              <a:gd name="T12" fmla="*/ 297 w 323"/>
              <a:gd name="T13" fmla="*/ 388 h 388"/>
              <a:gd name="T14" fmla="*/ 307 w 323"/>
              <a:gd name="T15" fmla="*/ 385 h 388"/>
              <a:gd name="T16" fmla="*/ 323 w 323"/>
              <a:gd name="T17" fmla="*/ 362 h 388"/>
              <a:gd name="T18" fmla="*/ 323 w 323"/>
              <a:gd name="T19" fmla="*/ 26 h 388"/>
              <a:gd name="T20" fmla="*/ 297 w 323"/>
              <a:gd name="T21" fmla="*/ 0 h 388"/>
              <a:gd name="T22" fmla="*/ 266 w 323"/>
              <a:gd name="T23" fmla="*/ 336 h 388"/>
              <a:gd name="T24" fmla="*/ 56 w 323"/>
              <a:gd name="T25" fmla="*/ 336 h 388"/>
              <a:gd name="T26" fmla="*/ 43 w 323"/>
              <a:gd name="T27" fmla="*/ 323 h 388"/>
              <a:gd name="T28" fmla="*/ 56 w 323"/>
              <a:gd name="T29" fmla="*/ 310 h 388"/>
              <a:gd name="T30" fmla="*/ 266 w 323"/>
              <a:gd name="T31" fmla="*/ 310 h 388"/>
              <a:gd name="T32" fmla="*/ 279 w 323"/>
              <a:gd name="T33" fmla="*/ 323 h 388"/>
              <a:gd name="T34" fmla="*/ 266 w 323"/>
              <a:gd name="T35" fmla="*/ 336 h 388"/>
              <a:gd name="T36" fmla="*/ 266 w 323"/>
              <a:gd name="T37" fmla="*/ 271 h 388"/>
              <a:gd name="T38" fmla="*/ 56 w 323"/>
              <a:gd name="T39" fmla="*/ 271 h 388"/>
              <a:gd name="T40" fmla="*/ 43 w 323"/>
              <a:gd name="T41" fmla="*/ 259 h 388"/>
              <a:gd name="T42" fmla="*/ 56 w 323"/>
              <a:gd name="T43" fmla="*/ 246 h 388"/>
              <a:gd name="T44" fmla="*/ 266 w 323"/>
              <a:gd name="T45" fmla="*/ 246 h 388"/>
              <a:gd name="T46" fmla="*/ 279 w 323"/>
              <a:gd name="T47" fmla="*/ 259 h 388"/>
              <a:gd name="T48" fmla="*/ 266 w 323"/>
              <a:gd name="T49" fmla="*/ 271 h 388"/>
              <a:gd name="T50" fmla="*/ 266 w 323"/>
              <a:gd name="T51" fmla="*/ 207 h 388"/>
              <a:gd name="T52" fmla="*/ 56 w 323"/>
              <a:gd name="T53" fmla="*/ 207 h 388"/>
              <a:gd name="T54" fmla="*/ 43 w 323"/>
              <a:gd name="T55" fmla="*/ 194 h 388"/>
              <a:gd name="T56" fmla="*/ 56 w 323"/>
              <a:gd name="T57" fmla="*/ 181 h 388"/>
              <a:gd name="T58" fmla="*/ 266 w 323"/>
              <a:gd name="T59" fmla="*/ 181 h 388"/>
              <a:gd name="T60" fmla="*/ 279 w 323"/>
              <a:gd name="T61" fmla="*/ 194 h 388"/>
              <a:gd name="T62" fmla="*/ 266 w 323"/>
              <a:gd name="T63" fmla="*/ 207 h 388"/>
              <a:gd name="T64" fmla="*/ 266 w 323"/>
              <a:gd name="T65" fmla="*/ 142 h 388"/>
              <a:gd name="T66" fmla="*/ 56 w 323"/>
              <a:gd name="T67" fmla="*/ 142 h 388"/>
              <a:gd name="T68" fmla="*/ 43 w 323"/>
              <a:gd name="T69" fmla="*/ 130 h 388"/>
              <a:gd name="T70" fmla="*/ 56 w 323"/>
              <a:gd name="T71" fmla="*/ 117 h 388"/>
              <a:gd name="T72" fmla="*/ 266 w 323"/>
              <a:gd name="T73" fmla="*/ 117 h 388"/>
              <a:gd name="T74" fmla="*/ 279 w 323"/>
              <a:gd name="T75" fmla="*/ 130 h 388"/>
              <a:gd name="T76" fmla="*/ 266 w 323"/>
              <a:gd name="T77" fmla="*/ 142 h 388"/>
              <a:gd name="T78" fmla="*/ 266 w 323"/>
              <a:gd name="T79" fmla="*/ 78 h 388"/>
              <a:gd name="T80" fmla="*/ 56 w 323"/>
              <a:gd name="T81" fmla="*/ 78 h 388"/>
              <a:gd name="T82" fmla="*/ 43 w 323"/>
              <a:gd name="T83" fmla="*/ 65 h 388"/>
              <a:gd name="T84" fmla="*/ 56 w 323"/>
              <a:gd name="T85" fmla="*/ 52 h 388"/>
              <a:gd name="T86" fmla="*/ 266 w 323"/>
              <a:gd name="T87" fmla="*/ 52 h 388"/>
              <a:gd name="T88" fmla="*/ 279 w 323"/>
              <a:gd name="T89" fmla="*/ 65 h 388"/>
              <a:gd name="T90" fmla="*/ 266 w 323"/>
              <a:gd name="T91" fmla="*/ 7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3" h="388">
                <a:moveTo>
                  <a:pt x="297" y="0"/>
                </a:moveTo>
                <a:cubicBezTo>
                  <a:pt x="26" y="0"/>
                  <a:pt x="26" y="0"/>
                  <a:pt x="26" y="0"/>
                </a:cubicBezTo>
                <a:cubicBezTo>
                  <a:pt x="15" y="0"/>
                  <a:pt x="6" y="7"/>
                  <a:pt x="2" y="16"/>
                </a:cubicBezTo>
                <a:cubicBezTo>
                  <a:pt x="1" y="19"/>
                  <a:pt x="0" y="23"/>
                  <a:pt x="0" y="26"/>
                </a:cubicBezTo>
                <a:cubicBezTo>
                  <a:pt x="0" y="362"/>
                  <a:pt x="0" y="362"/>
                  <a:pt x="0" y="362"/>
                </a:cubicBezTo>
                <a:cubicBezTo>
                  <a:pt x="0" y="376"/>
                  <a:pt x="12" y="388"/>
                  <a:pt x="26" y="388"/>
                </a:cubicBezTo>
                <a:cubicBezTo>
                  <a:pt x="297" y="388"/>
                  <a:pt x="297" y="388"/>
                  <a:pt x="297" y="388"/>
                </a:cubicBezTo>
                <a:cubicBezTo>
                  <a:pt x="301" y="388"/>
                  <a:pt x="304" y="387"/>
                  <a:pt x="307" y="385"/>
                </a:cubicBezTo>
                <a:cubicBezTo>
                  <a:pt x="316" y="381"/>
                  <a:pt x="323" y="372"/>
                  <a:pt x="323" y="362"/>
                </a:cubicBezTo>
                <a:cubicBezTo>
                  <a:pt x="323" y="26"/>
                  <a:pt x="323" y="26"/>
                  <a:pt x="323" y="26"/>
                </a:cubicBezTo>
                <a:cubicBezTo>
                  <a:pt x="323" y="12"/>
                  <a:pt x="311" y="0"/>
                  <a:pt x="297" y="0"/>
                </a:cubicBezTo>
                <a:close/>
                <a:moveTo>
                  <a:pt x="266" y="336"/>
                </a:moveTo>
                <a:cubicBezTo>
                  <a:pt x="56" y="336"/>
                  <a:pt x="56" y="336"/>
                  <a:pt x="56" y="336"/>
                </a:cubicBezTo>
                <a:cubicBezTo>
                  <a:pt x="49" y="336"/>
                  <a:pt x="43" y="330"/>
                  <a:pt x="43" y="323"/>
                </a:cubicBezTo>
                <a:cubicBezTo>
                  <a:pt x="43" y="316"/>
                  <a:pt x="49" y="310"/>
                  <a:pt x="56" y="310"/>
                </a:cubicBezTo>
                <a:cubicBezTo>
                  <a:pt x="266" y="310"/>
                  <a:pt x="266" y="310"/>
                  <a:pt x="266" y="310"/>
                </a:cubicBezTo>
                <a:cubicBezTo>
                  <a:pt x="273" y="310"/>
                  <a:pt x="279" y="316"/>
                  <a:pt x="279" y="323"/>
                </a:cubicBezTo>
                <a:cubicBezTo>
                  <a:pt x="279" y="330"/>
                  <a:pt x="273" y="336"/>
                  <a:pt x="266" y="336"/>
                </a:cubicBezTo>
                <a:close/>
                <a:moveTo>
                  <a:pt x="266" y="271"/>
                </a:moveTo>
                <a:cubicBezTo>
                  <a:pt x="56" y="271"/>
                  <a:pt x="56" y="271"/>
                  <a:pt x="56" y="271"/>
                </a:cubicBezTo>
                <a:cubicBezTo>
                  <a:pt x="49" y="271"/>
                  <a:pt x="43" y="266"/>
                  <a:pt x="43" y="259"/>
                </a:cubicBezTo>
                <a:cubicBezTo>
                  <a:pt x="43" y="251"/>
                  <a:pt x="49" y="246"/>
                  <a:pt x="56" y="246"/>
                </a:cubicBezTo>
                <a:cubicBezTo>
                  <a:pt x="266" y="246"/>
                  <a:pt x="266" y="246"/>
                  <a:pt x="266" y="246"/>
                </a:cubicBezTo>
                <a:cubicBezTo>
                  <a:pt x="273" y="246"/>
                  <a:pt x="279" y="251"/>
                  <a:pt x="279" y="259"/>
                </a:cubicBezTo>
                <a:cubicBezTo>
                  <a:pt x="279" y="266"/>
                  <a:pt x="273" y="271"/>
                  <a:pt x="266" y="271"/>
                </a:cubicBezTo>
                <a:close/>
                <a:moveTo>
                  <a:pt x="266" y="207"/>
                </a:moveTo>
                <a:cubicBezTo>
                  <a:pt x="56" y="207"/>
                  <a:pt x="56" y="207"/>
                  <a:pt x="56" y="207"/>
                </a:cubicBezTo>
                <a:cubicBezTo>
                  <a:pt x="49" y="207"/>
                  <a:pt x="43" y="201"/>
                  <a:pt x="43" y="194"/>
                </a:cubicBezTo>
                <a:cubicBezTo>
                  <a:pt x="43" y="187"/>
                  <a:pt x="49" y="181"/>
                  <a:pt x="56" y="181"/>
                </a:cubicBezTo>
                <a:cubicBezTo>
                  <a:pt x="266" y="181"/>
                  <a:pt x="266" y="181"/>
                  <a:pt x="266" y="181"/>
                </a:cubicBezTo>
                <a:cubicBezTo>
                  <a:pt x="273" y="181"/>
                  <a:pt x="279" y="187"/>
                  <a:pt x="279" y="194"/>
                </a:cubicBezTo>
                <a:cubicBezTo>
                  <a:pt x="279" y="201"/>
                  <a:pt x="273" y="207"/>
                  <a:pt x="266" y="207"/>
                </a:cubicBezTo>
                <a:close/>
                <a:moveTo>
                  <a:pt x="266" y="142"/>
                </a:moveTo>
                <a:cubicBezTo>
                  <a:pt x="56" y="142"/>
                  <a:pt x="56" y="142"/>
                  <a:pt x="56" y="142"/>
                </a:cubicBezTo>
                <a:cubicBezTo>
                  <a:pt x="49" y="142"/>
                  <a:pt x="43" y="137"/>
                  <a:pt x="43" y="130"/>
                </a:cubicBezTo>
                <a:cubicBezTo>
                  <a:pt x="43" y="122"/>
                  <a:pt x="49" y="117"/>
                  <a:pt x="56" y="117"/>
                </a:cubicBezTo>
                <a:cubicBezTo>
                  <a:pt x="266" y="117"/>
                  <a:pt x="266" y="117"/>
                  <a:pt x="266" y="117"/>
                </a:cubicBezTo>
                <a:cubicBezTo>
                  <a:pt x="273" y="117"/>
                  <a:pt x="279" y="122"/>
                  <a:pt x="279" y="130"/>
                </a:cubicBezTo>
                <a:cubicBezTo>
                  <a:pt x="279" y="137"/>
                  <a:pt x="273" y="142"/>
                  <a:pt x="266" y="142"/>
                </a:cubicBezTo>
                <a:close/>
                <a:moveTo>
                  <a:pt x="266" y="78"/>
                </a:moveTo>
                <a:cubicBezTo>
                  <a:pt x="56" y="78"/>
                  <a:pt x="56" y="78"/>
                  <a:pt x="56" y="78"/>
                </a:cubicBezTo>
                <a:cubicBezTo>
                  <a:pt x="49" y="78"/>
                  <a:pt x="43" y="72"/>
                  <a:pt x="43" y="65"/>
                </a:cubicBezTo>
                <a:cubicBezTo>
                  <a:pt x="43" y="58"/>
                  <a:pt x="49" y="52"/>
                  <a:pt x="56" y="52"/>
                </a:cubicBezTo>
                <a:cubicBezTo>
                  <a:pt x="266" y="52"/>
                  <a:pt x="266" y="52"/>
                  <a:pt x="266" y="52"/>
                </a:cubicBezTo>
                <a:cubicBezTo>
                  <a:pt x="273" y="52"/>
                  <a:pt x="279" y="58"/>
                  <a:pt x="279" y="65"/>
                </a:cubicBezTo>
                <a:cubicBezTo>
                  <a:pt x="279" y="72"/>
                  <a:pt x="273" y="78"/>
                  <a:pt x="266" y="78"/>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172" name="TextBox 171">
            <a:extLst>
              <a:ext uri="{FF2B5EF4-FFF2-40B4-BE49-F238E27FC236}">
                <a16:creationId xmlns:a16="http://schemas.microsoft.com/office/drawing/2014/main" id="{F8AE424D-7432-A371-1F50-298C577950AA}"/>
              </a:ext>
            </a:extLst>
          </p:cNvPr>
          <p:cNvSpPr txBox="1"/>
          <p:nvPr/>
        </p:nvSpPr>
        <p:spPr>
          <a:xfrm>
            <a:off x="4101635" y="664368"/>
            <a:ext cx="793319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400" b="0" i="0" u="none" strike="noStrike" kern="1200" cap="none" spc="0" normalizeH="0" baseline="0" noProof="0" dirty="0">
                <a:ln>
                  <a:noFill/>
                </a:ln>
                <a:solidFill>
                  <a:srgbClr val="FFFFFF"/>
                </a:solidFill>
                <a:effectLst/>
                <a:uLnTx/>
                <a:uFillTx/>
                <a:latin typeface="Arial"/>
                <a:cs typeface="+mn-cs"/>
              </a:rPr>
              <a:t>An end-to-end approach to modernized workplace IT support &amp; transformation that leverages best-in class integrated lifecycle management platforms for multiple desktop &amp; mobile operating systems. Clients benefit from our proven identity &amp; access management, enhanced security, privacy assurance &amp; actionable analytics at every stage of the device lifecycle. </a:t>
            </a:r>
          </a:p>
        </p:txBody>
      </p:sp>
      <p:sp>
        <p:nvSpPr>
          <p:cNvPr id="179" name="TextBox 178">
            <a:extLst>
              <a:ext uri="{FF2B5EF4-FFF2-40B4-BE49-F238E27FC236}">
                <a16:creationId xmlns:a16="http://schemas.microsoft.com/office/drawing/2014/main" id="{51F13B36-4216-DF0E-2F08-96B9AAE4434C}"/>
              </a:ext>
            </a:extLst>
          </p:cNvPr>
          <p:cNvSpPr txBox="1"/>
          <p:nvPr/>
        </p:nvSpPr>
        <p:spPr>
          <a:xfrm>
            <a:off x="3258953" y="2757583"/>
            <a:ext cx="2873513" cy="3334246"/>
          </a:xfrm>
          <a:prstGeom prst="rect">
            <a:avLst/>
          </a:prstGeom>
          <a:noFill/>
        </p:spPr>
        <p:txBody>
          <a:bodyPr wrap="square" lIns="0" tIns="0" rIns="0" bIns="0" rtlCol="0">
            <a:spAutoFit/>
          </a:bodyPr>
          <a:lstStyle/>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r>
              <a:rPr kumimoji="1" lang="en-US" sz="1000" b="1" i="0" u="none" strike="noStrike" kern="1200" cap="none" spc="0" normalizeH="0" baseline="0" noProof="0" dirty="0">
                <a:ln>
                  <a:noFill/>
                </a:ln>
                <a:solidFill>
                  <a:srgbClr val="0080B1"/>
                </a:solidFill>
                <a:effectLst/>
                <a:uLnTx/>
                <a:uFillTx/>
                <a:latin typeface="Arial"/>
                <a:cs typeface="+mn-cs"/>
              </a:rPr>
              <a:t>User Experience Monitoring, Advanced Workplace Analytics &amp; UX Index Lifecycle Management </a:t>
            </a: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r>
              <a:rPr kumimoji="1" lang="en-US" sz="1000" b="0" i="0" u="none" strike="noStrike" kern="1200" cap="none" spc="0" normalizeH="0" baseline="0" noProof="0" dirty="0">
                <a:ln>
                  <a:noFill/>
                </a:ln>
                <a:solidFill>
                  <a:srgbClr val="1C1C1C"/>
                </a:solidFill>
                <a:effectLst/>
                <a:uLnTx/>
                <a:uFillTx/>
                <a:latin typeface="Arial"/>
                <a:cs typeface="+mn-cs"/>
              </a:rPr>
              <a:t>Enabled through agent-based, end-user experience monitoring platforms to derive advanced analytics &amp; improve UX lifecycle management </a:t>
            </a: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endParaRPr kumimoji="1" lang="en-US" sz="1000" b="1" i="0" u="none" strike="noStrike" kern="1200" cap="none" spc="0" normalizeH="0" baseline="0" noProof="0" dirty="0">
              <a:ln>
                <a:noFill/>
              </a:ln>
              <a:solidFill>
                <a:srgbClr val="1C1C1C"/>
              </a:solidFill>
              <a:effectLst/>
              <a:uLnTx/>
              <a:uFillTx/>
              <a:latin typeface="Arial"/>
              <a:cs typeface="+mn-cs"/>
            </a:endParaRP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r>
              <a:rPr kumimoji="1" lang="en-US" sz="1000" b="1" i="0" u="none" strike="noStrike" kern="1200" cap="none" spc="0" normalizeH="0" baseline="0" noProof="0" dirty="0">
                <a:ln>
                  <a:noFill/>
                </a:ln>
                <a:solidFill>
                  <a:srgbClr val="0080B1"/>
                </a:solidFill>
                <a:effectLst/>
                <a:uLnTx/>
                <a:uFillTx/>
                <a:latin typeface="Arial"/>
                <a:cs typeface="+mn-cs"/>
              </a:rPr>
              <a:t>Endpoint Automation/Custom Endpoint Automation Lifecycle Management</a:t>
            </a: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r>
              <a:rPr kumimoji="1" lang="en-US" sz="1000" b="0" i="0" u="none" strike="noStrike" kern="1200" cap="none" spc="0" normalizeH="0" baseline="0" noProof="0" dirty="0">
                <a:ln>
                  <a:noFill/>
                </a:ln>
                <a:solidFill>
                  <a:srgbClr val="1C1C1C"/>
                </a:solidFill>
                <a:effectLst/>
                <a:uLnTx/>
                <a:uFillTx/>
                <a:latin typeface="Arial"/>
                <a:cs typeface="+mn-cs"/>
              </a:rPr>
              <a:t>Reactive self-heal, configuration drift control or automated guaranteed state</a:t>
            </a: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endParaRPr kumimoji="1" lang="en-US" sz="1000" b="1" i="0" u="none" strike="noStrike" kern="1200" cap="none" spc="0" normalizeH="0" baseline="0" noProof="0" dirty="0">
              <a:ln>
                <a:noFill/>
              </a:ln>
              <a:solidFill>
                <a:srgbClr val="1C1C1C"/>
              </a:solidFill>
              <a:effectLst/>
              <a:uLnTx/>
              <a:uFillTx/>
              <a:latin typeface="Arial"/>
              <a:cs typeface="+mn-cs"/>
            </a:endParaRP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r>
              <a:rPr kumimoji="1" lang="en-US" sz="1000" b="1" i="0" u="none" strike="noStrike" kern="1200" cap="none" spc="0" normalizeH="0" baseline="0" noProof="0" dirty="0">
                <a:ln>
                  <a:noFill/>
                </a:ln>
                <a:solidFill>
                  <a:srgbClr val="0080B1"/>
                </a:solidFill>
                <a:effectLst/>
                <a:uLnTx/>
                <a:uFillTx/>
                <a:latin typeface="Arial"/>
                <a:cs typeface="+mn-cs"/>
              </a:rPr>
              <a:t>Enhanced Endpoint Security Management</a:t>
            </a: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r>
              <a:rPr kumimoji="1" lang="en-US" sz="1000" b="0" i="0" u="none" strike="noStrike" kern="1200" cap="none" spc="0" normalizeH="0" baseline="0" noProof="0" dirty="0">
                <a:ln>
                  <a:noFill/>
                </a:ln>
                <a:solidFill>
                  <a:srgbClr val="1C1C1C"/>
                </a:solidFill>
                <a:effectLst/>
                <a:uLnTx/>
                <a:uFillTx/>
                <a:latin typeface="Arial"/>
                <a:cs typeface="+mn-cs"/>
              </a:rPr>
              <a:t>Full lifecycle management support for third-party endpoint antimalware, host IDS, DLP &amp; encryption software, including SOC integration &amp; emergency/critical response support</a:t>
            </a:r>
          </a:p>
          <a:p>
            <a:pPr marL="57150" marR="0" lvl="0" indent="0" algn="l" defTabSz="914400" rtl="0" eaLnBrk="1" fontAlgn="auto" latinLnBrk="0" hangingPunct="1">
              <a:lnSpc>
                <a:spcPct val="100000"/>
              </a:lnSpc>
              <a:spcBef>
                <a:spcPts val="400"/>
              </a:spcBef>
              <a:spcAft>
                <a:spcPts val="0"/>
              </a:spcAft>
              <a:buClr>
                <a:srgbClr val="0080B1"/>
              </a:buClr>
              <a:buSzTx/>
              <a:buFontTx/>
              <a:buNone/>
              <a:tabLst/>
              <a:defRPr/>
            </a:pPr>
            <a:endParaRPr kumimoji="1" lang="en-CA" sz="1000" b="0" i="0" u="none" strike="noStrike" kern="1200" cap="none" spc="0" normalizeH="0" baseline="0" noProof="0" dirty="0">
              <a:ln>
                <a:noFill/>
              </a:ln>
              <a:solidFill>
                <a:srgbClr val="1C1C1C"/>
              </a:solidFill>
              <a:effectLst/>
              <a:uLnTx/>
              <a:uFillTx/>
              <a:latin typeface="Arial"/>
              <a:cs typeface="+mn-cs"/>
            </a:endParaRPr>
          </a:p>
        </p:txBody>
      </p:sp>
      <p:sp>
        <p:nvSpPr>
          <p:cNvPr id="221" name="TextBox 220">
            <a:extLst>
              <a:ext uri="{FF2B5EF4-FFF2-40B4-BE49-F238E27FC236}">
                <a16:creationId xmlns:a16="http://schemas.microsoft.com/office/drawing/2014/main" id="{62C342C9-56D6-9C0A-5429-98C24AAE0CA0}"/>
              </a:ext>
            </a:extLst>
          </p:cNvPr>
          <p:cNvSpPr txBox="1"/>
          <p:nvPr/>
        </p:nvSpPr>
        <p:spPr>
          <a:xfrm>
            <a:off x="10028405" y="3584603"/>
            <a:ext cx="1890019" cy="456981"/>
          </a:xfrm>
          <a:prstGeom prst="rect">
            <a:avLst/>
          </a:prstGeom>
          <a:noFill/>
        </p:spPr>
        <p:txBody>
          <a:bodyPr wrap="square" lIns="0" tIns="0" rIns="0" bIns="0" rtlCol="0" anchor="ctr">
            <a:noAutofit/>
          </a:bodyPr>
          <a:lstStyle>
            <a:defPPr>
              <a:defRPr lang="en-US"/>
            </a:defPPr>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1C1C1C"/>
                </a:solidFill>
                <a:effectLst/>
                <a:uLnTx/>
                <a:uFillTx/>
                <a:latin typeface="Arial"/>
                <a:ea typeface="Museo Sans For Dell" pitchFamily="2" charset="0"/>
                <a:cs typeface="Arial" panose="020B0604020202020204" pitchFamily="34" charset="0"/>
              </a:rPr>
              <a:t>Global reach with a well-established network of trusted partners</a:t>
            </a:r>
          </a:p>
        </p:txBody>
      </p:sp>
      <p:sp>
        <p:nvSpPr>
          <p:cNvPr id="222" name="TextBox 221">
            <a:extLst>
              <a:ext uri="{FF2B5EF4-FFF2-40B4-BE49-F238E27FC236}">
                <a16:creationId xmlns:a16="http://schemas.microsoft.com/office/drawing/2014/main" id="{2F077B2A-7CAC-0A3E-71D9-8F196E58FCD3}"/>
              </a:ext>
            </a:extLst>
          </p:cNvPr>
          <p:cNvSpPr txBox="1"/>
          <p:nvPr/>
        </p:nvSpPr>
        <p:spPr>
          <a:xfrm>
            <a:off x="10028405" y="5055510"/>
            <a:ext cx="2054866" cy="574764"/>
          </a:xfrm>
          <a:prstGeom prst="rect">
            <a:avLst/>
          </a:prstGeom>
          <a:noFill/>
        </p:spPr>
        <p:txBody>
          <a:bodyPr wrap="square" lIns="0" tIns="0" rIns="0" bIns="0" rtlCol="0" anchor="ctr">
            <a:noAutofit/>
          </a:bodyPr>
          <a:lstStyle>
            <a:defPPr>
              <a:defRPr lang="en-US"/>
            </a:defPPr>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200" b="0" i="0" u="none" strike="noStrike" kern="1200" cap="none" spc="0" normalizeH="0" baseline="0" noProof="0" dirty="0">
                <a:ln>
                  <a:noFill/>
                </a:ln>
                <a:solidFill>
                  <a:srgbClr val="1C1C1C"/>
                </a:solidFill>
                <a:effectLst/>
                <a:uLnTx/>
                <a:uFillTx/>
                <a:latin typeface="Arial"/>
                <a:cs typeface="+mn-cs"/>
              </a:rPr>
              <a:t>Strong partnerships with Microsoft &amp; VMware</a:t>
            </a:r>
          </a:p>
        </p:txBody>
      </p:sp>
      <p:sp>
        <p:nvSpPr>
          <p:cNvPr id="223" name="TextBox 222">
            <a:extLst>
              <a:ext uri="{FF2B5EF4-FFF2-40B4-BE49-F238E27FC236}">
                <a16:creationId xmlns:a16="http://schemas.microsoft.com/office/drawing/2014/main" id="{CE5C9117-E757-1346-6901-C0B9E48744B7}"/>
              </a:ext>
            </a:extLst>
          </p:cNvPr>
          <p:cNvSpPr txBox="1"/>
          <p:nvPr/>
        </p:nvSpPr>
        <p:spPr>
          <a:xfrm>
            <a:off x="10028405" y="2754392"/>
            <a:ext cx="2054866" cy="564505"/>
          </a:xfrm>
          <a:prstGeom prst="rect">
            <a:avLst/>
          </a:prstGeom>
          <a:noFill/>
        </p:spPr>
        <p:txBody>
          <a:bodyPr wrap="square" lIns="0" tIns="0" rIns="0" bIns="0" rtlCol="0" anchor="ctr">
            <a:noAutofit/>
          </a:bodyPr>
          <a:lstStyle>
            <a:defPPr>
              <a:defRPr lang="en-US"/>
            </a:defPPr>
            <a:lvl1pPr>
              <a:defRPr sz="800">
                <a:solidFill>
                  <a:schemeClr val="bg1"/>
                </a:solidFill>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sz="1200" b="0" i="0" u="none" strike="noStrike" kern="1200" cap="none" spc="0" normalizeH="0" baseline="0" noProof="0" dirty="0">
                <a:ln>
                  <a:noFill/>
                </a:ln>
                <a:solidFill>
                  <a:srgbClr val="1C1C1C"/>
                </a:solidFill>
                <a:effectLst/>
                <a:uLnTx/>
                <a:uFillTx/>
                <a:latin typeface="Arial"/>
                <a:cs typeface="+mn-cs"/>
              </a:rPr>
              <a:t>2M+ end users &amp; 6.5M+ end user devices supported</a:t>
            </a:r>
          </a:p>
        </p:txBody>
      </p:sp>
      <p:sp>
        <p:nvSpPr>
          <p:cNvPr id="224" name="TextBox 223">
            <a:extLst>
              <a:ext uri="{FF2B5EF4-FFF2-40B4-BE49-F238E27FC236}">
                <a16:creationId xmlns:a16="http://schemas.microsoft.com/office/drawing/2014/main" id="{1793CFC8-926C-B6B5-542E-4FD505A973E3}"/>
              </a:ext>
            </a:extLst>
          </p:cNvPr>
          <p:cNvSpPr txBox="1"/>
          <p:nvPr/>
        </p:nvSpPr>
        <p:spPr>
          <a:xfrm>
            <a:off x="10028405" y="4311075"/>
            <a:ext cx="2006427" cy="476133"/>
          </a:xfrm>
          <a:prstGeom prst="rect">
            <a:avLst/>
          </a:prstGeom>
          <a:noFill/>
        </p:spPr>
        <p:txBody>
          <a:bodyPr wrap="square" lIns="0" tIns="0" rIns="0" bIns="0" rtlCol="0" anchor="ctr">
            <a:noAutofit/>
          </a:bodyPr>
          <a:lstStyle>
            <a:defPPr>
              <a:defRPr lang="en-US"/>
            </a:defPPr>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srgbClr val="1C1C1C"/>
                </a:solidFill>
                <a:effectLst/>
                <a:uLnTx/>
                <a:uFillTx/>
                <a:latin typeface="Arial"/>
                <a:ea typeface="Museo Sans For Dell" pitchFamily="2" charset="0"/>
                <a:cs typeface="Arial" panose="020B0604020202020204" pitchFamily="34" charset="0"/>
              </a:rPr>
              <a:t>Extensive experience delivering to regional &amp; industry-specific requirements</a:t>
            </a:r>
          </a:p>
        </p:txBody>
      </p:sp>
      <p:grpSp>
        <p:nvGrpSpPr>
          <p:cNvPr id="225" name="Group 224">
            <a:extLst>
              <a:ext uri="{FF2B5EF4-FFF2-40B4-BE49-F238E27FC236}">
                <a16:creationId xmlns:a16="http://schemas.microsoft.com/office/drawing/2014/main" id="{03AF43CD-46EC-FD6D-0A43-8B46F7090D2B}"/>
              </a:ext>
            </a:extLst>
          </p:cNvPr>
          <p:cNvGrpSpPr/>
          <p:nvPr/>
        </p:nvGrpSpPr>
        <p:grpSpPr>
          <a:xfrm>
            <a:off x="9323356" y="2770134"/>
            <a:ext cx="504825" cy="520701"/>
            <a:chOff x="5911850" y="1981200"/>
            <a:chExt cx="504825" cy="520701"/>
          </a:xfrm>
          <a:solidFill>
            <a:srgbClr val="0F1C50"/>
          </a:solidFill>
        </p:grpSpPr>
        <p:sp>
          <p:nvSpPr>
            <p:cNvPr id="226" name="Freeform 228">
              <a:extLst>
                <a:ext uri="{FF2B5EF4-FFF2-40B4-BE49-F238E27FC236}">
                  <a16:creationId xmlns:a16="http://schemas.microsoft.com/office/drawing/2014/main" id="{EA36FEB5-C9A2-59BC-CBE8-DE6A7149C93B}"/>
                </a:ext>
              </a:extLst>
            </p:cNvPr>
            <p:cNvSpPr>
              <a:spLocks/>
            </p:cNvSpPr>
            <p:nvPr/>
          </p:nvSpPr>
          <p:spPr bwMode="auto">
            <a:xfrm>
              <a:off x="5911850" y="1981200"/>
              <a:ext cx="258762" cy="234950"/>
            </a:xfrm>
            <a:custGeom>
              <a:avLst/>
              <a:gdLst>
                <a:gd name="T0" fmla="*/ 74 w 147"/>
                <a:gd name="T1" fmla="*/ 0 h 134"/>
                <a:gd name="T2" fmla="*/ 147 w 147"/>
                <a:gd name="T3" fmla="*/ 55 h 134"/>
                <a:gd name="T4" fmla="*/ 123 w 147"/>
                <a:gd name="T5" fmla="*/ 97 h 134"/>
                <a:gd name="T6" fmla="*/ 129 w 147"/>
                <a:gd name="T7" fmla="*/ 134 h 134"/>
                <a:gd name="T8" fmla="*/ 84 w 147"/>
                <a:gd name="T9" fmla="*/ 109 h 134"/>
                <a:gd name="T10" fmla="*/ 74 w 147"/>
                <a:gd name="T11" fmla="*/ 110 h 134"/>
                <a:gd name="T12" fmla="*/ 0 w 147"/>
                <a:gd name="T13" fmla="*/ 55 h 134"/>
                <a:gd name="T14" fmla="*/ 74 w 147"/>
                <a:gd name="T15" fmla="*/ 0 h 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34">
                  <a:moveTo>
                    <a:pt x="74" y="0"/>
                  </a:moveTo>
                  <a:cubicBezTo>
                    <a:pt x="117" y="0"/>
                    <a:pt x="147" y="24"/>
                    <a:pt x="147" y="55"/>
                  </a:cubicBezTo>
                  <a:cubicBezTo>
                    <a:pt x="147" y="72"/>
                    <a:pt x="140" y="87"/>
                    <a:pt x="123" y="97"/>
                  </a:cubicBezTo>
                  <a:cubicBezTo>
                    <a:pt x="122" y="108"/>
                    <a:pt x="125" y="120"/>
                    <a:pt x="129" y="134"/>
                  </a:cubicBezTo>
                  <a:cubicBezTo>
                    <a:pt x="129" y="134"/>
                    <a:pt x="105" y="129"/>
                    <a:pt x="84" y="109"/>
                  </a:cubicBezTo>
                  <a:cubicBezTo>
                    <a:pt x="81" y="110"/>
                    <a:pt x="77" y="110"/>
                    <a:pt x="74" y="110"/>
                  </a:cubicBezTo>
                  <a:cubicBezTo>
                    <a:pt x="31" y="110"/>
                    <a:pt x="0" y="85"/>
                    <a:pt x="0" y="55"/>
                  </a:cubicBezTo>
                  <a:cubicBezTo>
                    <a:pt x="0" y="24"/>
                    <a:pt x="31" y="0"/>
                    <a:pt x="74"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27" name="Freeform 229">
              <a:extLst>
                <a:ext uri="{FF2B5EF4-FFF2-40B4-BE49-F238E27FC236}">
                  <a16:creationId xmlns:a16="http://schemas.microsoft.com/office/drawing/2014/main" id="{670D6433-256F-CE00-3FCE-0FF24814B442}"/>
                </a:ext>
              </a:extLst>
            </p:cNvPr>
            <p:cNvSpPr>
              <a:spLocks/>
            </p:cNvSpPr>
            <p:nvPr/>
          </p:nvSpPr>
          <p:spPr bwMode="auto">
            <a:xfrm>
              <a:off x="6180138" y="2070100"/>
              <a:ext cx="157162" cy="200025"/>
            </a:xfrm>
            <a:custGeom>
              <a:avLst/>
              <a:gdLst>
                <a:gd name="T0" fmla="*/ 5 w 89"/>
                <a:gd name="T1" fmla="*/ 82 h 113"/>
                <a:gd name="T2" fmla="*/ 55 w 89"/>
                <a:gd name="T3" fmla="*/ 110 h 113"/>
                <a:gd name="T4" fmla="*/ 81 w 89"/>
                <a:gd name="T5" fmla="*/ 82 h 113"/>
                <a:gd name="T6" fmla="*/ 83 w 89"/>
                <a:gd name="T7" fmla="*/ 63 h 113"/>
                <a:gd name="T8" fmla="*/ 68 w 89"/>
                <a:gd name="T9" fmla="*/ 7 h 113"/>
                <a:gd name="T10" fmla="*/ 27 w 89"/>
                <a:gd name="T11" fmla="*/ 4 h 113"/>
                <a:gd name="T12" fmla="*/ 2 w 89"/>
                <a:gd name="T13" fmla="*/ 33 h 113"/>
                <a:gd name="T14" fmla="*/ 3 w 89"/>
                <a:gd name="T15" fmla="*/ 59 h 113"/>
                <a:gd name="T16" fmla="*/ 5 w 89"/>
                <a:gd name="T17" fmla="*/ 8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113">
                  <a:moveTo>
                    <a:pt x="5" y="82"/>
                  </a:moveTo>
                  <a:cubicBezTo>
                    <a:pt x="7" y="108"/>
                    <a:pt x="35" y="113"/>
                    <a:pt x="55" y="110"/>
                  </a:cubicBezTo>
                  <a:cubicBezTo>
                    <a:pt x="69" y="107"/>
                    <a:pt x="80" y="96"/>
                    <a:pt x="81" y="82"/>
                  </a:cubicBezTo>
                  <a:cubicBezTo>
                    <a:pt x="82" y="76"/>
                    <a:pt x="82" y="70"/>
                    <a:pt x="83" y="63"/>
                  </a:cubicBezTo>
                  <a:cubicBezTo>
                    <a:pt x="85" y="44"/>
                    <a:pt x="89" y="19"/>
                    <a:pt x="68" y="7"/>
                  </a:cubicBezTo>
                  <a:cubicBezTo>
                    <a:pt x="57" y="0"/>
                    <a:pt x="40" y="1"/>
                    <a:pt x="27" y="4"/>
                  </a:cubicBezTo>
                  <a:cubicBezTo>
                    <a:pt x="13" y="7"/>
                    <a:pt x="4" y="19"/>
                    <a:pt x="2" y="33"/>
                  </a:cubicBezTo>
                  <a:cubicBezTo>
                    <a:pt x="0" y="41"/>
                    <a:pt x="2" y="50"/>
                    <a:pt x="3" y="59"/>
                  </a:cubicBezTo>
                  <a:cubicBezTo>
                    <a:pt x="3" y="67"/>
                    <a:pt x="4" y="75"/>
                    <a:pt x="5" y="8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28" name="Freeform 230">
              <a:extLst>
                <a:ext uri="{FF2B5EF4-FFF2-40B4-BE49-F238E27FC236}">
                  <a16:creationId xmlns:a16="http://schemas.microsoft.com/office/drawing/2014/main" id="{75AD4DD1-1380-BDF8-33FC-EA6D6F3DC9BC}"/>
                </a:ext>
              </a:extLst>
            </p:cNvPr>
            <p:cNvSpPr>
              <a:spLocks/>
            </p:cNvSpPr>
            <p:nvPr/>
          </p:nvSpPr>
          <p:spPr bwMode="auto">
            <a:xfrm>
              <a:off x="6089650" y="2287588"/>
              <a:ext cx="327025" cy="214313"/>
            </a:xfrm>
            <a:custGeom>
              <a:avLst/>
              <a:gdLst>
                <a:gd name="T0" fmla="*/ 180 w 185"/>
                <a:gd name="T1" fmla="*/ 84 h 122"/>
                <a:gd name="T2" fmla="*/ 156 w 185"/>
                <a:gd name="T3" fmla="*/ 21 h 122"/>
                <a:gd name="T4" fmla="*/ 119 w 185"/>
                <a:gd name="T5" fmla="*/ 1 h 122"/>
                <a:gd name="T6" fmla="*/ 100 w 185"/>
                <a:gd name="T7" fmla="*/ 1 h 122"/>
                <a:gd name="T8" fmla="*/ 95 w 185"/>
                <a:gd name="T9" fmla="*/ 1 h 122"/>
                <a:gd name="T10" fmla="*/ 97 w 185"/>
                <a:gd name="T11" fmla="*/ 63 h 122"/>
                <a:gd name="T12" fmla="*/ 86 w 185"/>
                <a:gd name="T13" fmla="*/ 73 h 122"/>
                <a:gd name="T14" fmla="*/ 80 w 185"/>
                <a:gd name="T15" fmla="*/ 63 h 122"/>
                <a:gd name="T16" fmla="*/ 89 w 185"/>
                <a:gd name="T17" fmla="*/ 0 h 122"/>
                <a:gd name="T18" fmla="*/ 85 w 185"/>
                <a:gd name="T19" fmla="*/ 0 h 122"/>
                <a:gd name="T20" fmla="*/ 47 w 185"/>
                <a:gd name="T21" fmla="*/ 7 h 122"/>
                <a:gd name="T22" fmla="*/ 27 w 185"/>
                <a:gd name="T23" fmla="*/ 25 h 122"/>
                <a:gd name="T24" fmla="*/ 17 w 185"/>
                <a:gd name="T25" fmla="*/ 48 h 122"/>
                <a:gd name="T26" fmla="*/ 2 w 185"/>
                <a:gd name="T27" fmla="*/ 91 h 122"/>
                <a:gd name="T28" fmla="*/ 2 w 185"/>
                <a:gd name="T29" fmla="*/ 107 h 122"/>
                <a:gd name="T30" fmla="*/ 18 w 185"/>
                <a:gd name="T31" fmla="*/ 122 h 122"/>
                <a:gd name="T32" fmla="*/ 26 w 185"/>
                <a:gd name="T33" fmla="*/ 122 h 122"/>
                <a:gd name="T34" fmla="*/ 70 w 185"/>
                <a:gd name="T35" fmla="*/ 122 h 122"/>
                <a:gd name="T36" fmla="*/ 163 w 185"/>
                <a:gd name="T37" fmla="*/ 122 h 122"/>
                <a:gd name="T38" fmla="*/ 178 w 185"/>
                <a:gd name="T39" fmla="*/ 117 h 122"/>
                <a:gd name="T40" fmla="*/ 185 w 185"/>
                <a:gd name="T41" fmla="*/ 100 h 122"/>
                <a:gd name="T42" fmla="*/ 180 w 185"/>
                <a:gd name="T43" fmla="*/ 8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5" h="122">
                  <a:moveTo>
                    <a:pt x="180" y="84"/>
                  </a:moveTo>
                  <a:cubicBezTo>
                    <a:pt x="173" y="67"/>
                    <a:pt x="164" y="37"/>
                    <a:pt x="156" y="21"/>
                  </a:cubicBezTo>
                  <a:cubicBezTo>
                    <a:pt x="146" y="9"/>
                    <a:pt x="133" y="3"/>
                    <a:pt x="119" y="1"/>
                  </a:cubicBezTo>
                  <a:cubicBezTo>
                    <a:pt x="113" y="0"/>
                    <a:pt x="105" y="1"/>
                    <a:pt x="100" y="1"/>
                  </a:cubicBezTo>
                  <a:cubicBezTo>
                    <a:pt x="95" y="1"/>
                    <a:pt x="95" y="1"/>
                    <a:pt x="95" y="1"/>
                  </a:cubicBezTo>
                  <a:cubicBezTo>
                    <a:pt x="97" y="63"/>
                    <a:pt x="97" y="63"/>
                    <a:pt x="97" y="63"/>
                  </a:cubicBezTo>
                  <a:cubicBezTo>
                    <a:pt x="86" y="73"/>
                    <a:pt x="86" y="73"/>
                    <a:pt x="86" y="73"/>
                  </a:cubicBezTo>
                  <a:cubicBezTo>
                    <a:pt x="80" y="63"/>
                    <a:pt x="80" y="63"/>
                    <a:pt x="80" y="63"/>
                  </a:cubicBezTo>
                  <a:cubicBezTo>
                    <a:pt x="89" y="0"/>
                    <a:pt x="89" y="0"/>
                    <a:pt x="89" y="0"/>
                  </a:cubicBezTo>
                  <a:cubicBezTo>
                    <a:pt x="85" y="0"/>
                    <a:pt x="85" y="0"/>
                    <a:pt x="85" y="0"/>
                  </a:cubicBezTo>
                  <a:cubicBezTo>
                    <a:pt x="73" y="0"/>
                    <a:pt x="59" y="1"/>
                    <a:pt x="47" y="7"/>
                  </a:cubicBezTo>
                  <a:cubicBezTo>
                    <a:pt x="39" y="11"/>
                    <a:pt x="32" y="17"/>
                    <a:pt x="27" y="25"/>
                  </a:cubicBezTo>
                  <a:cubicBezTo>
                    <a:pt x="24" y="32"/>
                    <a:pt x="20" y="40"/>
                    <a:pt x="17" y="48"/>
                  </a:cubicBezTo>
                  <a:cubicBezTo>
                    <a:pt x="14" y="55"/>
                    <a:pt x="3" y="88"/>
                    <a:pt x="2" y="91"/>
                  </a:cubicBezTo>
                  <a:cubicBezTo>
                    <a:pt x="0" y="96"/>
                    <a:pt x="0" y="102"/>
                    <a:pt x="2" y="107"/>
                  </a:cubicBezTo>
                  <a:cubicBezTo>
                    <a:pt x="4" y="114"/>
                    <a:pt x="10" y="122"/>
                    <a:pt x="18" y="122"/>
                  </a:cubicBezTo>
                  <a:cubicBezTo>
                    <a:pt x="21" y="122"/>
                    <a:pt x="24" y="122"/>
                    <a:pt x="26" y="122"/>
                  </a:cubicBezTo>
                  <a:cubicBezTo>
                    <a:pt x="41" y="122"/>
                    <a:pt x="55" y="122"/>
                    <a:pt x="70" y="122"/>
                  </a:cubicBezTo>
                  <a:cubicBezTo>
                    <a:pt x="101" y="122"/>
                    <a:pt x="132" y="122"/>
                    <a:pt x="163" y="122"/>
                  </a:cubicBezTo>
                  <a:cubicBezTo>
                    <a:pt x="169" y="122"/>
                    <a:pt x="174" y="122"/>
                    <a:pt x="178" y="117"/>
                  </a:cubicBezTo>
                  <a:cubicBezTo>
                    <a:pt x="182" y="113"/>
                    <a:pt x="184" y="107"/>
                    <a:pt x="185" y="100"/>
                  </a:cubicBezTo>
                  <a:cubicBezTo>
                    <a:pt x="185" y="94"/>
                    <a:pt x="183" y="90"/>
                    <a:pt x="180" y="84"/>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grpSp>
      <p:grpSp>
        <p:nvGrpSpPr>
          <p:cNvPr id="229" name="Group 228">
            <a:extLst>
              <a:ext uri="{FF2B5EF4-FFF2-40B4-BE49-F238E27FC236}">
                <a16:creationId xmlns:a16="http://schemas.microsoft.com/office/drawing/2014/main" id="{58B2CA84-3B7E-0593-2DBA-4C4477C65503}"/>
              </a:ext>
            </a:extLst>
          </p:cNvPr>
          <p:cNvGrpSpPr/>
          <p:nvPr/>
        </p:nvGrpSpPr>
        <p:grpSpPr>
          <a:xfrm>
            <a:off x="9309862" y="3548741"/>
            <a:ext cx="531812" cy="530225"/>
            <a:chOff x="9623425" y="4578350"/>
            <a:chExt cx="531812" cy="530225"/>
          </a:xfrm>
          <a:solidFill>
            <a:srgbClr val="0F1C50"/>
          </a:solidFill>
        </p:grpSpPr>
        <p:sp>
          <p:nvSpPr>
            <p:cNvPr id="230" name="Freeform 159">
              <a:extLst>
                <a:ext uri="{FF2B5EF4-FFF2-40B4-BE49-F238E27FC236}">
                  <a16:creationId xmlns:a16="http://schemas.microsoft.com/office/drawing/2014/main" id="{35A91A8E-D187-97C0-63CC-12C2AE2C1F1F}"/>
                </a:ext>
              </a:extLst>
            </p:cNvPr>
            <p:cNvSpPr>
              <a:spLocks noEditPoints="1"/>
            </p:cNvSpPr>
            <p:nvPr/>
          </p:nvSpPr>
          <p:spPr bwMode="auto">
            <a:xfrm>
              <a:off x="9623425" y="4578350"/>
              <a:ext cx="531812" cy="530225"/>
            </a:xfrm>
            <a:custGeom>
              <a:avLst/>
              <a:gdLst>
                <a:gd name="T0" fmla="*/ 151 w 302"/>
                <a:gd name="T1" fmla="*/ 8 h 301"/>
                <a:gd name="T2" fmla="*/ 151 w 302"/>
                <a:gd name="T3" fmla="*/ 8 h 301"/>
                <a:gd name="T4" fmla="*/ 294 w 302"/>
                <a:gd name="T5" fmla="*/ 150 h 301"/>
                <a:gd name="T6" fmla="*/ 252 w 302"/>
                <a:gd name="T7" fmla="*/ 251 h 301"/>
                <a:gd name="T8" fmla="*/ 151 w 302"/>
                <a:gd name="T9" fmla="*/ 293 h 301"/>
                <a:gd name="T10" fmla="*/ 151 w 302"/>
                <a:gd name="T11" fmla="*/ 293 h 301"/>
                <a:gd name="T12" fmla="*/ 8 w 302"/>
                <a:gd name="T13" fmla="*/ 151 h 301"/>
                <a:gd name="T14" fmla="*/ 50 w 302"/>
                <a:gd name="T15" fmla="*/ 50 h 301"/>
                <a:gd name="T16" fmla="*/ 151 w 302"/>
                <a:gd name="T17" fmla="*/ 8 h 301"/>
                <a:gd name="T18" fmla="*/ 151 w 302"/>
                <a:gd name="T19" fmla="*/ 0 h 301"/>
                <a:gd name="T20" fmla="*/ 44 w 302"/>
                <a:gd name="T21" fmla="*/ 44 h 301"/>
                <a:gd name="T22" fmla="*/ 0 w 302"/>
                <a:gd name="T23" fmla="*/ 151 h 301"/>
                <a:gd name="T24" fmla="*/ 151 w 302"/>
                <a:gd name="T25" fmla="*/ 301 h 301"/>
                <a:gd name="T26" fmla="*/ 151 w 302"/>
                <a:gd name="T27" fmla="*/ 301 h 301"/>
                <a:gd name="T28" fmla="*/ 258 w 302"/>
                <a:gd name="T29" fmla="*/ 257 h 301"/>
                <a:gd name="T30" fmla="*/ 302 w 302"/>
                <a:gd name="T31" fmla="*/ 150 h 301"/>
                <a:gd name="T32" fmla="*/ 151 w 302"/>
                <a:gd name="T33"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301">
                  <a:moveTo>
                    <a:pt x="151" y="8"/>
                  </a:moveTo>
                  <a:cubicBezTo>
                    <a:pt x="151" y="8"/>
                    <a:pt x="151" y="8"/>
                    <a:pt x="151" y="8"/>
                  </a:cubicBezTo>
                  <a:cubicBezTo>
                    <a:pt x="229" y="8"/>
                    <a:pt x="293" y="72"/>
                    <a:pt x="294" y="150"/>
                  </a:cubicBezTo>
                  <a:cubicBezTo>
                    <a:pt x="294" y="188"/>
                    <a:pt x="279" y="224"/>
                    <a:pt x="252" y="251"/>
                  </a:cubicBezTo>
                  <a:cubicBezTo>
                    <a:pt x="225" y="278"/>
                    <a:pt x="189" y="293"/>
                    <a:pt x="151" y="293"/>
                  </a:cubicBezTo>
                  <a:cubicBezTo>
                    <a:pt x="151" y="293"/>
                    <a:pt x="151" y="293"/>
                    <a:pt x="151" y="293"/>
                  </a:cubicBezTo>
                  <a:cubicBezTo>
                    <a:pt x="72" y="293"/>
                    <a:pt x="8" y="229"/>
                    <a:pt x="8" y="151"/>
                  </a:cubicBezTo>
                  <a:cubicBezTo>
                    <a:pt x="8" y="113"/>
                    <a:pt x="23" y="77"/>
                    <a:pt x="50" y="50"/>
                  </a:cubicBezTo>
                  <a:cubicBezTo>
                    <a:pt x="77" y="23"/>
                    <a:pt x="113" y="8"/>
                    <a:pt x="151" y="8"/>
                  </a:cubicBezTo>
                  <a:close/>
                  <a:moveTo>
                    <a:pt x="151" y="0"/>
                  </a:moveTo>
                  <a:cubicBezTo>
                    <a:pt x="110" y="0"/>
                    <a:pt x="73" y="16"/>
                    <a:pt x="44" y="44"/>
                  </a:cubicBezTo>
                  <a:cubicBezTo>
                    <a:pt x="16" y="73"/>
                    <a:pt x="0" y="111"/>
                    <a:pt x="0" y="151"/>
                  </a:cubicBezTo>
                  <a:cubicBezTo>
                    <a:pt x="0" y="234"/>
                    <a:pt x="68" y="301"/>
                    <a:pt x="151" y="301"/>
                  </a:cubicBezTo>
                  <a:cubicBezTo>
                    <a:pt x="151" y="301"/>
                    <a:pt x="151" y="301"/>
                    <a:pt x="151" y="301"/>
                  </a:cubicBezTo>
                  <a:cubicBezTo>
                    <a:pt x="191" y="301"/>
                    <a:pt x="229" y="285"/>
                    <a:pt x="258" y="257"/>
                  </a:cubicBezTo>
                  <a:cubicBezTo>
                    <a:pt x="286" y="228"/>
                    <a:pt x="302" y="191"/>
                    <a:pt x="302" y="150"/>
                  </a:cubicBezTo>
                  <a:cubicBezTo>
                    <a:pt x="302" y="67"/>
                    <a:pt x="234" y="0"/>
                    <a:pt x="151"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1" name="Freeform 160">
              <a:extLst>
                <a:ext uri="{FF2B5EF4-FFF2-40B4-BE49-F238E27FC236}">
                  <a16:creationId xmlns:a16="http://schemas.microsoft.com/office/drawing/2014/main" id="{6C843ED9-D8AB-5F93-8C58-7222CC5D3FDF}"/>
                </a:ext>
              </a:extLst>
            </p:cNvPr>
            <p:cNvSpPr>
              <a:spLocks/>
            </p:cNvSpPr>
            <p:nvPr/>
          </p:nvSpPr>
          <p:spPr bwMode="auto">
            <a:xfrm>
              <a:off x="9691688" y="4594225"/>
              <a:ext cx="115887" cy="136525"/>
            </a:xfrm>
            <a:custGeom>
              <a:avLst/>
              <a:gdLst>
                <a:gd name="T0" fmla="*/ 39 w 66"/>
                <a:gd name="T1" fmla="*/ 54 h 77"/>
                <a:gd name="T2" fmla="*/ 42 w 66"/>
                <a:gd name="T3" fmla="*/ 44 h 77"/>
                <a:gd name="T4" fmla="*/ 55 w 66"/>
                <a:gd name="T5" fmla="*/ 42 h 77"/>
                <a:gd name="T6" fmla="*/ 61 w 66"/>
                <a:gd name="T7" fmla="*/ 32 h 77"/>
                <a:gd name="T8" fmla="*/ 59 w 66"/>
                <a:gd name="T9" fmla="*/ 22 h 77"/>
                <a:gd name="T10" fmla="*/ 64 w 66"/>
                <a:gd name="T11" fmla="*/ 14 h 77"/>
                <a:gd name="T12" fmla="*/ 66 w 66"/>
                <a:gd name="T13" fmla="*/ 3 h 77"/>
                <a:gd name="T14" fmla="*/ 64 w 66"/>
                <a:gd name="T15" fmla="*/ 0 h 77"/>
                <a:gd name="T16" fmla="*/ 6 w 66"/>
                <a:gd name="T17" fmla="*/ 36 h 77"/>
                <a:gd name="T18" fmla="*/ 5 w 66"/>
                <a:gd name="T19" fmla="*/ 45 h 77"/>
                <a:gd name="T20" fmla="*/ 8 w 66"/>
                <a:gd name="T21" fmla="*/ 62 h 77"/>
                <a:gd name="T22" fmla="*/ 23 w 66"/>
                <a:gd name="T23" fmla="*/ 77 h 77"/>
                <a:gd name="T24" fmla="*/ 28 w 66"/>
                <a:gd name="T25" fmla="*/ 62 h 77"/>
                <a:gd name="T26" fmla="*/ 39 w 66"/>
                <a:gd name="T27" fmla="*/ 5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77">
                  <a:moveTo>
                    <a:pt x="39" y="54"/>
                  </a:moveTo>
                  <a:cubicBezTo>
                    <a:pt x="43" y="51"/>
                    <a:pt x="40" y="47"/>
                    <a:pt x="42" y="44"/>
                  </a:cubicBezTo>
                  <a:cubicBezTo>
                    <a:pt x="46" y="44"/>
                    <a:pt x="51" y="44"/>
                    <a:pt x="55" y="42"/>
                  </a:cubicBezTo>
                  <a:cubicBezTo>
                    <a:pt x="59" y="40"/>
                    <a:pt x="60" y="37"/>
                    <a:pt x="61" y="32"/>
                  </a:cubicBezTo>
                  <a:cubicBezTo>
                    <a:pt x="61" y="28"/>
                    <a:pt x="59" y="26"/>
                    <a:pt x="59" y="22"/>
                  </a:cubicBezTo>
                  <a:cubicBezTo>
                    <a:pt x="59" y="17"/>
                    <a:pt x="62" y="18"/>
                    <a:pt x="64" y="14"/>
                  </a:cubicBezTo>
                  <a:cubicBezTo>
                    <a:pt x="65" y="11"/>
                    <a:pt x="64" y="7"/>
                    <a:pt x="66" y="3"/>
                  </a:cubicBezTo>
                  <a:cubicBezTo>
                    <a:pt x="64" y="2"/>
                    <a:pt x="64" y="1"/>
                    <a:pt x="64" y="0"/>
                  </a:cubicBezTo>
                  <a:cubicBezTo>
                    <a:pt x="42" y="7"/>
                    <a:pt x="22" y="20"/>
                    <a:pt x="6" y="36"/>
                  </a:cubicBezTo>
                  <a:cubicBezTo>
                    <a:pt x="6" y="39"/>
                    <a:pt x="6" y="41"/>
                    <a:pt x="5" y="45"/>
                  </a:cubicBezTo>
                  <a:cubicBezTo>
                    <a:pt x="0" y="48"/>
                    <a:pt x="6" y="58"/>
                    <a:pt x="8" y="62"/>
                  </a:cubicBezTo>
                  <a:cubicBezTo>
                    <a:pt x="11" y="70"/>
                    <a:pt x="16" y="73"/>
                    <a:pt x="23" y="77"/>
                  </a:cubicBezTo>
                  <a:cubicBezTo>
                    <a:pt x="26" y="73"/>
                    <a:pt x="26" y="67"/>
                    <a:pt x="28" y="62"/>
                  </a:cubicBezTo>
                  <a:cubicBezTo>
                    <a:pt x="31" y="55"/>
                    <a:pt x="32" y="55"/>
                    <a:pt x="39" y="54"/>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2" name="Freeform 161">
              <a:extLst>
                <a:ext uri="{FF2B5EF4-FFF2-40B4-BE49-F238E27FC236}">
                  <a16:creationId xmlns:a16="http://schemas.microsoft.com/office/drawing/2014/main" id="{07772514-5656-071D-683E-24994F62754B}"/>
                </a:ext>
              </a:extLst>
            </p:cNvPr>
            <p:cNvSpPr>
              <a:spLocks/>
            </p:cNvSpPr>
            <p:nvPr/>
          </p:nvSpPr>
          <p:spPr bwMode="auto">
            <a:xfrm>
              <a:off x="9788525" y="4684713"/>
              <a:ext cx="39687" cy="28575"/>
            </a:xfrm>
            <a:custGeom>
              <a:avLst/>
              <a:gdLst>
                <a:gd name="T0" fmla="*/ 9 w 22"/>
                <a:gd name="T1" fmla="*/ 5 h 16"/>
                <a:gd name="T2" fmla="*/ 1 w 22"/>
                <a:gd name="T3" fmla="*/ 3 h 16"/>
                <a:gd name="T4" fmla="*/ 0 w 22"/>
                <a:gd name="T5" fmla="*/ 5 h 16"/>
                <a:gd name="T6" fmla="*/ 1 w 22"/>
                <a:gd name="T7" fmla="*/ 7 h 16"/>
                <a:gd name="T8" fmla="*/ 4 w 22"/>
                <a:gd name="T9" fmla="*/ 12 h 16"/>
                <a:gd name="T10" fmla="*/ 14 w 22"/>
                <a:gd name="T11" fmla="*/ 16 h 16"/>
                <a:gd name="T12" fmla="*/ 17 w 22"/>
                <a:gd name="T13" fmla="*/ 12 h 16"/>
                <a:gd name="T14" fmla="*/ 19 w 22"/>
                <a:gd name="T15" fmla="*/ 6 h 16"/>
                <a:gd name="T16" fmla="*/ 9 w 22"/>
                <a:gd name="T17"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6">
                  <a:moveTo>
                    <a:pt x="9" y="5"/>
                  </a:moveTo>
                  <a:cubicBezTo>
                    <a:pt x="7" y="6"/>
                    <a:pt x="4" y="4"/>
                    <a:pt x="1" y="3"/>
                  </a:cubicBezTo>
                  <a:cubicBezTo>
                    <a:pt x="1" y="4"/>
                    <a:pt x="0" y="5"/>
                    <a:pt x="0" y="5"/>
                  </a:cubicBezTo>
                  <a:cubicBezTo>
                    <a:pt x="0" y="6"/>
                    <a:pt x="1" y="6"/>
                    <a:pt x="1" y="7"/>
                  </a:cubicBezTo>
                  <a:cubicBezTo>
                    <a:pt x="0" y="10"/>
                    <a:pt x="4" y="9"/>
                    <a:pt x="4" y="12"/>
                  </a:cubicBezTo>
                  <a:cubicBezTo>
                    <a:pt x="7" y="14"/>
                    <a:pt x="10" y="15"/>
                    <a:pt x="14" y="16"/>
                  </a:cubicBezTo>
                  <a:cubicBezTo>
                    <a:pt x="15" y="15"/>
                    <a:pt x="16" y="13"/>
                    <a:pt x="17" y="12"/>
                  </a:cubicBezTo>
                  <a:cubicBezTo>
                    <a:pt x="18" y="9"/>
                    <a:pt x="22" y="10"/>
                    <a:pt x="19" y="6"/>
                  </a:cubicBezTo>
                  <a:cubicBezTo>
                    <a:pt x="16" y="0"/>
                    <a:pt x="13" y="4"/>
                    <a:pt x="9" y="5"/>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3" name="Freeform 162">
              <a:extLst>
                <a:ext uri="{FF2B5EF4-FFF2-40B4-BE49-F238E27FC236}">
                  <a16:creationId xmlns:a16="http://schemas.microsoft.com/office/drawing/2014/main" id="{D2F5E80E-9285-B100-1AE9-FEBEB4955CC6}"/>
                </a:ext>
              </a:extLst>
            </p:cNvPr>
            <p:cNvSpPr>
              <a:spLocks/>
            </p:cNvSpPr>
            <p:nvPr/>
          </p:nvSpPr>
          <p:spPr bwMode="auto">
            <a:xfrm>
              <a:off x="9912350" y="50688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4" name="Freeform 163">
              <a:extLst>
                <a:ext uri="{FF2B5EF4-FFF2-40B4-BE49-F238E27FC236}">
                  <a16:creationId xmlns:a16="http://schemas.microsoft.com/office/drawing/2014/main" id="{96A12F70-3559-F206-CE72-F33C5E499B4A}"/>
                </a:ext>
              </a:extLst>
            </p:cNvPr>
            <p:cNvSpPr>
              <a:spLocks/>
            </p:cNvSpPr>
            <p:nvPr/>
          </p:nvSpPr>
          <p:spPr bwMode="auto">
            <a:xfrm>
              <a:off x="9910763" y="5068888"/>
              <a:ext cx="1587"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0" y="0"/>
                    <a:pt x="0" y="0"/>
                    <a:pt x="0" y="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5" name="Freeform 164">
              <a:extLst>
                <a:ext uri="{FF2B5EF4-FFF2-40B4-BE49-F238E27FC236}">
                  <a16:creationId xmlns:a16="http://schemas.microsoft.com/office/drawing/2014/main" id="{E7F8F4DA-8D52-794A-9EB0-9422BFE42BEC}"/>
                </a:ext>
              </a:extLst>
            </p:cNvPr>
            <p:cNvSpPr>
              <a:spLocks/>
            </p:cNvSpPr>
            <p:nvPr/>
          </p:nvSpPr>
          <p:spPr bwMode="auto">
            <a:xfrm>
              <a:off x="9910763" y="5067300"/>
              <a:ext cx="1587" cy="1588"/>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0" y="0"/>
                    <a:pt x="1" y="1"/>
                  </a:cubicBezTo>
                  <a:cubicBezTo>
                    <a:pt x="1" y="1"/>
                    <a:pt x="1" y="1"/>
                    <a:pt x="1" y="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6" name="Freeform 165">
              <a:extLst>
                <a:ext uri="{FF2B5EF4-FFF2-40B4-BE49-F238E27FC236}">
                  <a16:creationId xmlns:a16="http://schemas.microsoft.com/office/drawing/2014/main" id="{4B78008A-2A89-6411-A08F-95B370832ACA}"/>
                </a:ext>
              </a:extLst>
            </p:cNvPr>
            <p:cNvSpPr>
              <a:spLocks/>
            </p:cNvSpPr>
            <p:nvPr/>
          </p:nvSpPr>
          <p:spPr bwMode="auto">
            <a:xfrm>
              <a:off x="9801225" y="4646613"/>
              <a:ext cx="352425" cy="439738"/>
            </a:xfrm>
            <a:custGeom>
              <a:avLst/>
              <a:gdLst>
                <a:gd name="T0" fmla="*/ 155 w 200"/>
                <a:gd name="T1" fmla="*/ 5 h 249"/>
                <a:gd name="T2" fmla="*/ 157 w 200"/>
                <a:gd name="T3" fmla="*/ 12 h 249"/>
                <a:gd name="T4" fmla="*/ 148 w 200"/>
                <a:gd name="T5" fmla="*/ 9 h 249"/>
                <a:gd name="T6" fmla="*/ 139 w 200"/>
                <a:gd name="T7" fmla="*/ 16 h 249"/>
                <a:gd name="T8" fmla="*/ 129 w 200"/>
                <a:gd name="T9" fmla="*/ 19 h 249"/>
                <a:gd name="T10" fmla="*/ 115 w 200"/>
                <a:gd name="T11" fmla="*/ 19 h 249"/>
                <a:gd name="T12" fmla="*/ 93 w 200"/>
                <a:gd name="T13" fmla="*/ 22 h 249"/>
                <a:gd name="T14" fmla="*/ 89 w 200"/>
                <a:gd name="T15" fmla="*/ 8 h 249"/>
                <a:gd name="T16" fmla="*/ 78 w 200"/>
                <a:gd name="T17" fmla="*/ 2 h 249"/>
                <a:gd name="T18" fmla="*/ 58 w 200"/>
                <a:gd name="T19" fmla="*/ 25 h 249"/>
                <a:gd name="T20" fmla="*/ 45 w 200"/>
                <a:gd name="T21" fmla="*/ 43 h 249"/>
                <a:gd name="T22" fmla="*/ 56 w 200"/>
                <a:gd name="T23" fmla="*/ 53 h 249"/>
                <a:gd name="T24" fmla="*/ 67 w 200"/>
                <a:gd name="T25" fmla="*/ 46 h 249"/>
                <a:gd name="T26" fmla="*/ 68 w 200"/>
                <a:gd name="T27" fmla="*/ 66 h 249"/>
                <a:gd name="T28" fmla="*/ 43 w 200"/>
                <a:gd name="T29" fmla="*/ 73 h 249"/>
                <a:gd name="T30" fmla="*/ 24 w 200"/>
                <a:gd name="T31" fmla="*/ 88 h 249"/>
                <a:gd name="T32" fmla="*/ 33 w 200"/>
                <a:gd name="T33" fmla="*/ 97 h 249"/>
                <a:gd name="T34" fmla="*/ 20 w 200"/>
                <a:gd name="T35" fmla="*/ 100 h 249"/>
                <a:gd name="T36" fmla="*/ 25 w 200"/>
                <a:gd name="T37" fmla="*/ 114 h 249"/>
                <a:gd name="T38" fmla="*/ 30 w 200"/>
                <a:gd name="T39" fmla="*/ 114 h 249"/>
                <a:gd name="T40" fmla="*/ 38 w 200"/>
                <a:gd name="T41" fmla="*/ 100 h 249"/>
                <a:gd name="T42" fmla="*/ 46 w 200"/>
                <a:gd name="T43" fmla="*/ 95 h 249"/>
                <a:gd name="T44" fmla="*/ 54 w 200"/>
                <a:gd name="T45" fmla="*/ 99 h 249"/>
                <a:gd name="T46" fmla="*/ 65 w 200"/>
                <a:gd name="T47" fmla="*/ 103 h 249"/>
                <a:gd name="T48" fmla="*/ 70 w 200"/>
                <a:gd name="T49" fmla="*/ 99 h 249"/>
                <a:gd name="T50" fmla="*/ 77 w 200"/>
                <a:gd name="T51" fmla="*/ 106 h 249"/>
                <a:gd name="T52" fmla="*/ 85 w 200"/>
                <a:gd name="T53" fmla="*/ 103 h 249"/>
                <a:gd name="T54" fmla="*/ 95 w 200"/>
                <a:gd name="T55" fmla="*/ 94 h 249"/>
                <a:gd name="T56" fmla="*/ 86 w 200"/>
                <a:gd name="T57" fmla="*/ 104 h 249"/>
                <a:gd name="T58" fmla="*/ 98 w 200"/>
                <a:gd name="T59" fmla="*/ 115 h 249"/>
                <a:gd name="T60" fmla="*/ 94 w 200"/>
                <a:gd name="T61" fmla="*/ 125 h 249"/>
                <a:gd name="T62" fmla="*/ 71 w 200"/>
                <a:gd name="T63" fmla="*/ 126 h 249"/>
                <a:gd name="T64" fmla="*/ 52 w 200"/>
                <a:gd name="T65" fmla="*/ 109 h 249"/>
                <a:gd name="T66" fmla="*/ 36 w 200"/>
                <a:gd name="T67" fmla="*/ 115 h 249"/>
                <a:gd name="T68" fmla="*/ 22 w 200"/>
                <a:gd name="T69" fmla="*/ 115 h 249"/>
                <a:gd name="T70" fmla="*/ 7 w 200"/>
                <a:gd name="T71" fmla="*/ 136 h 249"/>
                <a:gd name="T72" fmla="*/ 7 w 200"/>
                <a:gd name="T73" fmla="*/ 160 h 249"/>
                <a:gd name="T74" fmla="*/ 36 w 200"/>
                <a:gd name="T75" fmla="*/ 171 h 249"/>
                <a:gd name="T76" fmla="*/ 51 w 200"/>
                <a:gd name="T77" fmla="*/ 187 h 249"/>
                <a:gd name="T78" fmla="*/ 57 w 200"/>
                <a:gd name="T79" fmla="*/ 197 h 249"/>
                <a:gd name="T80" fmla="*/ 55 w 200"/>
                <a:gd name="T81" fmla="*/ 204 h 249"/>
                <a:gd name="T82" fmla="*/ 60 w 200"/>
                <a:gd name="T83" fmla="*/ 228 h 249"/>
                <a:gd name="T84" fmla="*/ 63 w 200"/>
                <a:gd name="T85" fmla="*/ 239 h 249"/>
                <a:gd name="T86" fmla="*/ 63 w 200"/>
                <a:gd name="T87" fmla="*/ 239 h 249"/>
                <a:gd name="T88" fmla="*/ 75 w 200"/>
                <a:gd name="T89" fmla="*/ 245 h 249"/>
                <a:gd name="T90" fmla="*/ 101 w 200"/>
                <a:gd name="T91" fmla="*/ 213 h 249"/>
                <a:gd name="T92" fmla="*/ 112 w 200"/>
                <a:gd name="T93" fmla="*/ 181 h 249"/>
                <a:gd name="T94" fmla="*/ 125 w 200"/>
                <a:gd name="T95" fmla="*/ 162 h 249"/>
                <a:gd name="T96" fmla="*/ 99 w 200"/>
                <a:gd name="T97" fmla="*/ 142 h 249"/>
                <a:gd name="T98" fmla="*/ 106 w 200"/>
                <a:gd name="T99" fmla="*/ 143 h 249"/>
                <a:gd name="T100" fmla="*/ 126 w 200"/>
                <a:gd name="T101" fmla="*/ 154 h 249"/>
                <a:gd name="T102" fmla="*/ 127 w 200"/>
                <a:gd name="T103" fmla="*/ 139 h 249"/>
                <a:gd name="T104" fmla="*/ 135 w 200"/>
                <a:gd name="T105" fmla="*/ 135 h 249"/>
                <a:gd name="T106" fmla="*/ 166 w 200"/>
                <a:gd name="T107" fmla="*/ 154 h 249"/>
                <a:gd name="T108" fmla="*/ 179 w 200"/>
                <a:gd name="T109" fmla="*/ 154 h 249"/>
                <a:gd name="T110" fmla="*/ 196 w 200"/>
                <a:gd name="T111" fmla="*/ 14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 h="249">
                  <a:moveTo>
                    <a:pt x="200" y="111"/>
                  </a:moveTo>
                  <a:cubicBezTo>
                    <a:pt x="200" y="70"/>
                    <a:pt x="183" y="32"/>
                    <a:pt x="155" y="5"/>
                  </a:cubicBezTo>
                  <a:cubicBezTo>
                    <a:pt x="154" y="6"/>
                    <a:pt x="154" y="8"/>
                    <a:pt x="153" y="10"/>
                  </a:cubicBezTo>
                  <a:cubicBezTo>
                    <a:pt x="154" y="10"/>
                    <a:pt x="155" y="12"/>
                    <a:pt x="157" y="12"/>
                  </a:cubicBezTo>
                  <a:cubicBezTo>
                    <a:pt x="157" y="13"/>
                    <a:pt x="156" y="15"/>
                    <a:pt x="156" y="15"/>
                  </a:cubicBezTo>
                  <a:cubicBezTo>
                    <a:pt x="152" y="14"/>
                    <a:pt x="151" y="10"/>
                    <a:pt x="148" y="9"/>
                  </a:cubicBezTo>
                  <a:cubicBezTo>
                    <a:pt x="143" y="7"/>
                    <a:pt x="140" y="11"/>
                    <a:pt x="143" y="15"/>
                  </a:cubicBezTo>
                  <a:cubicBezTo>
                    <a:pt x="142" y="17"/>
                    <a:pt x="141" y="17"/>
                    <a:pt x="139" y="16"/>
                  </a:cubicBezTo>
                  <a:cubicBezTo>
                    <a:pt x="139" y="14"/>
                    <a:pt x="138" y="12"/>
                    <a:pt x="135" y="12"/>
                  </a:cubicBezTo>
                  <a:cubicBezTo>
                    <a:pt x="133" y="14"/>
                    <a:pt x="131" y="17"/>
                    <a:pt x="129" y="19"/>
                  </a:cubicBezTo>
                  <a:cubicBezTo>
                    <a:pt x="127" y="18"/>
                    <a:pt x="127" y="16"/>
                    <a:pt x="128" y="14"/>
                  </a:cubicBezTo>
                  <a:cubicBezTo>
                    <a:pt x="121" y="11"/>
                    <a:pt x="118" y="26"/>
                    <a:pt x="115" y="19"/>
                  </a:cubicBezTo>
                  <a:cubicBezTo>
                    <a:pt x="113" y="24"/>
                    <a:pt x="110" y="31"/>
                    <a:pt x="104" y="34"/>
                  </a:cubicBezTo>
                  <a:cubicBezTo>
                    <a:pt x="96" y="39"/>
                    <a:pt x="94" y="27"/>
                    <a:pt x="93" y="22"/>
                  </a:cubicBezTo>
                  <a:cubicBezTo>
                    <a:pt x="97" y="25"/>
                    <a:pt x="110" y="30"/>
                    <a:pt x="108" y="20"/>
                  </a:cubicBezTo>
                  <a:cubicBezTo>
                    <a:pt x="108" y="13"/>
                    <a:pt x="94" y="10"/>
                    <a:pt x="89" y="8"/>
                  </a:cubicBezTo>
                  <a:cubicBezTo>
                    <a:pt x="90" y="7"/>
                    <a:pt x="90" y="6"/>
                    <a:pt x="90" y="5"/>
                  </a:cubicBezTo>
                  <a:cubicBezTo>
                    <a:pt x="87" y="1"/>
                    <a:pt x="83" y="0"/>
                    <a:pt x="78" y="2"/>
                  </a:cubicBezTo>
                  <a:cubicBezTo>
                    <a:pt x="77" y="4"/>
                    <a:pt x="75" y="5"/>
                    <a:pt x="73" y="4"/>
                  </a:cubicBezTo>
                  <a:cubicBezTo>
                    <a:pt x="68" y="11"/>
                    <a:pt x="61" y="17"/>
                    <a:pt x="58" y="25"/>
                  </a:cubicBezTo>
                  <a:cubicBezTo>
                    <a:pt x="57" y="30"/>
                    <a:pt x="57" y="34"/>
                    <a:pt x="53" y="36"/>
                  </a:cubicBezTo>
                  <a:cubicBezTo>
                    <a:pt x="48" y="39"/>
                    <a:pt x="47" y="37"/>
                    <a:pt x="45" y="43"/>
                  </a:cubicBezTo>
                  <a:cubicBezTo>
                    <a:pt x="43" y="49"/>
                    <a:pt x="43" y="53"/>
                    <a:pt x="48" y="57"/>
                  </a:cubicBezTo>
                  <a:cubicBezTo>
                    <a:pt x="51" y="54"/>
                    <a:pt x="51" y="49"/>
                    <a:pt x="56" y="53"/>
                  </a:cubicBezTo>
                  <a:cubicBezTo>
                    <a:pt x="60" y="55"/>
                    <a:pt x="58" y="61"/>
                    <a:pt x="62" y="61"/>
                  </a:cubicBezTo>
                  <a:cubicBezTo>
                    <a:pt x="65" y="56"/>
                    <a:pt x="70" y="52"/>
                    <a:pt x="67" y="46"/>
                  </a:cubicBezTo>
                  <a:cubicBezTo>
                    <a:pt x="69" y="48"/>
                    <a:pt x="72" y="53"/>
                    <a:pt x="73" y="56"/>
                  </a:cubicBezTo>
                  <a:cubicBezTo>
                    <a:pt x="73" y="61"/>
                    <a:pt x="69" y="62"/>
                    <a:pt x="68" y="66"/>
                  </a:cubicBezTo>
                  <a:cubicBezTo>
                    <a:pt x="59" y="66"/>
                    <a:pt x="58" y="69"/>
                    <a:pt x="53" y="60"/>
                  </a:cubicBezTo>
                  <a:cubicBezTo>
                    <a:pt x="49" y="62"/>
                    <a:pt x="45" y="69"/>
                    <a:pt x="43" y="73"/>
                  </a:cubicBezTo>
                  <a:cubicBezTo>
                    <a:pt x="38" y="80"/>
                    <a:pt x="38" y="80"/>
                    <a:pt x="30" y="80"/>
                  </a:cubicBezTo>
                  <a:cubicBezTo>
                    <a:pt x="28" y="82"/>
                    <a:pt x="25" y="85"/>
                    <a:pt x="24" y="88"/>
                  </a:cubicBezTo>
                  <a:cubicBezTo>
                    <a:pt x="27" y="89"/>
                    <a:pt x="30" y="90"/>
                    <a:pt x="32" y="91"/>
                  </a:cubicBezTo>
                  <a:cubicBezTo>
                    <a:pt x="32" y="93"/>
                    <a:pt x="33" y="95"/>
                    <a:pt x="33" y="97"/>
                  </a:cubicBezTo>
                  <a:cubicBezTo>
                    <a:pt x="30" y="96"/>
                    <a:pt x="27" y="94"/>
                    <a:pt x="23" y="95"/>
                  </a:cubicBezTo>
                  <a:cubicBezTo>
                    <a:pt x="21" y="95"/>
                    <a:pt x="16" y="98"/>
                    <a:pt x="20" y="100"/>
                  </a:cubicBezTo>
                  <a:cubicBezTo>
                    <a:pt x="19" y="102"/>
                    <a:pt x="19" y="104"/>
                    <a:pt x="18" y="106"/>
                  </a:cubicBezTo>
                  <a:cubicBezTo>
                    <a:pt x="19" y="109"/>
                    <a:pt x="23" y="110"/>
                    <a:pt x="25" y="114"/>
                  </a:cubicBezTo>
                  <a:cubicBezTo>
                    <a:pt x="25" y="114"/>
                    <a:pt x="26" y="113"/>
                    <a:pt x="26" y="113"/>
                  </a:cubicBezTo>
                  <a:cubicBezTo>
                    <a:pt x="27" y="113"/>
                    <a:pt x="29" y="113"/>
                    <a:pt x="30" y="114"/>
                  </a:cubicBezTo>
                  <a:cubicBezTo>
                    <a:pt x="33" y="111"/>
                    <a:pt x="34" y="106"/>
                    <a:pt x="37" y="103"/>
                  </a:cubicBezTo>
                  <a:cubicBezTo>
                    <a:pt x="37" y="102"/>
                    <a:pt x="37" y="101"/>
                    <a:pt x="38" y="100"/>
                  </a:cubicBezTo>
                  <a:cubicBezTo>
                    <a:pt x="39" y="99"/>
                    <a:pt x="40" y="101"/>
                    <a:pt x="41" y="100"/>
                  </a:cubicBezTo>
                  <a:cubicBezTo>
                    <a:pt x="43" y="98"/>
                    <a:pt x="45" y="99"/>
                    <a:pt x="46" y="95"/>
                  </a:cubicBezTo>
                  <a:cubicBezTo>
                    <a:pt x="49" y="96"/>
                    <a:pt x="52" y="97"/>
                    <a:pt x="55" y="99"/>
                  </a:cubicBezTo>
                  <a:cubicBezTo>
                    <a:pt x="55" y="99"/>
                    <a:pt x="55" y="99"/>
                    <a:pt x="54" y="99"/>
                  </a:cubicBezTo>
                  <a:cubicBezTo>
                    <a:pt x="62" y="103"/>
                    <a:pt x="62" y="103"/>
                    <a:pt x="59" y="111"/>
                  </a:cubicBezTo>
                  <a:cubicBezTo>
                    <a:pt x="62" y="110"/>
                    <a:pt x="65" y="106"/>
                    <a:pt x="65" y="103"/>
                  </a:cubicBezTo>
                  <a:cubicBezTo>
                    <a:pt x="65" y="99"/>
                    <a:pt x="60" y="98"/>
                    <a:pt x="61" y="93"/>
                  </a:cubicBezTo>
                  <a:cubicBezTo>
                    <a:pt x="63" y="97"/>
                    <a:pt x="66" y="97"/>
                    <a:pt x="70" y="99"/>
                  </a:cubicBezTo>
                  <a:cubicBezTo>
                    <a:pt x="72" y="105"/>
                    <a:pt x="63" y="116"/>
                    <a:pt x="75" y="114"/>
                  </a:cubicBezTo>
                  <a:cubicBezTo>
                    <a:pt x="77" y="111"/>
                    <a:pt x="76" y="108"/>
                    <a:pt x="77" y="106"/>
                  </a:cubicBezTo>
                  <a:cubicBezTo>
                    <a:pt x="79" y="105"/>
                    <a:pt x="79" y="105"/>
                    <a:pt x="80" y="103"/>
                  </a:cubicBezTo>
                  <a:cubicBezTo>
                    <a:pt x="82" y="103"/>
                    <a:pt x="84" y="103"/>
                    <a:pt x="85" y="103"/>
                  </a:cubicBezTo>
                  <a:cubicBezTo>
                    <a:pt x="86" y="101"/>
                    <a:pt x="85" y="93"/>
                    <a:pt x="87" y="92"/>
                  </a:cubicBezTo>
                  <a:cubicBezTo>
                    <a:pt x="90" y="89"/>
                    <a:pt x="92" y="93"/>
                    <a:pt x="95" y="94"/>
                  </a:cubicBezTo>
                  <a:cubicBezTo>
                    <a:pt x="99" y="96"/>
                    <a:pt x="113" y="94"/>
                    <a:pt x="107" y="103"/>
                  </a:cubicBezTo>
                  <a:cubicBezTo>
                    <a:pt x="103" y="103"/>
                    <a:pt x="88" y="96"/>
                    <a:pt x="86" y="104"/>
                  </a:cubicBezTo>
                  <a:cubicBezTo>
                    <a:pt x="80" y="104"/>
                    <a:pt x="83" y="111"/>
                    <a:pt x="86" y="113"/>
                  </a:cubicBezTo>
                  <a:cubicBezTo>
                    <a:pt x="90" y="115"/>
                    <a:pt x="95" y="112"/>
                    <a:pt x="98" y="115"/>
                  </a:cubicBezTo>
                  <a:cubicBezTo>
                    <a:pt x="98" y="117"/>
                    <a:pt x="97" y="119"/>
                    <a:pt x="96" y="120"/>
                  </a:cubicBezTo>
                  <a:cubicBezTo>
                    <a:pt x="94" y="120"/>
                    <a:pt x="93" y="122"/>
                    <a:pt x="94" y="125"/>
                  </a:cubicBezTo>
                  <a:cubicBezTo>
                    <a:pt x="88" y="126"/>
                    <a:pt x="75" y="114"/>
                    <a:pt x="71" y="124"/>
                  </a:cubicBezTo>
                  <a:cubicBezTo>
                    <a:pt x="71" y="124"/>
                    <a:pt x="71" y="125"/>
                    <a:pt x="71" y="126"/>
                  </a:cubicBezTo>
                  <a:cubicBezTo>
                    <a:pt x="67" y="127"/>
                    <a:pt x="58" y="121"/>
                    <a:pt x="54" y="120"/>
                  </a:cubicBezTo>
                  <a:cubicBezTo>
                    <a:pt x="56" y="115"/>
                    <a:pt x="55" y="111"/>
                    <a:pt x="52" y="109"/>
                  </a:cubicBezTo>
                  <a:cubicBezTo>
                    <a:pt x="50" y="118"/>
                    <a:pt x="37" y="105"/>
                    <a:pt x="35" y="114"/>
                  </a:cubicBezTo>
                  <a:cubicBezTo>
                    <a:pt x="36" y="115"/>
                    <a:pt x="36" y="114"/>
                    <a:pt x="36" y="115"/>
                  </a:cubicBezTo>
                  <a:cubicBezTo>
                    <a:pt x="33" y="116"/>
                    <a:pt x="31" y="114"/>
                    <a:pt x="29" y="114"/>
                  </a:cubicBezTo>
                  <a:cubicBezTo>
                    <a:pt x="27" y="114"/>
                    <a:pt x="24" y="115"/>
                    <a:pt x="22" y="115"/>
                  </a:cubicBezTo>
                  <a:cubicBezTo>
                    <a:pt x="22" y="119"/>
                    <a:pt x="18" y="121"/>
                    <a:pt x="16" y="125"/>
                  </a:cubicBezTo>
                  <a:cubicBezTo>
                    <a:pt x="13" y="129"/>
                    <a:pt x="10" y="132"/>
                    <a:pt x="7" y="136"/>
                  </a:cubicBezTo>
                  <a:cubicBezTo>
                    <a:pt x="5" y="139"/>
                    <a:pt x="4" y="144"/>
                    <a:pt x="2" y="148"/>
                  </a:cubicBezTo>
                  <a:cubicBezTo>
                    <a:pt x="0" y="155"/>
                    <a:pt x="4" y="154"/>
                    <a:pt x="7" y="160"/>
                  </a:cubicBezTo>
                  <a:cubicBezTo>
                    <a:pt x="14" y="162"/>
                    <a:pt x="12" y="169"/>
                    <a:pt x="18" y="173"/>
                  </a:cubicBezTo>
                  <a:cubicBezTo>
                    <a:pt x="25" y="177"/>
                    <a:pt x="31" y="177"/>
                    <a:pt x="36" y="171"/>
                  </a:cubicBezTo>
                  <a:cubicBezTo>
                    <a:pt x="42" y="173"/>
                    <a:pt x="48" y="174"/>
                    <a:pt x="53" y="177"/>
                  </a:cubicBezTo>
                  <a:cubicBezTo>
                    <a:pt x="52" y="180"/>
                    <a:pt x="49" y="183"/>
                    <a:pt x="51" y="187"/>
                  </a:cubicBezTo>
                  <a:cubicBezTo>
                    <a:pt x="52" y="189"/>
                    <a:pt x="55" y="188"/>
                    <a:pt x="56" y="191"/>
                  </a:cubicBezTo>
                  <a:cubicBezTo>
                    <a:pt x="57" y="192"/>
                    <a:pt x="57" y="195"/>
                    <a:pt x="57" y="197"/>
                  </a:cubicBezTo>
                  <a:cubicBezTo>
                    <a:pt x="58" y="199"/>
                    <a:pt x="60" y="198"/>
                    <a:pt x="59" y="201"/>
                  </a:cubicBezTo>
                  <a:cubicBezTo>
                    <a:pt x="58" y="202"/>
                    <a:pt x="56" y="203"/>
                    <a:pt x="55" y="204"/>
                  </a:cubicBezTo>
                  <a:cubicBezTo>
                    <a:pt x="54" y="206"/>
                    <a:pt x="53" y="211"/>
                    <a:pt x="56" y="213"/>
                  </a:cubicBezTo>
                  <a:cubicBezTo>
                    <a:pt x="53" y="218"/>
                    <a:pt x="58" y="224"/>
                    <a:pt x="60" y="228"/>
                  </a:cubicBezTo>
                  <a:cubicBezTo>
                    <a:pt x="62" y="230"/>
                    <a:pt x="67" y="237"/>
                    <a:pt x="63" y="239"/>
                  </a:cubicBezTo>
                  <a:cubicBezTo>
                    <a:pt x="63" y="239"/>
                    <a:pt x="63" y="239"/>
                    <a:pt x="63" y="239"/>
                  </a:cubicBezTo>
                  <a:cubicBezTo>
                    <a:pt x="63" y="239"/>
                    <a:pt x="63" y="239"/>
                    <a:pt x="63" y="239"/>
                  </a:cubicBezTo>
                  <a:cubicBezTo>
                    <a:pt x="63" y="239"/>
                    <a:pt x="63" y="239"/>
                    <a:pt x="63" y="239"/>
                  </a:cubicBezTo>
                  <a:cubicBezTo>
                    <a:pt x="64" y="240"/>
                    <a:pt x="66" y="244"/>
                    <a:pt x="67" y="245"/>
                  </a:cubicBezTo>
                  <a:cubicBezTo>
                    <a:pt x="70" y="246"/>
                    <a:pt x="73" y="248"/>
                    <a:pt x="75" y="245"/>
                  </a:cubicBezTo>
                  <a:cubicBezTo>
                    <a:pt x="86" y="249"/>
                    <a:pt x="91" y="234"/>
                    <a:pt x="94" y="226"/>
                  </a:cubicBezTo>
                  <a:cubicBezTo>
                    <a:pt x="97" y="221"/>
                    <a:pt x="98" y="217"/>
                    <a:pt x="101" y="213"/>
                  </a:cubicBezTo>
                  <a:cubicBezTo>
                    <a:pt x="106" y="208"/>
                    <a:pt x="106" y="206"/>
                    <a:pt x="107" y="200"/>
                  </a:cubicBezTo>
                  <a:cubicBezTo>
                    <a:pt x="102" y="195"/>
                    <a:pt x="108" y="184"/>
                    <a:pt x="112" y="181"/>
                  </a:cubicBezTo>
                  <a:cubicBezTo>
                    <a:pt x="114" y="178"/>
                    <a:pt x="118" y="176"/>
                    <a:pt x="121" y="173"/>
                  </a:cubicBezTo>
                  <a:cubicBezTo>
                    <a:pt x="123" y="170"/>
                    <a:pt x="124" y="165"/>
                    <a:pt x="125" y="162"/>
                  </a:cubicBezTo>
                  <a:cubicBezTo>
                    <a:pt x="118" y="167"/>
                    <a:pt x="107" y="160"/>
                    <a:pt x="103" y="152"/>
                  </a:cubicBezTo>
                  <a:cubicBezTo>
                    <a:pt x="101" y="149"/>
                    <a:pt x="101" y="145"/>
                    <a:pt x="99" y="142"/>
                  </a:cubicBezTo>
                  <a:cubicBezTo>
                    <a:pt x="97" y="138"/>
                    <a:pt x="95" y="136"/>
                    <a:pt x="96" y="132"/>
                  </a:cubicBezTo>
                  <a:cubicBezTo>
                    <a:pt x="100" y="135"/>
                    <a:pt x="104" y="137"/>
                    <a:pt x="106" y="143"/>
                  </a:cubicBezTo>
                  <a:cubicBezTo>
                    <a:pt x="107" y="147"/>
                    <a:pt x="106" y="155"/>
                    <a:pt x="110" y="157"/>
                  </a:cubicBezTo>
                  <a:cubicBezTo>
                    <a:pt x="115" y="160"/>
                    <a:pt x="122" y="155"/>
                    <a:pt x="126" y="154"/>
                  </a:cubicBezTo>
                  <a:cubicBezTo>
                    <a:pt x="131" y="152"/>
                    <a:pt x="137" y="152"/>
                    <a:pt x="138" y="146"/>
                  </a:cubicBezTo>
                  <a:cubicBezTo>
                    <a:pt x="140" y="138"/>
                    <a:pt x="133" y="137"/>
                    <a:pt x="127" y="139"/>
                  </a:cubicBezTo>
                  <a:cubicBezTo>
                    <a:pt x="126" y="135"/>
                    <a:pt x="125" y="130"/>
                    <a:pt x="120" y="129"/>
                  </a:cubicBezTo>
                  <a:cubicBezTo>
                    <a:pt x="126" y="130"/>
                    <a:pt x="130" y="133"/>
                    <a:pt x="135" y="135"/>
                  </a:cubicBezTo>
                  <a:cubicBezTo>
                    <a:pt x="140" y="136"/>
                    <a:pt x="144" y="134"/>
                    <a:pt x="149" y="135"/>
                  </a:cubicBezTo>
                  <a:cubicBezTo>
                    <a:pt x="157" y="136"/>
                    <a:pt x="161" y="147"/>
                    <a:pt x="166" y="154"/>
                  </a:cubicBezTo>
                  <a:cubicBezTo>
                    <a:pt x="169" y="158"/>
                    <a:pt x="171" y="163"/>
                    <a:pt x="172" y="168"/>
                  </a:cubicBezTo>
                  <a:cubicBezTo>
                    <a:pt x="176" y="164"/>
                    <a:pt x="175" y="158"/>
                    <a:pt x="179" y="154"/>
                  </a:cubicBezTo>
                  <a:cubicBezTo>
                    <a:pt x="183" y="150"/>
                    <a:pt x="187" y="147"/>
                    <a:pt x="191" y="142"/>
                  </a:cubicBezTo>
                  <a:cubicBezTo>
                    <a:pt x="193" y="143"/>
                    <a:pt x="194" y="143"/>
                    <a:pt x="196" y="143"/>
                  </a:cubicBezTo>
                  <a:cubicBezTo>
                    <a:pt x="199" y="133"/>
                    <a:pt x="200" y="122"/>
                    <a:pt x="200" y="11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7" name="Freeform 166">
              <a:extLst>
                <a:ext uri="{FF2B5EF4-FFF2-40B4-BE49-F238E27FC236}">
                  <a16:creationId xmlns:a16="http://schemas.microsoft.com/office/drawing/2014/main" id="{7FCCF5F6-AA4D-AC44-09C2-C444D5350287}"/>
                </a:ext>
              </a:extLst>
            </p:cNvPr>
            <p:cNvSpPr>
              <a:spLocks/>
            </p:cNvSpPr>
            <p:nvPr/>
          </p:nvSpPr>
          <p:spPr bwMode="auto">
            <a:xfrm>
              <a:off x="9994900" y="5005388"/>
              <a:ext cx="25400" cy="47625"/>
            </a:xfrm>
            <a:custGeom>
              <a:avLst/>
              <a:gdLst>
                <a:gd name="T0" fmla="*/ 12 w 14"/>
                <a:gd name="T1" fmla="*/ 1 h 27"/>
                <a:gd name="T2" fmla="*/ 9 w 14"/>
                <a:gd name="T3" fmla="*/ 7 h 27"/>
                <a:gd name="T4" fmla="*/ 0 w 14"/>
                <a:gd name="T5" fmla="*/ 21 h 27"/>
                <a:gd name="T6" fmla="*/ 12 w 14"/>
                <a:gd name="T7" fmla="*/ 16 h 27"/>
                <a:gd name="T8" fmla="*/ 14 w 14"/>
                <a:gd name="T9" fmla="*/ 6 h 27"/>
                <a:gd name="T10" fmla="*/ 12 w 14"/>
                <a:gd name="T11" fmla="*/ 1 h 27"/>
              </a:gdLst>
              <a:ahLst/>
              <a:cxnLst>
                <a:cxn ang="0">
                  <a:pos x="T0" y="T1"/>
                </a:cxn>
                <a:cxn ang="0">
                  <a:pos x="T2" y="T3"/>
                </a:cxn>
                <a:cxn ang="0">
                  <a:pos x="T4" y="T5"/>
                </a:cxn>
                <a:cxn ang="0">
                  <a:pos x="T6" y="T7"/>
                </a:cxn>
                <a:cxn ang="0">
                  <a:pos x="T8" y="T9"/>
                </a:cxn>
                <a:cxn ang="0">
                  <a:pos x="T10" y="T11"/>
                </a:cxn>
              </a:cxnLst>
              <a:rect l="0" t="0" r="r" b="b"/>
              <a:pathLst>
                <a:path w="14" h="27">
                  <a:moveTo>
                    <a:pt x="12" y="1"/>
                  </a:moveTo>
                  <a:cubicBezTo>
                    <a:pt x="11" y="3"/>
                    <a:pt x="10" y="5"/>
                    <a:pt x="9" y="7"/>
                  </a:cubicBezTo>
                  <a:cubicBezTo>
                    <a:pt x="0" y="4"/>
                    <a:pt x="1" y="15"/>
                    <a:pt x="0" y="21"/>
                  </a:cubicBezTo>
                  <a:cubicBezTo>
                    <a:pt x="7" y="27"/>
                    <a:pt x="9" y="24"/>
                    <a:pt x="12" y="16"/>
                  </a:cubicBezTo>
                  <a:cubicBezTo>
                    <a:pt x="13" y="13"/>
                    <a:pt x="14" y="9"/>
                    <a:pt x="14" y="6"/>
                  </a:cubicBezTo>
                  <a:cubicBezTo>
                    <a:pt x="14" y="6"/>
                    <a:pt x="13" y="0"/>
                    <a:pt x="12" y="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8" name="Freeform 167">
              <a:extLst>
                <a:ext uri="{FF2B5EF4-FFF2-40B4-BE49-F238E27FC236}">
                  <a16:creationId xmlns:a16="http://schemas.microsoft.com/office/drawing/2014/main" id="{B6C243B6-6662-0647-66A7-8BF1CBB1B043}"/>
                </a:ext>
              </a:extLst>
            </p:cNvPr>
            <p:cNvSpPr>
              <a:spLocks/>
            </p:cNvSpPr>
            <p:nvPr/>
          </p:nvSpPr>
          <p:spPr bwMode="auto">
            <a:xfrm>
              <a:off x="9844088" y="4741863"/>
              <a:ext cx="28575" cy="42863"/>
            </a:xfrm>
            <a:custGeom>
              <a:avLst/>
              <a:gdLst>
                <a:gd name="T0" fmla="*/ 2 w 17"/>
                <a:gd name="T1" fmla="*/ 24 h 24"/>
                <a:gd name="T2" fmla="*/ 12 w 17"/>
                <a:gd name="T3" fmla="*/ 23 h 24"/>
                <a:gd name="T4" fmla="*/ 9 w 17"/>
                <a:gd name="T5" fmla="*/ 15 h 24"/>
                <a:gd name="T6" fmla="*/ 7 w 17"/>
                <a:gd name="T7" fmla="*/ 6 h 24"/>
                <a:gd name="T8" fmla="*/ 8 w 17"/>
                <a:gd name="T9" fmla="*/ 1 h 24"/>
                <a:gd name="T10" fmla="*/ 2 w 17"/>
                <a:gd name="T11" fmla="*/ 0 h 24"/>
                <a:gd name="T12" fmla="*/ 0 w 17"/>
                <a:gd name="T13" fmla="*/ 7 h 24"/>
                <a:gd name="T14" fmla="*/ 4 w 17"/>
                <a:gd name="T15" fmla="*/ 15 h 24"/>
                <a:gd name="T16" fmla="*/ 2 w 17"/>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4">
                  <a:moveTo>
                    <a:pt x="2" y="24"/>
                  </a:moveTo>
                  <a:cubicBezTo>
                    <a:pt x="3" y="24"/>
                    <a:pt x="11" y="24"/>
                    <a:pt x="12" y="23"/>
                  </a:cubicBezTo>
                  <a:cubicBezTo>
                    <a:pt x="17" y="21"/>
                    <a:pt x="12" y="18"/>
                    <a:pt x="9" y="15"/>
                  </a:cubicBezTo>
                  <a:cubicBezTo>
                    <a:pt x="10" y="11"/>
                    <a:pt x="7" y="9"/>
                    <a:pt x="7" y="6"/>
                  </a:cubicBezTo>
                  <a:cubicBezTo>
                    <a:pt x="6" y="4"/>
                    <a:pt x="9" y="4"/>
                    <a:pt x="8" y="1"/>
                  </a:cubicBezTo>
                  <a:cubicBezTo>
                    <a:pt x="7" y="0"/>
                    <a:pt x="4" y="0"/>
                    <a:pt x="2" y="0"/>
                  </a:cubicBezTo>
                  <a:cubicBezTo>
                    <a:pt x="1" y="2"/>
                    <a:pt x="0" y="4"/>
                    <a:pt x="0" y="7"/>
                  </a:cubicBezTo>
                  <a:cubicBezTo>
                    <a:pt x="4" y="8"/>
                    <a:pt x="4" y="12"/>
                    <a:pt x="4" y="15"/>
                  </a:cubicBezTo>
                  <a:cubicBezTo>
                    <a:pt x="5" y="17"/>
                    <a:pt x="3" y="22"/>
                    <a:pt x="2" y="24"/>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39" name="Freeform 168">
              <a:extLst>
                <a:ext uri="{FF2B5EF4-FFF2-40B4-BE49-F238E27FC236}">
                  <a16:creationId xmlns:a16="http://schemas.microsoft.com/office/drawing/2014/main" id="{047F1E1A-86C1-D01D-0431-220A73C0D3A2}"/>
                </a:ext>
              </a:extLst>
            </p:cNvPr>
            <p:cNvSpPr>
              <a:spLocks/>
            </p:cNvSpPr>
            <p:nvPr/>
          </p:nvSpPr>
          <p:spPr bwMode="auto">
            <a:xfrm>
              <a:off x="9829800" y="4756150"/>
              <a:ext cx="15875" cy="23813"/>
            </a:xfrm>
            <a:custGeom>
              <a:avLst/>
              <a:gdLst>
                <a:gd name="T0" fmla="*/ 4 w 9"/>
                <a:gd name="T1" fmla="*/ 2 h 13"/>
                <a:gd name="T2" fmla="*/ 0 w 9"/>
                <a:gd name="T3" fmla="*/ 11 h 13"/>
                <a:gd name="T4" fmla="*/ 8 w 9"/>
                <a:gd name="T5" fmla="*/ 9 h 13"/>
                <a:gd name="T6" fmla="*/ 4 w 9"/>
                <a:gd name="T7" fmla="*/ 2 h 13"/>
              </a:gdLst>
              <a:ahLst/>
              <a:cxnLst>
                <a:cxn ang="0">
                  <a:pos x="T0" y="T1"/>
                </a:cxn>
                <a:cxn ang="0">
                  <a:pos x="T2" y="T3"/>
                </a:cxn>
                <a:cxn ang="0">
                  <a:pos x="T4" y="T5"/>
                </a:cxn>
                <a:cxn ang="0">
                  <a:pos x="T6" y="T7"/>
                </a:cxn>
              </a:cxnLst>
              <a:rect l="0" t="0" r="r" b="b"/>
              <a:pathLst>
                <a:path w="9" h="13">
                  <a:moveTo>
                    <a:pt x="4" y="2"/>
                  </a:moveTo>
                  <a:cubicBezTo>
                    <a:pt x="2" y="5"/>
                    <a:pt x="1" y="8"/>
                    <a:pt x="0" y="11"/>
                  </a:cubicBezTo>
                  <a:cubicBezTo>
                    <a:pt x="3" y="13"/>
                    <a:pt x="7" y="12"/>
                    <a:pt x="8" y="9"/>
                  </a:cubicBezTo>
                  <a:cubicBezTo>
                    <a:pt x="9" y="7"/>
                    <a:pt x="6" y="0"/>
                    <a:pt x="4" y="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40" name="Freeform 169">
              <a:extLst>
                <a:ext uri="{FF2B5EF4-FFF2-40B4-BE49-F238E27FC236}">
                  <a16:creationId xmlns:a16="http://schemas.microsoft.com/office/drawing/2014/main" id="{CE6E78F5-AF66-7857-D880-365591FA455C}"/>
                </a:ext>
              </a:extLst>
            </p:cNvPr>
            <p:cNvSpPr>
              <a:spLocks/>
            </p:cNvSpPr>
            <p:nvPr/>
          </p:nvSpPr>
          <p:spPr bwMode="auto">
            <a:xfrm>
              <a:off x="9639300" y="4927600"/>
              <a:ext cx="112712" cy="109538"/>
            </a:xfrm>
            <a:custGeom>
              <a:avLst/>
              <a:gdLst>
                <a:gd name="T0" fmla="*/ 64 w 64"/>
                <a:gd name="T1" fmla="*/ 31 h 62"/>
                <a:gd name="T2" fmla="*/ 40 w 64"/>
                <a:gd name="T3" fmla="*/ 22 h 62"/>
                <a:gd name="T4" fmla="*/ 35 w 64"/>
                <a:gd name="T5" fmla="*/ 13 h 62"/>
                <a:gd name="T6" fmla="*/ 22 w 64"/>
                <a:gd name="T7" fmla="*/ 7 h 62"/>
                <a:gd name="T8" fmla="*/ 21 w 64"/>
                <a:gd name="T9" fmla="*/ 1 h 62"/>
                <a:gd name="T10" fmla="*/ 13 w 64"/>
                <a:gd name="T11" fmla="*/ 1 h 62"/>
                <a:gd name="T12" fmla="*/ 0 w 64"/>
                <a:gd name="T13" fmla="*/ 0 h 62"/>
                <a:gd name="T14" fmla="*/ 40 w 64"/>
                <a:gd name="T15" fmla="*/ 62 h 62"/>
                <a:gd name="T16" fmla="*/ 52 w 64"/>
                <a:gd name="T17" fmla="*/ 61 h 62"/>
                <a:gd name="T18" fmla="*/ 56 w 64"/>
                <a:gd name="T19" fmla="*/ 49 h 62"/>
                <a:gd name="T20" fmla="*/ 59 w 64"/>
                <a:gd name="T21" fmla="*/ 37 h 62"/>
                <a:gd name="T22" fmla="*/ 64 w 64"/>
                <a:gd name="T23"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2">
                  <a:moveTo>
                    <a:pt x="64" y="31"/>
                  </a:moveTo>
                  <a:cubicBezTo>
                    <a:pt x="59" y="25"/>
                    <a:pt x="47" y="27"/>
                    <a:pt x="40" y="22"/>
                  </a:cubicBezTo>
                  <a:cubicBezTo>
                    <a:pt x="35" y="19"/>
                    <a:pt x="40" y="17"/>
                    <a:pt x="35" y="13"/>
                  </a:cubicBezTo>
                  <a:cubicBezTo>
                    <a:pt x="31" y="10"/>
                    <a:pt x="26" y="9"/>
                    <a:pt x="22" y="7"/>
                  </a:cubicBezTo>
                  <a:cubicBezTo>
                    <a:pt x="23" y="5"/>
                    <a:pt x="22" y="3"/>
                    <a:pt x="21" y="1"/>
                  </a:cubicBezTo>
                  <a:cubicBezTo>
                    <a:pt x="18" y="1"/>
                    <a:pt x="16" y="1"/>
                    <a:pt x="13" y="1"/>
                  </a:cubicBezTo>
                  <a:cubicBezTo>
                    <a:pt x="11" y="3"/>
                    <a:pt x="5" y="2"/>
                    <a:pt x="0" y="0"/>
                  </a:cubicBezTo>
                  <a:cubicBezTo>
                    <a:pt x="8" y="24"/>
                    <a:pt x="22" y="45"/>
                    <a:pt x="40" y="62"/>
                  </a:cubicBezTo>
                  <a:cubicBezTo>
                    <a:pt x="43" y="60"/>
                    <a:pt x="49" y="60"/>
                    <a:pt x="52" y="61"/>
                  </a:cubicBezTo>
                  <a:cubicBezTo>
                    <a:pt x="54" y="58"/>
                    <a:pt x="55" y="52"/>
                    <a:pt x="56" y="49"/>
                  </a:cubicBezTo>
                  <a:cubicBezTo>
                    <a:pt x="57" y="44"/>
                    <a:pt x="56" y="41"/>
                    <a:pt x="59" y="37"/>
                  </a:cubicBezTo>
                  <a:cubicBezTo>
                    <a:pt x="63" y="38"/>
                    <a:pt x="64" y="34"/>
                    <a:pt x="64" y="31"/>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41" name="Freeform 170">
              <a:extLst>
                <a:ext uri="{FF2B5EF4-FFF2-40B4-BE49-F238E27FC236}">
                  <a16:creationId xmlns:a16="http://schemas.microsoft.com/office/drawing/2014/main" id="{EDA8FE12-9651-A2BA-3D41-84E142338C1B}"/>
                </a:ext>
              </a:extLst>
            </p:cNvPr>
            <p:cNvSpPr>
              <a:spLocks/>
            </p:cNvSpPr>
            <p:nvPr/>
          </p:nvSpPr>
          <p:spPr bwMode="auto">
            <a:xfrm>
              <a:off x="9625013" y="4725988"/>
              <a:ext cx="69850" cy="112713"/>
            </a:xfrm>
            <a:custGeom>
              <a:avLst/>
              <a:gdLst>
                <a:gd name="T0" fmla="*/ 17 w 40"/>
                <a:gd name="T1" fmla="*/ 48 h 64"/>
                <a:gd name="T2" fmla="*/ 26 w 40"/>
                <a:gd name="T3" fmla="*/ 43 h 64"/>
                <a:gd name="T4" fmla="*/ 19 w 40"/>
                <a:gd name="T5" fmla="*/ 34 h 64"/>
                <a:gd name="T6" fmla="*/ 15 w 40"/>
                <a:gd name="T7" fmla="*/ 35 h 64"/>
                <a:gd name="T8" fmla="*/ 20 w 40"/>
                <a:gd name="T9" fmla="*/ 30 h 64"/>
                <a:gd name="T10" fmla="*/ 30 w 40"/>
                <a:gd name="T11" fmla="*/ 31 h 64"/>
                <a:gd name="T12" fmla="*/ 30 w 40"/>
                <a:gd name="T13" fmla="*/ 39 h 64"/>
                <a:gd name="T14" fmla="*/ 39 w 40"/>
                <a:gd name="T15" fmla="*/ 42 h 64"/>
                <a:gd name="T16" fmla="*/ 40 w 40"/>
                <a:gd name="T17" fmla="*/ 40 h 64"/>
                <a:gd name="T18" fmla="*/ 36 w 40"/>
                <a:gd name="T19" fmla="*/ 34 h 64"/>
                <a:gd name="T20" fmla="*/ 37 w 40"/>
                <a:gd name="T21" fmla="*/ 22 h 64"/>
                <a:gd name="T22" fmla="*/ 28 w 40"/>
                <a:gd name="T23" fmla="*/ 16 h 64"/>
                <a:gd name="T24" fmla="*/ 24 w 40"/>
                <a:gd name="T25" fmla="*/ 6 h 64"/>
                <a:gd name="T26" fmla="*/ 20 w 40"/>
                <a:gd name="T27" fmla="*/ 0 h 64"/>
                <a:gd name="T28" fmla="*/ 12 w 40"/>
                <a:gd name="T29" fmla="*/ 7 h 64"/>
                <a:gd name="T30" fmla="*/ 0 w 40"/>
                <a:gd name="T31" fmla="*/ 64 h 64"/>
                <a:gd name="T32" fmla="*/ 0 w 40"/>
                <a:gd name="T33" fmla="*/ 64 h 64"/>
                <a:gd name="T34" fmla="*/ 6 w 40"/>
                <a:gd name="T35" fmla="*/ 55 h 64"/>
                <a:gd name="T36" fmla="*/ 17 w 40"/>
                <a:gd name="T3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64">
                  <a:moveTo>
                    <a:pt x="17" y="48"/>
                  </a:moveTo>
                  <a:cubicBezTo>
                    <a:pt x="21" y="48"/>
                    <a:pt x="25" y="48"/>
                    <a:pt x="26" y="43"/>
                  </a:cubicBezTo>
                  <a:cubicBezTo>
                    <a:pt x="19" y="43"/>
                    <a:pt x="19" y="40"/>
                    <a:pt x="19" y="34"/>
                  </a:cubicBezTo>
                  <a:cubicBezTo>
                    <a:pt x="18" y="34"/>
                    <a:pt x="16" y="34"/>
                    <a:pt x="15" y="35"/>
                  </a:cubicBezTo>
                  <a:cubicBezTo>
                    <a:pt x="16" y="33"/>
                    <a:pt x="18" y="30"/>
                    <a:pt x="20" y="30"/>
                  </a:cubicBezTo>
                  <a:cubicBezTo>
                    <a:pt x="21" y="29"/>
                    <a:pt x="29" y="31"/>
                    <a:pt x="30" y="31"/>
                  </a:cubicBezTo>
                  <a:cubicBezTo>
                    <a:pt x="33" y="33"/>
                    <a:pt x="29" y="36"/>
                    <a:pt x="30" y="39"/>
                  </a:cubicBezTo>
                  <a:cubicBezTo>
                    <a:pt x="32" y="41"/>
                    <a:pt x="37" y="42"/>
                    <a:pt x="39" y="42"/>
                  </a:cubicBezTo>
                  <a:cubicBezTo>
                    <a:pt x="39" y="42"/>
                    <a:pt x="40" y="41"/>
                    <a:pt x="40" y="40"/>
                  </a:cubicBezTo>
                  <a:cubicBezTo>
                    <a:pt x="39" y="38"/>
                    <a:pt x="37" y="36"/>
                    <a:pt x="36" y="34"/>
                  </a:cubicBezTo>
                  <a:cubicBezTo>
                    <a:pt x="32" y="32"/>
                    <a:pt x="37" y="25"/>
                    <a:pt x="37" y="22"/>
                  </a:cubicBezTo>
                  <a:cubicBezTo>
                    <a:pt x="35" y="20"/>
                    <a:pt x="31" y="18"/>
                    <a:pt x="28" y="16"/>
                  </a:cubicBezTo>
                  <a:cubicBezTo>
                    <a:pt x="27" y="12"/>
                    <a:pt x="24" y="9"/>
                    <a:pt x="24" y="6"/>
                  </a:cubicBezTo>
                  <a:cubicBezTo>
                    <a:pt x="22" y="4"/>
                    <a:pt x="23" y="2"/>
                    <a:pt x="20" y="0"/>
                  </a:cubicBezTo>
                  <a:cubicBezTo>
                    <a:pt x="24" y="6"/>
                    <a:pt x="17" y="7"/>
                    <a:pt x="12" y="7"/>
                  </a:cubicBezTo>
                  <a:cubicBezTo>
                    <a:pt x="5" y="25"/>
                    <a:pt x="0" y="44"/>
                    <a:pt x="0" y="64"/>
                  </a:cubicBezTo>
                  <a:cubicBezTo>
                    <a:pt x="0" y="64"/>
                    <a:pt x="0" y="64"/>
                    <a:pt x="0" y="64"/>
                  </a:cubicBezTo>
                  <a:cubicBezTo>
                    <a:pt x="2" y="60"/>
                    <a:pt x="4" y="58"/>
                    <a:pt x="6" y="55"/>
                  </a:cubicBezTo>
                  <a:cubicBezTo>
                    <a:pt x="4" y="49"/>
                    <a:pt x="13" y="48"/>
                    <a:pt x="17" y="48"/>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grpSp>
      <p:grpSp>
        <p:nvGrpSpPr>
          <p:cNvPr id="242" name="Group 241">
            <a:extLst>
              <a:ext uri="{FF2B5EF4-FFF2-40B4-BE49-F238E27FC236}">
                <a16:creationId xmlns:a16="http://schemas.microsoft.com/office/drawing/2014/main" id="{53F45601-3A64-F727-5208-A051AFEABC4A}"/>
              </a:ext>
            </a:extLst>
          </p:cNvPr>
          <p:cNvGrpSpPr/>
          <p:nvPr/>
        </p:nvGrpSpPr>
        <p:grpSpPr>
          <a:xfrm>
            <a:off x="9363837" y="4290395"/>
            <a:ext cx="423862" cy="604838"/>
            <a:chOff x="9564965" y="4338794"/>
            <a:chExt cx="423862" cy="604838"/>
          </a:xfrm>
          <a:solidFill>
            <a:srgbClr val="0F1C50"/>
          </a:solidFill>
        </p:grpSpPr>
        <p:grpSp>
          <p:nvGrpSpPr>
            <p:cNvPr id="243" name="Group 242">
              <a:extLst>
                <a:ext uri="{FF2B5EF4-FFF2-40B4-BE49-F238E27FC236}">
                  <a16:creationId xmlns:a16="http://schemas.microsoft.com/office/drawing/2014/main" id="{45878172-B53F-9518-2E4C-4C6DA6EA0B7D}"/>
                </a:ext>
              </a:extLst>
            </p:cNvPr>
            <p:cNvGrpSpPr/>
            <p:nvPr/>
          </p:nvGrpSpPr>
          <p:grpSpPr>
            <a:xfrm>
              <a:off x="9564965" y="4338794"/>
              <a:ext cx="271462" cy="452438"/>
              <a:chOff x="2970213" y="2874963"/>
              <a:chExt cx="271462" cy="452438"/>
            </a:xfrm>
            <a:grpFill/>
          </p:grpSpPr>
          <p:sp>
            <p:nvSpPr>
              <p:cNvPr id="248" name="Freeform 34">
                <a:extLst>
                  <a:ext uri="{FF2B5EF4-FFF2-40B4-BE49-F238E27FC236}">
                    <a16:creationId xmlns:a16="http://schemas.microsoft.com/office/drawing/2014/main" id="{61F1A3FA-C802-5F21-4E5B-C0D78321F6D4}"/>
                  </a:ext>
                </a:extLst>
              </p:cNvPr>
              <p:cNvSpPr>
                <a:spLocks noEditPoints="1"/>
              </p:cNvSpPr>
              <p:nvPr/>
            </p:nvSpPr>
            <p:spPr bwMode="auto">
              <a:xfrm>
                <a:off x="2982913" y="2874963"/>
                <a:ext cx="244475" cy="387350"/>
              </a:xfrm>
              <a:custGeom>
                <a:avLst/>
                <a:gdLst>
                  <a:gd name="T0" fmla="*/ 183 w 366"/>
                  <a:gd name="T1" fmla="*/ 0 h 581"/>
                  <a:gd name="T2" fmla="*/ 0 w 366"/>
                  <a:gd name="T3" fmla="*/ 183 h 581"/>
                  <a:gd name="T4" fmla="*/ 174 w 366"/>
                  <a:gd name="T5" fmla="*/ 576 h 581"/>
                  <a:gd name="T6" fmla="*/ 183 w 366"/>
                  <a:gd name="T7" fmla="*/ 581 h 581"/>
                  <a:gd name="T8" fmla="*/ 193 w 366"/>
                  <a:gd name="T9" fmla="*/ 576 h 581"/>
                  <a:gd name="T10" fmla="*/ 366 w 366"/>
                  <a:gd name="T11" fmla="*/ 183 h 581"/>
                  <a:gd name="T12" fmla="*/ 183 w 366"/>
                  <a:gd name="T13" fmla="*/ 0 h 581"/>
                  <a:gd name="T14" fmla="*/ 183 w 366"/>
                  <a:gd name="T15" fmla="*/ 287 h 581"/>
                  <a:gd name="T16" fmla="*/ 83 w 366"/>
                  <a:gd name="T17" fmla="*/ 187 h 581"/>
                  <a:gd name="T18" fmla="*/ 183 w 366"/>
                  <a:gd name="T19" fmla="*/ 87 h 581"/>
                  <a:gd name="T20" fmla="*/ 283 w 366"/>
                  <a:gd name="T21" fmla="*/ 187 h 581"/>
                  <a:gd name="T22" fmla="*/ 183 w 366"/>
                  <a:gd name="T23" fmla="*/ 28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6" h="581">
                    <a:moveTo>
                      <a:pt x="183" y="0"/>
                    </a:moveTo>
                    <a:cubicBezTo>
                      <a:pt x="82" y="0"/>
                      <a:pt x="0" y="82"/>
                      <a:pt x="0" y="183"/>
                    </a:cubicBezTo>
                    <a:cubicBezTo>
                      <a:pt x="0" y="299"/>
                      <a:pt x="136" y="518"/>
                      <a:pt x="174" y="576"/>
                    </a:cubicBezTo>
                    <a:cubicBezTo>
                      <a:pt x="176" y="580"/>
                      <a:pt x="179" y="581"/>
                      <a:pt x="183" y="581"/>
                    </a:cubicBezTo>
                    <a:cubicBezTo>
                      <a:pt x="187" y="581"/>
                      <a:pt x="190" y="580"/>
                      <a:pt x="193" y="576"/>
                    </a:cubicBezTo>
                    <a:cubicBezTo>
                      <a:pt x="230" y="518"/>
                      <a:pt x="366" y="299"/>
                      <a:pt x="366" y="183"/>
                    </a:cubicBezTo>
                    <a:cubicBezTo>
                      <a:pt x="366" y="82"/>
                      <a:pt x="284" y="0"/>
                      <a:pt x="183" y="0"/>
                    </a:cubicBezTo>
                    <a:close/>
                    <a:moveTo>
                      <a:pt x="183" y="287"/>
                    </a:moveTo>
                    <a:cubicBezTo>
                      <a:pt x="128" y="287"/>
                      <a:pt x="83" y="242"/>
                      <a:pt x="83" y="187"/>
                    </a:cubicBezTo>
                    <a:cubicBezTo>
                      <a:pt x="83" y="132"/>
                      <a:pt x="128" y="87"/>
                      <a:pt x="183" y="87"/>
                    </a:cubicBezTo>
                    <a:cubicBezTo>
                      <a:pt x="238" y="87"/>
                      <a:pt x="283" y="132"/>
                      <a:pt x="283" y="187"/>
                    </a:cubicBezTo>
                    <a:cubicBezTo>
                      <a:pt x="283" y="242"/>
                      <a:pt x="238" y="287"/>
                      <a:pt x="183" y="28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49" name="Freeform 35">
                <a:extLst>
                  <a:ext uri="{FF2B5EF4-FFF2-40B4-BE49-F238E27FC236}">
                    <a16:creationId xmlns:a16="http://schemas.microsoft.com/office/drawing/2014/main" id="{2865C32F-239A-263E-25D8-CBFE798BB32D}"/>
                  </a:ext>
                </a:extLst>
              </p:cNvPr>
              <p:cNvSpPr>
                <a:spLocks/>
              </p:cNvSpPr>
              <p:nvPr/>
            </p:nvSpPr>
            <p:spPr bwMode="auto">
              <a:xfrm>
                <a:off x="3041650" y="3243263"/>
                <a:ext cx="128587" cy="53975"/>
              </a:xfrm>
              <a:custGeom>
                <a:avLst/>
                <a:gdLst>
                  <a:gd name="T0" fmla="*/ 0 w 194"/>
                  <a:gd name="T1" fmla="*/ 37 h 83"/>
                  <a:gd name="T2" fmla="*/ 97 w 194"/>
                  <a:gd name="T3" fmla="*/ 83 h 83"/>
                  <a:gd name="T4" fmla="*/ 194 w 194"/>
                  <a:gd name="T5" fmla="*/ 37 h 83"/>
                  <a:gd name="T6" fmla="*/ 159 w 194"/>
                  <a:gd name="T7" fmla="*/ 0 h 83"/>
                  <a:gd name="T8" fmla="*/ 148 w 194"/>
                  <a:gd name="T9" fmla="*/ 19 h 83"/>
                  <a:gd name="T10" fmla="*/ 172 w 194"/>
                  <a:gd name="T11" fmla="*/ 37 h 83"/>
                  <a:gd name="T12" fmla="*/ 97 w 194"/>
                  <a:gd name="T13" fmla="*/ 62 h 83"/>
                  <a:gd name="T14" fmla="*/ 22 w 194"/>
                  <a:gd name="T15" fmla="*/ 37 h 83"/>
                  <a:gd name="T16" fmla="*/ 47 w 194"/>
                  <a:gd name="T17" fmla="*/ 19 h 83"/>
                  <a:gd name="T18" fmla="*/ 35 w 194"/>
                  <a:gd name="T19" fmla="*/ 0 h 83"/>
                  <a:gd name="T20" fmla="*/ 0 w 194"/>
                  <a:gd name="T21"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3">
                    <a:moveTo>
                      <a:pt x="0" y="37"/>
                    </a:moveTo>
                    <a:cubicBezTo>
                      <a:pt x="0" y="67"/>
                      <a:pt x="49" y="83"/>
                      <a:pt x="97" y="83"/>
                    </a:cubicBezTo>
                    <a:cubicBezTo>
                      <a:pt x="145" y="83"/>
                      <a:pt x="194" y="67"/>
                      <a:pt x="194" y="37"/>
                    </a:cubicBezTo>
                    <a:cubicBezTo>
                      <a:pt x="194" y="20"/>
                      <a:pt x="179" y="8"/>
                      <a:pt x="159" y="0"/>
                    </a:cubicBezTo>
                    <a:cubicBezTo>
                      <a:pt x="155" y="7"/>
                      <a:pt x="151" y="13"/>
                      <a:pt x="148" y="19"/>
                    </a:cubicBezTo>
                    <a:cubicBezTo>
                      <a:pt x="163" y="24"/>
                      <a:pt x="172" y="31"/>
                      <a:pt x="172" y="37"/>
                    </a:cubicBezTo>
                    <a:cubicBezTo>
                      <a:pt x="172" y="47"/>
                      <a:pt x="142" y="62"/>
                      <a:pt x="97" y="62"/>
                    </a:cubicBezTo>
                    <a:cubicBezTo>
                      <a:pt x="52" y="62"/>
                      <a:pt x="22" y="47"/>
                      <a:pt x="22" y="37"/>
                    </a:cubicBezTo>
                    <a:cubicBezTo>
                      <a:pt x="22" y="31"/>
                      <a:pt x="31" y="24"/>
                      <a:pt x="47" y="19"/>
                    </a:cubicBezTo>
                    <a:cubicBezTo>
                      <a:pt x="43" y="13"/>
                      <a:pt x="39" y="7"/>
                      <a:pt x="35" y="0"/>
                    </a:cubicBezTo>
                    <a:cubicBezTo>
                      <a:pt x="15" y="8"/>
                      <a:pt x="0" y="20"/>
                      <a:pt x="0"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50" name="Freeform 36">
                <a:extLst>
                  <a:ext uri="{FF2B5EF4-FFF2-40B4-BE49-F238E27FC236}">
                    <a16:creationId xmlns:a16="http://schemas.microsoft.com/office/drawing/2014/main" id="{F1AC0277-E223-9D7D-5A18-464FD2BE97DC}"/>
                  </a:ext>
                </a:extLst>
              </p:cNvPr>
              <p:cNvSpPr>
                <a:spLocks/>
              </p:cNvSpPr>
              <p:nvPr/>
            </p:nvSpPr>
            <p:spPr bwMode="auto">
              <a:xfrm>
                <a:off x="2970213" y="3211513"/>
                <a:ext cx="271462" cy="115888"/>
              </a:xfrm>
              <a:custGeom>
                <a:avLst/>
                <a:gdLst>
                  <a:gd name="T0" fmla="*/ 345 w 408"/>
                  <a:gd name="T1" fmla="*/ 16 h 174"/>
                  <a:gd name="T2" fmla="*/ 292 w 408"/>
                  <a:gd name="T3" fmla="*/ 0 h 174"/>
                  <a:gd name="T4" fmla="*/ 281 w 408"/>
                  <a:gd name="T5" fmla="*/ 20 h 174"/>
                  <a:gd name="T6" fmla="*/ 387 w 408"/>
                  <a:gd name="T7" fmla="*/ 83 h 174"/>
                  <a:gd name="T8" fmla="*/ 204 w 408"/>
                  <a:gd name="T9" fmla="*/ 153 h 174"/>
                  <a:gd name="T10" fmla="*/ 21 w 408"/>
                  <a:gd name="T11" fmla="*/ 83 h 174"/>
                  <a:gd name="T12" fmla="*/ 127 w 408"/>
                  <a:gd name="T13" fmla="*/ 20 h 174"/>
                  <a:gd name="T14" fmla="*/ 116 w 408"/>
                  <a:gd name="T15" fmla="*/ 0 h 174"/>
                  <a:gd name="T16" fmla="*/ 63 w 408"/>
                  <a:gd name="T17" fmla="*/ 16 h 174"/>
                  <a:gd name="T18" fmla="*/ 0 w 408"/>
                  <a:gd name="T19" fmla="*/ 83 h 174"/>
                  <a:gd name="T20" fmla="*/ 63 w 408"/>
                  <a:gd name="T21" fmla="*/ 150 h 174"/>
                  <a:gd name="T22" fmla="*/ 204 w 408"/>
                  <a:gd name="T23" fmla="*/ 174 h 174"/>
                  <a:gd name="T24" fmla="*/ 345 w 408"/>
                  <a:gd name="T25" fmla="*/ 150 h 174"/>
                  <a:gd name="T26" fmla="*/ 408 w 408"/>
                  <a:gd name="T27" fmla="*/ 83 h 174"/>
                  <a:gd name="T28" fmla="*/ 345 w 408"/>
                  <a:gd name="T29" fmla="*/ 1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8" h="174">
                    <a:moveTo>
                      <a:pt x="345" y="16"/>
                    </a:moveTo>
                    <a:cubicBezTo>
                      <a:pt x="329" y="9"/>
                      <a:pt x="311" y="4"/>
                      <a:pt x="292" y="0"/>
                    </a:cubicBezTo>
                    <a:cubicBezTo>
                      <a:pt x="289" y="7"/>
                      <a:pt x="285" y="13"/>
                      <a:pt x="281" y="20"/>
                    </a:cubicBezTo>
                    <a:cubicBezTo>
                      <a:pt x="346" y="32"/>
                      <a:pt x="387" y="58"/>
                      <a:pt x="387" y="83"/>
                    </a:cubicBezTo>
                    <a:cubicBezTo>
                      <a:pt x="387" y="116"/>
                      <a:pt x="312" y="153"/>
                      <a:pt x="204" y="153"/>
                    </a:cubicBezTo>
                    <a:cubicBezTo>
                      <a:pt x="96" y="153"/>
                      <a:pt x="21" y="116"/>
                      <a:pt x="21" y="83"/>
                    </a:cubicBezTo>
                    <a:cubicBezTo>
                      <a:pt x="21" y="58"/>
                      <a:pt x="62" y="32"/>
                      <a:pt x="127" y="20"/>
                    </a:cubicBezTo>
                    <a:cubicBezTo>
                      <a:pt x="123" y="13"/>
                      <a:pt x="119" y="7"/>
                      <a:pt x="116" y="0"/>
                    </a:cubicBezTo>
                    <a:cubicBezTo>
                      <a:pt x="97" y="4"/>
                      <a:pt x="79" y="9"/>
                      <a:pt x="63" y="16"/>
                    </a:cubicBezTo>
                    <a:cubicBezTo>
                      <a:pt x="22" y="33"/>
                      <a:pt x="0" y="57"/>
                      <a:pt x="0" y="83"/>
                    </a:cubicBezTo>
                    <a:cubicBezTo>
                      <a:pt x="0" y="109"/>
                      <a:pt x="22" y="133"/>
                      <a:pt x="63" y="150"/>
                    </a:cubicBezTo>
                    <a:cubicBezTo>
                      <a:pt x="101" y="166"/>
                      <a:pt x="151" y="174"/>
                      <a:pt x="204" y="174"/>
                    </a:cubicBezTo>
                    <a:cubicBezTo>
                      <a:pt x="257" y="174"/>
                      <a:pt x="307" y="166"/>
                      <a:pt x="345" y="150"/>
                    </a:cubicBezTo>
                    <a:cubicBezTo>
                      <a:pt x="386" y="133"/>
                      <a:pt x="408" y="109"/>
                      <a:pt x="408" y="83"/>
                    </a:cubicBezTo>
                    <a:cubicBezTo>
                      <a:pt x="408" y="57"/>
                      <a:pt x="386" y="33"/>
                      <a:pt x="345"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grpSp>
        <p:grpSp>
          <p:nvGrpSpPr>
            <p:cNvPr id="244" name="Group 243">
              <a:extLst>
                <a:ext uri="{FF2B5EF4-FFF2-40B4-BE49-F238E27FC236}">
                  <a16:creationId xmlns:a16="http://schemas.microsoft.com/office/drawing/2014/main" id="{016E0FB2-CB0B-46A8-B193-D8E0E95A5E56}"/>
                </a:ext>
              </a:extLst>
            </p:cNvPr>
            <p:cNvGrpSpPr/>
            <p:nvPr/>
          </p:nvGrpSpPr>
          <p:grpSpPr>
            <a:xfrm>
              <a:off x="9717365" y="4491194"/>
              <a:ext cx="271462" cy="452438"/>
              <a:chOff x="2970213" y="2874963"/>
              <a:chExt cx="271462" cy="452438"/>
            </a:xfrm>
            <a:grpFill/>
          </p:grpSpPr>
          <p:sp>
            <p:nvSpPr>
              <p:cNvPr id="245" name="Freeform 34">
                <a:extLst>
                  <a:ext uri="{FF2B5EF4-FFF2-40B4-BE49-F238E27FC236}">
                    <a16:creationId xmlns:a16="http://schemas.microsoft.com/office/drawing/2014/main" id="{D6C9DFA9-9B01-40FD-F45C-00FC85E00300}"/>
                  </a:ext>
                </a:extLst>
              </p:cNvPr>
              <p:cNvSpPr>
                <a:spLocks noEditPoints="1"/>
              </p:cNvSpPr>
              <p:nvPr/>
            </p:nvSpPr>
            <p:spPr bwMode="auto">
              <a:xfrm>
                <a:off x="2982913" y="2874963"/>
                <a:ext cx="244475" cy="387350"/>
              </a:xfrm>
              <a:custGeom>
                <a:avLst/>
                <a:gdLst>
                  <a:gd name="T0" fmla="*/ 183 w 366"/>
                  <a:gd name="T1" fmla="*/ 0 h 581"/>
                  <a:gd name="T2" fmla="*/ 0 w 366"/>
                  <a:gd name="T3" fmla="*/ 183 h 581"/>
                  <a:gd name="T4" fmla="*/ 174 w 366"/>
                  <a:gd name="T5" fmla="*/ 576 h 581"/>
                  <a:gd name="T6" fmla="*/ 183 w 366"/>
                  <a:gd name="T7" fmla="*/ 581 h 581"/>
                  <a:gd name="T8" fmla="*/ 193 w 366"/>
                  <a:gd name="T9" fmla="*/ 576 h 581"/>
                  <a:gd name="T10" fmla="*/ 366 w 366"/>
                  <a:gd name="T11" fmla="*/ 183 h 581"/>
                  <a:gd name="T12" fmla="*/ 183 w 366"/>
                  <a:gd name="T13" fmla="*/ 0 h 581"/>
                  <a:gd name="T14" fmla="*/ 183 w 366"/>
                  <a:gd name="T15" fmla="*/ 287 h 581"/>
                  <a:gd name="T16" fmla="*/ 83 w 366"/>
                  <a:gd name="T17" fmla="*/ 187 h 581"/>
                  <a:gd name="T18" fmla="*/ 183 w 366"/>
                  <a:gd name="T19" fmla="*/ 87 h 581"/>
                  <a:gd name="T20" fmla="*/ 283 w 366"/>
                  <a:gd name="T21" fmla="*/ 187 h 581"/>
                  <a:gd name="T22" fmla="*/ 183 w 366"/>
                  <a:gd name="T23" fmla="*/ 28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6" h="581">
                    <a:moveTo>
                      <a:pt x="183" y="0"/>
                    </a:moveTo>
                    <a:cubicBezTo>
                      <a:pt x="82" y="0"/>
                      <a:pt x="0" y="82"/>
                      <a:pt x="0" y="183"/>
                    </a:cubicBezTo>
                    <a:cubicBezTo>
                      <a:pt x="0" y="299"/>
                      <a:pt x="136" y="518"/>
                      <a:pt x="174" y="576"/>
                    </a:cubicBezTo>
                    <a:cubicBezTo>
                      <a:pt x="176" y="580"/>
                      <a:pt x="179" y="581"/>
                      <a:pt x="183" y="581"/>
                    </a:cubicBezTo>
                    <a:cubicBezTo>
                      <a:pt x="187" y="581"/>
                      <a:pt x="190" y="580"/>
                      <a:pt x="193" y="576"/>
                    </a:cubicBezTo>
                    <a:cubicBezTo>
                      <a:pt x="230" y="518"/>
                      <a:pt x="366" y="299"/>
                      <a:pt x="366" y="183"/>
                    </a:cubicBezTo>
                    <a:cubicBezTo>
                      <a:pt x="366" y="82"/>
                      <a:pt x="284" y="0"/>
                      <a:pt x="183" y="0"/>
                    </a:cubicBezTo>
                    <a:close/>
                    <a:moveTo>
                      <a:pt x="183" y="287"/>
                    </a:moveTo>
                    <a:cubicBezTo>
                      <a:pt x="128" y="287"/>
                      <a:pt x="83" y="242"/>
                      <a:pt x="83" y="187"/>
                    </a:cubicBezTo>
                    <a:cubicBezTo>
                      <a:pt x="83" y="132"/>
                      <a:pt x="128" y="87"/>
                      <a:pt x="183" y="87"/>
                    </a:cubicBezTo>
                    <a:cubicBezTo>
                      <a:pt x="238" y="87"/>
                      <a:pt x="283" y="132"/>
                      <a:pt x="283" y="187"/>
                    </a:cubicBezTo>
                    <a:cubicBezTo>
                      <a:pt x="283" y="242"/>
                      <a:pt x="238" y="287"/>
                      <a:pt x="183" y="28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46" name="Freeform 35">
                <a:extLst>
                  <a:ext uri="{FF2B5EF4-FFF2-40B4-BE49-F238E27FC236}">
                    <a16:creationId xmlns:a16="http://schemas.microsoft.com/office/drawing/2014/main" id="{D5B30429-E1F6-C5AC-7416-D3BA597BA24D}"/>
                  </a:ext>
                </a:extLst>
              </p:cNvPr>
              <p:cNvSpPr>
                <a:spLocks/>
              </p:cNvSpPr>
              <p:nvPr/>
            </p:nvSpPr>
            <p:spPr bwMode="auto">
              <a:xfrm>
                <a:off x="3041650" y="3243263"/>
                <a:ext cx="128587" cy="53975"/>
              </a:xfrm>
              <a:custGeom>
                <a:avLst/>
                <a:gdLst>
                  <a:gd name="T0" fmla="*/ 0 w 194"/>
                  <a:gd name="T1" fmla="*/ 37 h 83"/>
                  <a:gd name="T2" fmla="*/ 97 w 194"/>
                  <a:gd name="T3" fmla="*/ 83 h 83"/>
                  <a:gd name="T4" fmla="*/ 194 w 194"/>
                  <a:gd name="T5" fmla="*/ 37 h 83"/>
                  <a:gd name="T6" fmla="*/ 159 w 194"/>
                  <a:gd name="T7" fmla="*/ 0 h 83"/>
                  <a:gd name="T8" fmla="*/ 148 w 194"/>
                  <a:gd name="T9" fmla="*/ 19 h 83"/>
                  <a:gd name="T10" fmla="*/ 172 w 194"/>
                  <a:gd name="T11" fmla="*/ 37 h 83"/>
                  <a:gd name="T12" fmla="*/ 97 w 194"/>
                  <a:gd name="T13" fmla="*/ 62 h 83"/>
                  <a:gd name="T14" fmla="*/ 22 w 194"/>
                  <a:gd name="T15" fmla="*/ 37 h 83"/>
                  <a:gd name="T16" fmla="*/ 47 w 194"/>
                  <a:gd name="T17" fmla="*/ 19 h 83"/>
                  <a:gd name="T18" fmla="*/ 35 w 194"/>
                  <a:gd name="T19" fmla="*/ 0 h 83"/>
                  <a:gd name="T20" fmla="*/ 0 w 194"/>
                  <a:gd name="T21" fmla="*/ 3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83">
                    <a:moveTo>
                      <a:pt x="0" y="37"/>
                    </a:moveTo>
                    <a:cubicBezTo>
                      <a:pt x="0" y="67"/>
                      <a:pt x="49" y="83"/>
                      <a:pt x="97" y="83"/>
                    </a:cubicBezTo>
                    <a:cubicBezTo>
                      <a:pt x="145" y="83"/>
                      <a:pt x="194" y="67"/>
                      <a:pt x="194" y="37"/>
                    </a:cubicBezTo>
                    <a:cubicBezTo>
                      <a:pt x="194" y="20"/>
                      <a:pt x="179" y="8"/>
                      <a:pt x="159" y="0"/>
                    </a:cubicBezTo>
                    <a:cubicBezTo>
                      <a:pt x="155" y="7"/>
                      <a:pt x="151" y="13"/>
                      <a:pt x="148" y="19"/>
                    </a:cubicBezTo>
                    <a:cubicBezTo>
                      <a:pt x="163" y="24"/>
                      <a:pt x="172" y="31"/>
                      <a:pt x="172" y="37"/>
                    </a:cubicBezTo>
                    <a:cubicBezTo>
                      <a:pt x="172" y="47"/>
                      <a:pt x="142" y="62"/>
                      <a:pt x="97" y="62"/>
                    </a:cubicBezTo>
                    <a:cubicBezTo>
                      <a:pt x="52" y="62"/>
                      <a:pt x="22" y="47"/>
                      <a:pt x="22" y="37"/>
                    </a:cubicBezTo>
                    <a:cubicBezTo>
                      <a:pt x="22" y="31"/>
                      <a:pt x="31" y="24"/>
                      <a:pt x="47" y="19"/>
                    </a:cubicBezTo>
                    <a:cubicBezTo>
                      <a:pt x="43" y="13"/>
                      <a:pt x="39" y="7"/>
                      <a:pt x="35" y="0"/>
                    </a:cubicBezTo>
                    <a:cubicBezTo>
                      <a:pt x="15" y="8"/>
                      <a:pt x="0" y="20"/>
                      <a:pt x="0" y="3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47" name="Freeform 36">
                <a:extLst>
                  <a:ext uri="{FF2B5EF4-FFF2-40B4-BE49-F238E27FC236}">
                    <a16:creationId xmlns:a16="http://schemas.microsoft.com/office/drawing/2014/main" id="{F7058C4B-D7C6-3B46-93AA-04942120AF10}"/>
                  </a:ext>
                </a:extLst>
              </p:cNvPr>
              <p:cNvSpPr>
                <a:spLocks/>
              </p:cNvSpPr>
              <p:nvPr/>
            </p:nvSpPr>
            <p:spPr bwMode="auto">
              <a:xfrm>
                <a:off x="2970213" y="3211513"/>
                <a:ext cx="271462" cy="115888"/>
              </a:xfrm>
              <a:custGeom>
                <a:avLst/>
                <a:gdLst>
                  <a:gd name="T0" fmla="*/ 345 w 408"/>
                  <a:gd name="T1" fmla="*/ 16 h 174"/>
                  <a:gd name="T2" fmla="*/ 292 w 408"/>
                  <a:gd name="T3" fmla="*/ 0 h 174"/>
                  <a:gd name="T4" fmla="*/ 281 w 408"/>
                  <a:gd name="T5" fmla="*/ 20 h 174"/>
                  <a:gd name="T6" fmla="*/ 387 w 408"/>
                  <a:gd name="T7" fmla="*/ 83 h 174"/>
                  <a:gd name="T8" fmla="*/ 204 w 408"/>
                  <a:gd name="T9" fmla="*/ 153 h 174"/>
                  <a:gd name="T10" fmla="*/ 21 w 408"/>
                  <a:gd name="T11" fmla="*/ 83 h 174"/>
                  <a:gd name="T12" fmla="*/ 127 w 408"/>
                  <a:gd name="T13" fmla="*/ 20 h 174"/>
                  <a:gd name="T14" fmla="*/ 116 w 408"/>
                  <a:gd name="T15" fmla="*/ 0 h 174"/>
                  <a:gd name="T16" fmla="*/ 63 w 408"/>
                  <a:gd name="T17" fmla="*/ 16 h 174"/>
                  <a:gd name="T18" fmla="*/ 0 w 408"/>
                  <a:gd name="T19" fmla="*/ 83 h 174"/>
                  <a:gd name="T20" fmla="*/ 63 w 408"/>
                  <a:gd name="T21" fmla="*/ 150 h 174"/>
                  <a:gd name="T22" fmla="*/ 204 w 408"/>
                  <a:gd name="T23" fmla="*/ 174 h 174"/>
                  <a:gd name="T24" fmla="*/ 345 w 408"/>
                  <a:gd name="T25" fmla="*/ 150 h 174"/>
                  <a:gd name="T26" fmla="*/ 408 w 408"/>
                  <a:gd name="T27" fmla="*/ 83 h 174"/>
                  <a:gd name="T28" fmla="*/ 345 w 408"/>
                  <a:gd name="T29" fmla="*/ 1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8" h="174">
                    <a:moveTo>
                      <a:pt x="345" y="16"/>
                    </a:moveTo>
                    <a:cubicBezTo>
                      <a:pt x="329" y="9"/>
                      <a:pt x="311" y="4"/>
                      <a:pt x="292" y="0"/>
                    </a:cubicBezTo>
                    <a:cubicBezTo>
                      <a:pt x="289" y="7"/>
                      <a:pt x="285" y="13"/>
                      <a:pt x="281" y="20"/>
                    </a:cubicBezTo>
                    <a:cubicBezTo>
                      <a:pt x="346" y="32"/>
                      <a:pt x="387" y="58"/>
                      <a:pt x="387" y="83"/>
                    </a:cubicBezTo>
                    <a:cubicBezTo>
                      <a:pt x="387" y="116"/>
                      <a:pt x="312" y="153"/>
                      <a:pt x="204" y="153"/>
                    </a:cubicBezTo>
                    <a:cubicBezTo>
                      <a:pt x="96" y="153"/>
                      <a:pt x="21" y="116"/>
                      <a:pt x="21" y="83"/>
                    </a:cubicBezTo>
                    <a:cubicBezTo>
                      <a:pt x="21" y="58"/>
                      <a:pt x="62" y="32"/>
                      <a:pt x="127" y="20"/>
                    </a:cubicBezTo>
                    <a:cubicBezTo>
                      <a:pt x="123" y="13"/>
                      <a:pt x="119" y="7"/>
                      <a:pt x="116" y="0"/>
                    </a:cubicBezTo>
                    <a:cubicBezTo>
                      <a:pt x="97" y="4"/>
                      <a:pt x="79" y="9"/>
                      <a:pt x="63" y="16"/>
                    </a:cubicBezTo>
                    <a:cubicBezTo>
                      <a:pt x="22" y="33"/>
                      <a:pt x="0" y="57"/>
                      <a:pt x="0" y="83"/>
                    </a:cubicBezTo>
                    <a:cubicBezTo>
                      <a:pt x="0" y="109"/>
                      <a:pt x="22" y="133"/>
                      <a:pt x="63" y="150"/>
                    </a:cubicBezTo>
                    <a:cubicBezTo>
                      <a:pt x="101" y="166"/>
                      <a:pt x="151" y="174"/>
                      <a:pt x="204" y="174"/>
                    </a:cubicBezTo>
                    <a:cubicBezTo>
                      <a:pt x="257" y="174"/>
                      <a:pt x="307" y="166"/>
                      <a:pt x="345" y="150"/>
                    </a:cubicBezTo>
                    <a:cubicBezTo>
                      <a:pt x="386" y="133"/>
                      <a:pt x="408" y="109"/>
                      <a:pt x="408" y="83"/>
                    </a:cubicBezTo>
                    <a:cubicBezTo>
                      <a:pt x="408" y="57"/>
                      <a:pt x="386" y="33"/>
                      <a:pt x="345" y="1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grpSp>
      </p:grpSp>
      <p:sp>
        <p:nvSpPr>
          <p:cNvPr id="251" name="TextBox 250">
            <a:extLst>
              <a:ext uri="{FF2B5EF4-FFF2-40B4-BE49-F238E27FC236}">
                <a16:creationId xmlns:a16="http://schemas.microsoft.com/office/drawing/2014/main" id="{FD3170F5-FEC4-EFAA-D196-CB3BB6E3206F}"/>
              </a:ext>
            </a:extLst>
          </p:cNvPr>
          <p:cNvSpPr txBox="1"/>
          <p:nvPr/>
        </p:nvSpPr>
        <p:spPr>
          <a:xfrm>
            <a:off x="10028405" y="5891729"/>
            <a:ext cx="2054866" cy="574764"/>
          </a:xfrm>
          <a:prstGeom prst="rect">
            <a:avLst/>
          </a:prstGeom>
          <a:noFill/>
        </p:spPr>
        <p:txBody>
          <a:bodyPr wrap="square" lIns="0" tIns="0" rIns="0" bIns="0" rtlCol="0" anchor="ctr">
            <a:noAutofit/>
          </a:bodyPr>
          <a:lstStyle>
            <a:defPPr>
              <a:defRPr lang="en-US"/>
            </a:defPPr>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1200" b="0" i="0" u="none" strike="noStrike" kern="1200" cap="none" spc="0" normalizeH="0" baseline="0" noProof="0" dirty="0">
                <a:ln>
                  <a:noFill/>
                </a:ln>
                <a:solidFill>
                  <a:srgbClr val="1C1C1C"/>
                </a:solidFill>
                <a:effectLst/>
                <a:uLnTx/>
                <a:uFillTx/>
                <a:latin typeface="Arial"/>
                <a:cs typeface="+mn-cs"/>
              </a:rPr>
              <a:t>A Leader in Gartner® 2023 Magic Quadrant for Outsourced Digital Workplace Services, Worldwide</a:t>
            </a:r>
            <a:r>
              <a:rPr kumimoji="1" lang="en-CA" sz="1200" baseline="30000" dirty="0">
                <a:solidFill>
                  <a:srgbClr val="1C1C1C"/>
                </a:solidFill>
                <a:latin typeface="Arial"/>
              </a:rPr>
              <a:t>1</a:t>
            </a:r>
            <a:endParaRPr kumimoji="1" lang="en-CA" sz="1200" b="0" i="0" u="none" strike="noStrike" kern="1200" cap="none" spc="0" normalizeH="0" baseline="30000" noProof="0" dirty="0">
              <a:ln>
                <a:noFill/>
              </a:ln>
              <a:solidFill>
                <a:srgbClr val="1C1C1C"/>
              </a:solidFill>
              <a:effectLst/>
              <a:uLnTx/>
              <a:uFillTx/>
              <a:latin typeface="Arial"/>
              <a:cs typeface="+mn-cs"/>
            </a:endParaRPr>
          </a:p>
        </p:txBody>
      </p:sp>
      <p:grpSp>
        <p:nvGrpSpPr>
          <p:cNvPr id="252" name="Group 251">
            <a:extLst>
              <a:ext uri="{FF2B5EF4-FFF2-40B4-BE49-F238E27FC236}">
                <a16:creationId xmlns:a16="http://schemas.microsoft.com/office/drawing/2014/main" id="{6C698F95-3F9C-770E-6CDF-FEF18DB120A1}"/>
              </a:ext>
            </a:extLst>
          </p:cNvPr>
          <p:cNvGrpSpPr/>
          <p:nvPr/>
        </p:nvGrpSpPr>
        <p:grpSpPr>
          <a:xfrm>
            <a:off x="9383870" y="5913595"/>
            <a:ext cx="383796" cy="503162"/>
            <a:chOff x="8732838" y="1092200"/>
            <a:chExt cx="433387" cy="533401"/>
          </a:xfrm>
          <a:solidFill>
            <a:srgbClr val="0F1C50"/>
          </a:solidFill>
        </p:grpSpPr>
        <p:sp>
          <p:nvSpPr>
            <p:cNvPr id="253" name="Freeform 267">
              <a:extLst>
                <a:ext uri="{FF2B5EF4-FFF2-40B4-BE49-F238E27FC236}">
                  <a16:creationId xmlns:a16="http://schemas.microsoft.com/office/drawing/2014/main" id="{8777CAC7-C9BB-22E6-2613-81E271E30EDB}"/>
                </a:ext>
              </a:extLst>
            </p:cNvPr>
            <p:cNvSpPr>
              <a:spLocks/>
            </p:cNvSpPr>
            <p:nvPr/>
          </p:nvSpPr>
          <p:spPr bwMode="auto">
            <a:xfrm>
              <a:off x="8732838" y="1092200"/>
              <a:ext cx="423862" cy="522288"/>
            </a:xfrm>
            <a:custGeom>
              <a:avLst/>
              <a:gdLst>
                <a:gd name="T0" fmla="*/ 146 w 240"/>
                <a:gd name="T1" fmla="*/ 290 h 296"/>
                <a:gd name="T2" fmla="*/ 119 w 240"/>
                <a:gd name="T3" fmla="*/ 271 h 296"/>
                <a:gd name="T4" fmla="*/ 103 w 240"/>
                <a:gd name="T5" fmla="*/ 261 h 296"/>
                <a:gd name="T6" fmla="*/ 89 w 240"/>
                <a:gd name="T7" fmla="*/ 249 h 296"/>
                <a:gd name="T8" fmla="*/ 33 w 240"/>
                <a:gd name="T9" fmla="*/ 249 h 296"/>
                <a:gd name="T10" fmla="*/ 33 w 240"/>
                <a:gd name="T11" fmla="*/ 37 h 296"/>
                <a:gd name="T12" fmla="*/ 206 w 240"/>
                <a:gd name="T13" fmla="*/ 39 h 296"/>
                <a:gd name="T14" fmla="*/ 206 w 240"/>
                <a:gd name="T15" fmla="*/ 144 h 296"/>
                <a:gd name="T16" fmla="*/ 210 w 240"/>
                <a:gd name="T17" fmla="*/ 147 h 296"/>
                <a:gd name="T18" fmla="*/ 217 w 240"/>
                <a:gd name="T19" fmla="*/ 146 h 296"/>
                <a:gd name="T20" fmla="*/ 227 w 240"/>
                <a:gd name="T21" fmla="*/ 148 h 296"/>
                <a:gd name="T22" fmla="*/ 240 w 240"/>
                <a:gd name="T23" fmla="*/ 159 h 296"/>
                <a:gd name="T24" fmla="*/ 240 w 240"/>
                <a:gd name="T25" fmla="*/ 46 h 296"/>
                <a:gd name="T26" fmla="*/ 191 w 240"/>
                <a:gd name="T27" fmla="*/ 2 h 296"/>
                <a:gd name="T28" fmla="*/ 199 w 240"/>
                <a:gd name="T29" fmla="*/ 2 h 296"/>
                <a:gd name="T30" fmla="*/ 46 w 240"/>
                <a:gd name="T31" fmla="*/ 1 h 296"/>
                <a:gd name="T32" fmla="*/ 0 w 240"/>
                <a:gd name="T33" fmla="*/ 43 h 296"/>
                <a:gd name="T34" fmla="*/ 0 w 240"/>
                <a:gd name="T35" fmla="*/ 251 h 296"/>
                <a:gd name="T36" fmla="*/ 43 w 240"/>
                <a:gd name="T37" fmla="*/ 296 h 296"/>
                <a:gd name="T38" fmla="*/ 151 w 240"/>
                <a:gd name="T39" fmla="*/ 296 h 296"/>
                <a:gd name="T40" fmla="*/ 146 w 240"/>
                <a:gd name="T41" fmla="*/ 29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0" h="296">
                  <a:moveTo>
                    <a:pt x="146" y="290"/>
                  </a:moveTo>
                  <a:cubicBezTo>
                    <a:pt x="138" y="283"/>
                    <a:pt x="129" y="277"/>
                    <a:pt x="119" y="271"/>
                  </a:cubicBezTo>
                  <a:cubicBezTo>
                    <a:pt x="113" y="268"/>
                    <a:pt x="108" y="264"/>
                    <a:pt x="103" y="261"/>
                  </a:cubicBezTo>
                  <a:cubicBezTo>
                    <a:pt x="99" y="258"/>
                    <a:pt x="93" y="254"/>
                    <a:pt x="89" y="249"/>
                  </a:cubicBezTo>
                  <a:cubicBezTo>
                    <a:pt x="33" y="249"/>
                    <a:pt x="33" y="249"/>
                    <a:pt x="33" y="249"/>
                  </a:cubicBezTo>
                  <a:cubicBezTo>
                    <a:pt x="33" y="37"/>
                    <a:pt x="33" y="37"/>
                    <a:pt x="33" y="37"/>
                  </a:cubicBezTo>
                  <a:cubicBezTo>
                    <a:pt x="206" y="39"/>
                    <a:pt x="206" y="39"/>
                    <a:pt x="206" y="39"/>
                  </a:cubicBezTo>
                  <a:cubicBezTo>
                    <a:pt x="206" y="144"/>
                    <a:pt x="206" y="144"/>
                    <a:pt x="206" y="144"/>
                  </a:cubicBezTo>
                  <a:cubicBezTo>
                    <a:pt x="207" y="145"/>
                    <a:pt x="209" y="146"/>
                    <a:pt x="210" y="147"/>
                  </a:cubicBezTo>
                  <a:cubicBezTo>
                    <a:pt x="212" y="147"/>
                    <a:pt x="215" y="146"/>
                    <a:pt x="217" y="146"/>
                  </a:cubicBezTo>
                  <a:cubicBezTo>
                    <a:pt x="221" y="146"/>
                    <a:pt x="224" y="147"/>
                    <a:pt x="227" y="148"/>
                  </a:cubicBezTo>
                  <a:cubicBezTo>
                    <a:pt x="233" y="151"/>
                    <a:pt x="237" y="155"/>
                    <a:pt x="240" y="159"/>
                  </a:cubicBezTo>
                  <a:cubicBezTo>
                    <a:pt x="240" y="46"/>
                    <a:pt x="240" y="46"/>
                    <a:pt x="240" y="46"/>
                  </a:cubicBezTo>
                  <a:cubicBezTo>
                    <a:pt x="240" y="18"/>
                    <a:pt x="219" y="2"/>
                    <a:pt x="191" y="2"/>
                  </a:cubicBezTo>
                  <a:cubicBezTo>
                    <a:pt x="199" y="2"/>
                    <a:pt x="199" y="2"/>
                    <a:pt x="199" y="2"/>
                  </a:cubicBezTo>
                  <a:cubicBezTo>
                    <a:pt x="46" y="1"/>
                    <a:pt x="46" y="1"/>
                    <a:pt x="46" y="1"/>
                  </a:cubicBezTo>
                  <a:cubicBezTo>
                    <a:pt x="18" y="0"/>
                    <a:pt x="0" y="16"/>
                    <a:pt x="0" y="43"/>
                  </a:cubicBezTo>
                  <a:cubicBezTo>
                    <a:pt x="0" y="251"/>
                    <a:pt x="0" y="251"/>
                    <a:pt x="0" y="251"/>
                  </a:cubicBezTo>
                  <a:cubicBezTo>
                    <a:pt x="0" y="278"/>
                    <a:pt x="15" y="295"/>
                    <a:pt x="43" y="296"/>
                  </a:cubicBezTo>
                  <a:cubicBezTo>
                    <a:pt x="151" y="296"/>
                    <a:pt x="151" y="296"/>
                    <a:pt x="151" y="296"/>
                  </a:cubicBezTo>
                  <a:cubicBezTo>
                    <a:pt x="149" y="294"/>
                    <a:pt x="147" y="292"/>
                    <a:pt x="146" y="29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54" name="Freeform 268">
              <a:extLst>
                <a:ext uri="{FF2B5EF4-FFF2-40B4-BE49-F238E27FC236}">
                  <a16:creationId xmlns:a16="http://schemas.microsoft.com/office/drawing/2014/main" id="{A67E4130-8DA6-3103-79D5-32609D740345}"/>
                </a:ext>
              </a:extLst>
            </p:cNvPr>
            <p:cNvSpPr>
              <a:spLocks/>
            </p:cNvSpPr>
            <p:nvPr/>
          </p:nvSpPr>
          <p:spPr bwMode="auto">
            <a:xfrm>
              <a:off x="8899525" y="1309688"/>
              <a:ext cx="266700" cy="315913"/>
            </a:xfrm>
            <a:custGeom>
              <a:avLst/>
              <a:gdLst>
                <a:gd name="T0" fmla="*/ 87 w 152"/>
                <a:gd name="T1" fmla="*/ 180 h 180"/>
                <a:gd name="T2" fmla="*/ 64 w 152"/>
                <a:gd name="T3" fmla="*/ 154 h 180"/>
                <a:gd name="T4" fmla="*/ 19 w 152"/>
                <a:gd name="T5" fmla="*/ 123 h 180"/>
                <a:gd name="T6" fmla="*/ 8 w 152"/>
                <a:gd name="T7" fmla="*/ 99 h 180"/>
                <a:gd name="T8" fmla="*/ 46 w 152"/>
                <a:gd name="T9" fmla="*/ 108 h 180"/>
                <a:gd name="T10" fmla="*/ 14 w 152"/>
                <a:gd name="T11" fmla="*/ 27 h 180"/>
                <a:gd name="T12" fmla="*/ 39 w 152"/>
                <a:gd name="T13" fmla="*/ 13 h 180"/>
                <a:gd name="T14" fmla="*/ 46 w 152"/>
                <a:gd name="T15" fmla="*/ 26 h 180"/>
                <a:gd name="T16" fmla="*/ 55 w 152"/>
                <a:gd name="T17" fmla="*/ 47 h 180"/>
                <a:gd name="T18" fmla="*/ 66 w 152"/>
                <a:gd name="T19" fmla="*/ 41 h 180"/>
                <a:gd name="T20" fmla="*/ 77 w 152"/>
                <a:gd name="T21" fmla="*/ 39 h 180"/>
                <a:gd name="T22" fmla="*/ 80 w 152"/>
                <a:gd name="T23" fmla="*/ 46 h 180"/>
                <a:gd name="T24" fmla="*/ 95 w 152"/>
                <a:gd name="T25" fmla="*/ 39 h 180"/>
                <a:gd name="T26" fmla="*/ 104 w 152"/>
                <a:gd name="T27" fmla="*/ 37 h 180"/>
                <a:gd name="T28" fmla="*/ 108 w 152"/>
                <a:gd name="T29" fmla="*/ 46 h 180"/>
                <a:gd name="T30" fmla="*/ 127 w 152"/>
                <a:gd name="T31" fmla="*/ 42 h 180"/>
                <a:gd name="T32" fmla="*/ 134 w 152"/>
                <a:gd name="T33" fmla="*/ 51 h 180"/>
                <a:gd name="T34" fmla="*/ 141 w 152"/>
                <a:gd name="T35" fmla="*/ 62 h 180"/>
                <a:gd name="T36" fmla="*/ 150 w 152"/>
                <a:gd name="T37" fmla="*/ 123 h 180"/>
                <a:gd name="T38" fmla="*/ 151 w 152"/>
                <a:gd name="T39" fmla="*/ 154 h 180"/>
                <a:gd name="T40" fmla="*/ 137 w 152"/>
                <a:gd name="T41" fmla="*/ 160 h 180"/>
                <a:gd name="T42" fmla="*/ 87 w 152"/>
                <a:gd name="T43" fmla="*/ 180 h 180"/>
                <a:gd name="T44" fmla="*/ 87 w 152"/>
                <a:gd name="T45"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80">
                  <a:moveTo>
                    <a:pt x="87" y="180"/>
                  </a:moveTo>
                  <a:cubicBezTo>
                    <a:pt x="80" y="171"/>
                    <a:pt x="72" y="162"/>
                    <a:pt x="64" y="154"/>
                  </a:cubicBezTo>
                  <a:cubicBezTo>
                    <a:pt x="50" y="142"/>
                    <a:pt x="34" y="134"/>
                    <a:pt x="19" y="123"/>
                  </a:cubicBezTo>
                  <a:cubicBezTo>
                    <a:pt x="10" y="117"/>
                    <a:pt x="0" y="109"/>
                    <a:pt x="8" y="99"/>
                  </a:cubicBezTo>
                  <a:cubicBezTo>
                    <a:pt x="19" y="84"/>
                    <a:pt x="37" y="100"/>
                    <a:pt x="46" y="108"/>
                  </a:cubicBezTo>
                  <a:cubicBezTo>
                    <a:pt x="35" y="81"/>
                    <a:pt x="25" y="54"/>
                    <a:pt x="14" y="27"/>
                  </a:cubicBezTo>
                  <a:cubicBezTo>
                    <a:pt x="9" y="12"/>
                    <a:pt x="28" y="0"/>
                    <a:pt x="39" y="13"/>
                  </a:cubicBezTo>
                  <a:cubicBezTo>
                    <a:pt x="42" y="16"/>
                    <a:pt x="44" y="21"/>
                    <a:pt x="46" y="26"/>
                  </a:cubicBezTo>
                  <a:cubicBezTo>
                    <a:pt x="49" y="33"/>
                    <a:pt x="52" y="40"/>
                    <a:pt x="55" y="47"/>
                  </a:cubicBezTo>
                  <a:cubicBezTo>
                    <a:pt x="58" y="44"/>
                    <a:pt x="62" y="42"/>
                    <a:pt x="66" y="41"/>
                  </a:cubicBezTo>
                  <a:cubicBezTo>
                    <a:pt x="67" y="40"/>
                    <a:pt x="76" y="37"/>
                    <a:pt x="77" y="39"/>
                  </a:cubicBezTo>
                  <a:cubicBezTo>
                    <a:pt x="78" y="41"/>
                    <a:pt x="79" y="43"/>
                    <a:pt x="80" y="46"/>
                  </a:cubicBezTo>
                  <a:cubicBezTo>
                    <a:pt x="84" y="43"/>
                    <a:pt x="90" y="40"/>
                    <a:pt x="95" y="39"/>
                  </a:cubicBezTo>
                  <a:cubicBezTo>
                    <a:pt x="96" y="38"/>
                    <a:pt x="104" y="35"/>
                    <a:pt x="104" y="37"/>
                  </a:cubicBezTo>
                  <a:cubicBezTo>
                    <a:pt x="106" y="40"/>
                    <a:pt x="107" y="43"/>
                    <a:pt x="108" y="46"/>
                  </a:cubicBezTo>
                  <a:cubicBezTo>
                    <a:pt x="113" y="43"/>
                    <a:pt x="121" y="39"/>
                    <a:pt x="127" y="42"/>
                  </a:cubicBezTo>
                  <a:cubicBezTo>
                    <a:pt x="130" y="43"/>
                    <a:pt x="132" y="48"/>
                    <a:pt x="134" y="51"/>
                  </a:cubicBezTo>
                  <a:cubicBezTo>
                    <a:pt x="136" y="55"/>
                    <a:pt x="140" y="57"/>
                    <a:pt x="141" y="62"/>
                  </a:cubicBezTo>
                  <a:cubicBezTo>
                    <a:pt x="150" y="80"/>
                    <a:pt x="152" y="103"/>
                    <a:pt x="150" y="123"/>
                  </a:cubicBezTo>
                  <a:cubicBezTo>
                    <a:pt x="150" y="127"/>
                    <a:pt x="152" y="154"/>
                    <a:pt x="151" y="154"/>
                  </a:cubicBezTo>
                  <a:cubicBezTo>
                    <a:pt x="146" y="156"/>
                    <a:pt x="141" y="158"/>
                    <a:pt x="137" y="160"/>
                  </a:cubicBezTo>
                  <a:cubicBezTo>
                    <a:pt x="120" y="167"/>
                    <a:pt x="104" y="174"/>
                    <a:pt x="87" y="180"/>
                  </a:cubicBezTo>
                  <a:cubicBezTo>
                    <a:pt x="87" y="180"/>
                    <a:pt x="105" y="174"/>
                    <a:pt x="87" y="180"/>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grpSp>
      <p:grpSp>
        <p:nvGrpSpPr>
          <p:cNvPr id="255" name="Group 254">
            <a:extLst>
              <a:ext uri="{FF2B5EF4-FFF2-40B4-BE49-F238E27FC236}">
                <a16:creationId xmlns:a16="http://schemas.microsoft.com/office/drawing/2014/main" id="{6B1C9A16-534B-00EC-4AA4-430AA766692F}"/>
              </a:ext>
            </a:extLst>
          </p:cNvPr>
          <p:cNvGrpSpPr/>
          <p:nvPr/>
        </p:nvGrpSpPr>
        <p:grpSpPr>
          <a:xfrm>
            <a:off x="9284640" y="5055510"/>
            <a:ext cx="582256" cy="540102"/>
            <a:chOff x="10447338" y="1095375"/>
            <a:chExt cx="600075" cy="522288"/>
          </a:xfrm>
          <a:solidFill>
            <a:srgbClr val="0F1C50"/>
          </a:solidFill>
        </p:grpSpPr>
        <p:sp>
          <p:nvSpPr>
            <p:cNvPr id="256" name="Freeform 252">
              <a:extLst>
                <a:ext uri="{FF2B5EF4-FFF2-40B4-BE49-F238E27FC236}">
                  <a16:creationId xmlns:a16="http://schemas.microsoft.com/office/drawing/2014/main" id="{519E3B7C-8415-0163-B488-50BD39A17554}"/>
                </a:ext>
              </a:extLst>
            </p:cNvPr>
            <p:cNvSpPr>
              <a:spLocks noEditPoints="1"/>
            </p:cNvSpPr>
            <p:nvPr/>
          </p:nvSpPr>
          <p:spPr bwMode="auto">
            <a:xfrm>
              <a:off x="10533063" y="1203325"/>
              <a:ext cx="428625" cy="241300"/>
            </a:xfrm>
            <a:custGeom>
              <a:avLst/>
              <a:gdLst>
                <a:gd name="T0" fmla="*/ 22 w 244"/>
                <a:gd name="T1" fmla="*/ 137 h 137"/>
                <a:gd name="T2" fmla="*/ 44 w 244"/>
                <a:gd name="T3" fmla="*/ 115 h 137"/>
                <a:gd name="T4" fmla="*/ 40 w 244"/>
                <a:gd name="T5" fmla="*/ 103 h 137"/>
                <a:gd name="T6" fmla="*/ 77 w 244"/>
                <a:gd name="T7" fmla="*/ 70 h 137"/>
                <a:gd name="T8" fmla="*/ 92 w 244"/>
                <a:gd name="T9" fmla="*/ 76 h 137"/>
                <a:gd name="T10" fmla="*/ 104 w 244"/>
                <a:gd name="T11" fmla="*/ 72 h 137"/>
                <a:gd name="T12" fmla="*/ 144 w 244"/>
                <a:gd name="T13" fmla="*/ 89 h 137"/>
                <a:gd name="T14" fmla="*/ 141 w 244"/>
                <a:gd name="T15" fmla="*/ 101 h 137"/>
                <a:gd name="T16" fmla="*/ 163 w 244"/>
                <a:gd name="T17" fmla="*/ 123 h 137"/>
                <a:gd name="T18" fmla="*/ 185 w 244"/>
                <a:gd name="T19" fmla="*/ 101 h 137"/>
                <a:gd name="T20" fmla="*/ 180 w 244"/>
                <a:gd name="T21" fmla="*/ 86 h 137"/>
                <a:gd name="T22" fmla="*/ 214 w 244"/>
                <a:gd name="T23" fmla="*/ 42 h 137"/>
                <a:gd name="T24" fmla="*/ 222 w 244"/>
                <a:gd name="T25" fmla="*/ 44 h 137"/>
                <a:gd name="T26" fmla="*/ 244 w 244"/>
                <a:gd name="T27" fmla="*/ 22 h 137"/>
                <a:gd name="T28" fmla="*/ 222 w 244"/>
                <a:gd name="T29" fmla="*/ 0 h 137"/>
                <a:gd name="T30" fmla="*/ 200 w 244"/>
                <a:gd name="T31" fmla="*/ 22 h 137"/>
                <a:gd name="T32" fmla="*/ 206 w 244"/>
                <a:gd name="T33" fmla="*/ 36 h 137"/>
                <a:gd name="T34" fmla="*/ 171 w 244"/>
                <a:gd name="T35" fmla="*/ 80 h 137"/>
                <a:gd name="T36" fmla="*/ 163 w 244"/>
                <a:gd name="T37" fmla="*/ 79 h 137"/>
                <a:gd name="T38" fmla="*/ 152 w 244"/>
                <a:gd name="T39" fmla="*/ 82 h 137"/>
                <a:gd name="T40" fmla="*/ 111 w 244"/>
                <a:gd name="T41" fmla="*/ 64 h 137"/>
                <a:gd name="T42" fmla="*/ 114 w 244"/>
                <a:gd name="T43" fmla="*/ 54 h 137"/>
                <a:gd name="T44" fmla="*/ 92 w 244"/>
                <a:gd name="T45" fmla="*/ 32 h 137"/>
                <a:gd name="T46" fmla="*/ 70 w 244"/>
                <a:gd name="T47" fmla="*/ 54 h 137"/>
                <a:gd name="T48" fmla="*/ 71 w 244"/>
                <a:gd name="T49" fmla="*/ 62 h 137"/>
                <a:gd name="T50" fmla="*/ 33 w 244"/>
                <a:gd name="T51" fmla="*/ 96 h 137"/>
                <a:gd name="T52" fmla="*/ 22 w 244"/>
                <a:gd name="T53" fmla="*/ 93 h 137"/>
                <a:gd name="T54" fmla="*/ 0 w 244"/>
                <a:gd name="T55" fmla="*/ 115 h 137"/>
                <a:gd name="T56" fmla="*/ 22 w 244"/>
                <a:gd name="T57" fmla="*/ 137 h 137"/>
                <a:gd name="T58" fmla="*/ 222 w 244"/>
                <a:gd name="T59" fmla="*/ 8 h 137"/>
                <a:gd name="T60" fmla="*/ 236 w 244"/>
                <a:gd name="T61" fmla="*/ 22 h 137"/>
                <a:gd name="T62" fmla="*/ 222 w 244"/>
                <a:gd name="T63" fmla="*/ 35 h 137"/>
                <a:gd name="T64" fmla="*/ 209 w 244"/>
                <a:gd name="T65" fmla="*/ 22 h 137"/>
                <a:gd name="T66" fmla="*/ 222 w 244"/>
                <a:gd name="T67" fmla="*/ 8 h 137"/>
                <a:gd name="T68" fmla="*/ 163 w 244"/>
                <a:gd name="T69" fmla="*/ 87 h 137"/>
                <a:gd name="T70" fmla="*/ 177 w 244"/>
                <a:gd name="T71" fmla="*/ 101 h 137"/>
                <a:gd name="T72" fmla="*/ 163 w 244"/>
                <a:gd name="T73" fmla="*/ 114 h 137"/>
                <a:gd name="T74" fmla="*/ 150 w 244"/>
                <a:gd name="T75" fmla="*/ 101 h 137"/>
                <a:gd name="T76" fmla="*/ 163 w 244"/>
                <a:gd name="T77" fmla="*/ 87 h 137"/>
                <a:gd name="T78" fmla="*/ 92 w 244"/>
                <a:gd name="T79" fmla="*/ 40 h 137"/>
                <a:gd name="T80" fmla="*/ 105 w 244"/>
                <a:gd name="T81" fmla="*/ 54 h 137"/>
                <a:gd name="T82" fmla="*/ 92 w 244"/>
                <a:gd name="T83" fmla="*/ 67 h 137"/>
                <a:gd name="T84" fmla="*/ 78 w 244"/>
                <a:gd name="T85" fmla="*/ 54 h 137"/>
                <a:gd name="T86" fmla="*/ 92 w 244"/>
                <a:gd name="T87" fmla="*/ 40 h 137"/>
                <a:gd name="T88" fmla="*/ 22 w 244"/>
                <a:gd name="T89" fmla="*/ 102 h 137"/>
                <a:gd name="T90" fmla="*/ 35 w 244"/>
                <a:gd name="T91" fmla="*/ 115 h 137"/>
                <a:gd name="T92" fmla="*/ 22 w 244"/>
                <a:gd name="T93" fmla="*/ 129 h 137"/>
                <a:gd name="T94" fmla="*/ 8 w 244"/>
                <a:gd name="T95" fmla="*/ 115 h 137"/>
                <a:gd name="T96" fmla="*/ 22 w 244"/>
                <a:gd name="T9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4" h="137">
                  <a:moveTo>
                    <a:pt x="22" y="137"/>
                  </a:moveTo>
                  <a:cubicBezTo>
                    <a:pt x="34" y="137"/>
                    <a:pt x="44" y="127"/>
                    <a:pt x="44" y="115"/>
                  </a:cubicBezTo>
                  <a:cubicBezTo>
                    <a:pt x="44" y="111"/>
                    <a:pt x="42" y="107"/>
                    <a:pt x="40" y="103"/>
                  </a:cubicBezTo>
                  <a:cubicBezTo>
                    <a:pt x="77" y="70"/>
                    <a:pt x="77" y="70"/>
                    <a:pt x="77" y="70"/>
                  </a:cubicBezTo>
                  <a:cubicBezTo>
                    <a:pt x="81" y="74"/>
                    <a:pt x="86" y="76"/>
                    <a:pt x="92" y="76"/>
                  </a:cubicBezTo>
                  <a:cubicBezTo>
                    <a:pt x="96" y="76"/>
                    <a:pt x="101" y="74"/>
                    <a:pt x="104" y="72"/>
                  </a:cubicBezTo>
                  <a:cubicBezTo>
                    <a:pt x="144" y="89"/>
                    <a:pt x="144" y="89"/>
                    <a:pt x="144" y="89"/>
                  </a:cubicBezTo>
                  <a:cubicBezTo>
                    <a:pt x="142" y="93"/>
                    <a:pt x="141" y="96"/>
                    <a:pt x="141" y="101"/>
                  </a:cubicBezTo>
                  <a:cubicBezTo>
                    <a:pt x="141" y="113"/>
                    <a:pt x="151" y="123"/>
                    <a:pt x="163" y="123"/>
                  </a:cubicBezTo>
                  <a:cubicBezTo>
                    <a:pt x="175" y="123"/>
                    <a:pt x="185" y="113"/>
                    <a:pt x="185" y="101"/>
                  </a:cubicBezTo>
                  <a:cubicBezTo>
                    <a:pt x="185" y="95"/>
                    <a:pt x="183" y="90"/>
                    <a:pt x="180" y="86"/>
                  </a:cubicBezTo>
                  <a:cubicBezTo>
                    <a:pt x="214" y="42"/>
                    <a:pt x="214" y="42"/>
                    <a:pt x="214" y="42"/>
                  </a:cubicBezTo>
                  <a:cubicBezTo>
                    <a:pt x="217" y="43"/>
                    <a:pt x="219" y="44"/>
                    <a:pt x="222" y="44"/>
                  </a:cubicBezTo>
                  <a:cubicBezTo>
                    <a:pt x="234" y="44"/>
                    <a:pt x="244" y="34"/>
                    <a:pt x="244" y="22"/>
                  </a:cubicBezTo>
                  <a:cubicBezTo>
                    <a:pt x="244" y="9"/>
                    <a:pt x="234" y="0"/>
                    <a:pt x="222" y="0"/>
                  </a:cubicBezTo>
                  <a:cubicBezTo>
                    <a:pt x="210" y="0"/>
                    <a:pt x="200" y="9"/>
                    <a:pt x="200" y="22"/>
                  </a:cubicBezTo>
                  <a:cubicBezTo>
                    <a:pt x="200" y="27"/>
                    <a:pt x="202" y="32"/>
                    <a:pt x="206" y="36"/>
                  </a:cubicBezTo>
                  <a:cubicBezTo>
                    <a:pt x="171" y="80"/>
                    <a:pt x="171" y="80"/>
                    <a:pt x="171" y="80"/>
                  </a:cubicBezTo>
                  <a:cubicBezTo>
                    <a:pt x="169" y="79"/>
                    <a:pt x="166" y="79"/>
                    <a:pt x="163" y="79"/>
                  </a:cubicBezTo>
                  <a:cubicBezTo>
                    <a:pt x="159" y="79"/>
                    <a:pt x="155" y="80"/>
                    <a:pt x="152" y="82"/>
                  </a:cubicBezTo>
                  <a:cubicBezTo>
                    <a:pt x="111" y="64"/>
                    <a:pt x="111" y="64"/>
                    <a:pt x="111" y="64"/>
                  </a:cubicBezTo>
                  <a:cubicBezTo>
                    <a:pt x="113" y="61"/>
                    <a:pt x="114" y="58"/>
                    <a:pt x="114" y="54"/>
                  </a:cubicBezTo>
                  <a:cubicBezTo>
                    <a:pt x="114" y="42"/>
                    <a:pt x="104" y="32"/>
                    <a:pt x="92" y="32"/>
                  </a:cubicBezTo>
                  <a:cubicBezTo>
                    <a:pt x="80" y="32"/>
                    <a:pt x="70" y="42"/>
                    <a:pt x="70" y="54"/>
                  </a:cubicBezTo>
                  <a:cubicBezTo>
                    <a:pt x="70" y="57"/>
                    <a:pt x="70" y="59"/>
                    <a:pt x="71" y="62"/>
                  </a:cubicBezTo>
                  <a:cubicBezTo>
                    <a:pt x="33" y="96"/>
                    <a:pt x="33" y="96"/>
                    <a:pt x="33" y="96"/>
                  </a:cubicBezTo>
                  <a:cubicBezTo>
                    <a:pt x="29" y="94"/>
                    <a:pt x="26" y="93"/>
                    <a:pt x="22" y="93"/>
                  </a:cubicBezTo>
                  <a:cubicBezTo>
                    <a:pt x="10" y="93"/>
                    <a:pt x="0" y="103"/>
                    <a:pt x="0" y="115"/>
                  </a:cubicBezTo>
                  <a:cubicBezTo>
                    <a:pt x="0" y="127"/>
                    <a:pt x="10" y="137"/>
                    <a:pt x="22" y="137"/>
                  </a:cubicBezTo>
                  <a:close/>
                  <a:moveTo>
                    <a:pt x="222" y="8"/>
                  </a:moveTo>
                  <a:cubicBezTo>
                    <a:pt x="230" y="8"/>
                    <a:pt x="236" y="14"/>
                    <a:pt x="236" y="22"/>
                  </a:cubicBezTo>
                  <a:cubicBezTo>
                    <a:pt x="236" y="29"/>
                    <a:pt x="230" y="35"/>
                    <a:pt x="222" y="35"/>
                  </a:cubicBezTo>
                  <a:cubicBezTo>
                    <a:pt x="215" y="35"/>
                    <a:pt x="209" y="29"/>
                    <a:pt x="209" y="22"/>
                  </a:cubicBezTo>
                  <a:cubicBezTo>
                    <a:pt x="209" y="14"/>
                    <a:pt x="215" y="8"/>
                    <a:pt x="222" y="8"/>
                  </a:cubicBezTo>
                  <a:close/>
                  <a:moveTo>
                    <a:pt x="163" y="87"/>
                  </a:moveTo>
                  <a:cubicBezTo>
                    <a:pt x="171" y="87"/>
                    <a:pt x="177" y="93"/>
                    <a:pt x="177" y="101"/>
                  </a:cubicBezTo>
                  <a:cubicBezTo>
                    <a:pt x="177" y="108"/>
                    <a:pt x="171" y="114"/>
                    <a:pt x="163" y="114"/>
                  </a:cubicBezTo>
                  <a:cubicBezTo>
                    <a:pt x="156" y="114"/>
                    <a:pt x="150" y="108"/>
                    <a:pt x="150" y="101"/>
                  </a:cubicBezTo>
                  <a:cubicBezTo>
                    <a:pt x="150" y="93"/>
                    <a:pt x="156" y="87"/>
                    <a:pt x="163" y="87"/>
                  </a:cubicBezTo>
                  <a:close/>
                  <a:moveTo>
                    <a:pt x="92" y="40"/>
                  </a:moveTo>
                  <a:cubicBezTo>
                    <a:pt x="99" y="40"/>
                    <a:pt x="105" y="46"/>
                    <a:pt x="105" y="54"/>
                  </a:cubicBezTo>
                  <a:cubicBezTo>
                    <a:pt x="105" y="61"/>
                    <a:pt x="99" y="67"/>
                    <a:pt x="92" y="67"/>
                  </a:cubicBezTo>
                  <a:cubicBezTo>
                    <a:pt x="84" y="67"/>
                    <a:pt x="78" y="61"/>
                    <a:pt x="78" y="54"/>
                  </a:cubicBezTo>
                  <a:cubicBezTo>
                    <a:pt x="78" y="46"/>
                    <a:pt x="84" y="40"/>
                    <a:pt x="92" y="40"/>
                  </a:cubicBezTo>
                  <a:close/>
                  <a:moveTo>
                    <a:pt x="22" y="102"/>
                  </a:moveTo>
                  <a:cubicBezTo>
                    <a:pt x="29" y="102"/>
                    <a:pt x="35" y="108"/>
                    <a:pt x="35" y="115"/>
                  </a:cubicBezTo>
                  <a:cubicBezTo>
                    <a:pt x="35" y="123"/>
                    <a:pt x="29" y="129"/>
                    <a:pt x="22" y="129"/>
                  </a:cubicBezTo>
                  <a:cubicBezTo>
                    <a:pt x="14" y="129"/>
                    <a:pt x="8" y="123"/>
                    <a:pt x="8" y="115"/>
                  </a:cubicBezTo>
                  <a:cubicBezTo>
                    <a:pt x="8" y="108"/>
                    <a:pt x="14" y="102"/>
                    <a:pt x="22" y="10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sp>
          <p:nvSpPr>
            <p:cNvPr id="257" name="Freeform 253">
              <a:extLst>
                <a:ext uri="{FF2B5EF4-FFF2-40B4-BE49-F238E27FC236}">
                  <a16:creationId xmlns:a16="http://schemas.microsoft.com/office/drawing/2014/main" id="{6A288147-232B-F307-638A-E0BB64D04294}"/>
                </a:ext>
              </a:extLst>
            </p:cNvPr>
            <p:cNvSpPr>
              <a:spLocks noEditPoints="1"/>
            </p:cNvSpPr>
            <p:nvPr/>
          </p:nvSpPr>
          <p:spPr bwMode="auto">
            <a:xfrm>
              <a:off x="10447338" y="1095375"/>
              <a:ext cx="600075" cy="522288"/>
            </a:xfrm>
            <a:custGeom>
              <a:avLst/>
              <a:gdLst>
                <a:gd name="T0" fmla="*/ 322 w 340"/>
                <a:gd name="T1" fmla="*/ 0 h 296"/>
                <a:gd name="T2" fmla="*/ 18 w 340"/>
                <a:gd name="T3" fmla="*/ 0 h 296"/>
                <a:gd name="T4" fmla="*/ 0 w 340"/>
                <a:gd name="T5" fmla="*/ 17 h 296"/>
                <a:gd name="T6" fmla="*/ 0 w 340"/>
                <a:gd name="T7" fmla="*/ 237 h 296"/>
                <a:gd name="T8" fmla="*/ 18 w 340"/>
                <a:gd name="T9" fmla="*/ 254 h 296"/>
                <a:gd name="T10" fmla="*/ 103 w 340"/>
                <a:gd name="T11" fmla="*/ 254 h 296"/>
                <a:gd name="T12" fmla="*/ 103 w 340"/>
                <a:gd name="T13" fmla="*/ 272 h 296"/>
                <a:gd name="T14" fmla="*/ 63 w 340"/>
                <a:gd name="T15" fmla="*/ 272 h 296"/>
                <a:gd name="T16" fmla="*/ 51 w 340"/>
                <a:gd name="T17" fmla="*/ 284 h 296"/>
                <a:gd name="T18" fmla="*/ 63 w 340"/>
                <a:gd name="T19" fmla="*/ 296 h 296"/>
                <a:gd name="T20" fmla="*/ 277 w 340"/>
                <a:gd name="T21" fmla="*/ 296 h 296"/>
                <a:gd name="T22" fmla="*/ 289 w 340"/>
                <a:gd name="T23" fmla="*/ 284 h 296"/>
                <a:gd name="T24" fmla="*/ 277 w 340"/>
                <a:gd name="T25" fmla="*/ 272 h 296"/>
                <a:gd name="T26" fmla="*/ 234 w 340"/>
                <a:gd name="T27" fmla="*/ 272 h 296"/>
                <a:gd name="T28" fmla="*/ 234 w 340"/>
                <a:gd name="T29" fmla="*/ 254 h 296"/>
                <a:gd name="T30" fmla="*/ 322 w 340"/>
                <a:gd name="T31" fmla="*/ 254 h 296"/>
                <a:gd name="T32" fmla="*/ 340 w 340"/>
                <a:gd name="T33" fmla="*/ 237 h 296"/>
                <a:gd name="T34" fmla="*/ 340 w 340"/>
                <a:gd name="T35" fmla="*/ 17 h 296"/>
                <a:gd name="T36" fmla="*/ 322 w 340"/>
                <a:gd name="T37" fmla="*/ 0 h 296"/>
                <a:gd name="T38" fmla="*/ 301 w 340"/>
                <a:gd name="T39" fmla="*/ 216 h 296"/>
                <a:gd name="T40" fmla="*/ 39 w 340"/>
                <a:gd name="T41" fmla="*/ 216 h 296"/>
                <a:gd name="T42" fmla="*/ 39 w 340"/>
                <a:gd name="T43" fmla="*/ 39 h 296"/>
                <a:gd name="T44" fmla="*/ 301 w 340"/>
                <a:gd name="T45" fmla="*/ 39 h 296"/>
                <a:gd name="T46" fmla="*/ 301 w 340"/>
                <a:gd name="T47"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296">
                  <a:moveTo>
                    <a:pt x="322" y="0"/>
                  </a:moveTo>
                  <a:cubicBezTo>
                    <a:pt x="18" y="0"/>
                    <a:pt x="18" y="0"/>
                    <a:pt x="18" y="0"/>
                  </a:cubicBezTo>
                  <a:cubicBezTo>
                    <a:pt x="6" y="0"/>
                    <a:pt x="0" y="6"/>
                    <a:pt x="0" y="17"/>
                  </a:cubicBezTo>
                  <a:cubicBezTo>
                    <a:pt x="0" y="237"/>
                    <a:pt x="0" y="237"/>
                    <a:pt x="0" y="237"/>
                  </a:cubicBezTo>
                  <a:cubicBezTo>
                    <a:pt x="0" y="249"/>
                    <a:pt x="6" y="254"/>
                    <a:pt x="18" y="254"/>
                  </a:cubicBezTo>
                  <a:cubicBezTo>
                    <a:pt x="103" y="254"/>
                    <a:pt x="103" y="254"/>
                    <a:pt x="103" y="254"/>
                  </a:cubicBezTo>
                  <a:cubicBezTo>
                    <a:pt x="103" y="272"/>
                    <a:pt x="103" y="272"/>
                    <a:pt x="103" y="272"/>
                  </a:cubicBezTo>
                  <a:cubicBezTo>
                    <a:pt x="63" y="272"/>
                    <a:pt x="63" y="272"/>
                    <a:pt x="63" y="272"/>
                  </a:cubicBezTo>
                  <a:cubicBezTo>
                    <a:pt x="56" y="272"/>
                    <a:pt x="51" y="277"/>
                    <a:pt x="51" y="284"/>
                  </a:cubicBezTo>
                  <a:cubicBezTo>
                    <a:pt x="51" y="291"/>
                    <a:pt x="56" y="296"/>
                    <a:pt x="63" y="296"/>
                  </a:cubicBezTo>
                  <a:cubicBezTo>
                    <a:pt x="277" y="296"/>
                    <a:pt x="277" y="296"/>
                    <a:pt x="277" y="296"/>
                  </a:cubicBezTo>
                  <a:cubicBezTo>
                    <a:pt x="284" y="296"/>
                    <a:pt x="289" y="291"/>
                    <a:pt x="289" y="284"/>
                  </a:cubicBezTo>
                  <a:cubicBezTo>
                    <a:pt x="289" y="277"/>
                    <a:pt x="284" y="272"/>
                    <a:pt x="277" y="272"/>
                  </a:cubicBezTo>
                  <a:cubicBezTo>
                    <a:pt x="234" y="272"/>
                    <a:pt x="234" y="272"/>
                    <a:pt x="234" y="272"/>
                  </a:cubicBezTo>
                  <a:cubicBezTo>
                    <a:pt x="234" y="254"/>
                    <a:pt x="234" y="254"/>
                    <a:pt x="234" y="254"/>
                  </a:cubicBezTo>
                  <a:cubicBezTo>
                    <a:pt x="322" y="254"/>
                    <a:pt x="322" y="254"/>
                    <a:pt x="322" y="254"/>
                  </a:cubicBezTo>
                  <a:cubicBezTo>
                    <a:pt x="334" y="254"/>
                    <a:pt x="340" y="249"/>
                    <a:pt x="340" y="237"/>
                  </a:cubicBezTo>
                  <a:cubicBezTo>
                    <a:pt x="340" y="17"/>
                    <a:pt x="340" y="17"/>
                    <a:pt x="340" y="17"/>
                  </a:cubicBezTo>
                  <a:cubicBezTo>
                    <a:pt x="340" y="6"/>
                    <a:pt x="334" y="0"/>
                    <a:pt x="322" y="0"/>
                  </a:cubicBezTo>
                  <a:close/>
                  <a:moveTo>
                    <a:pt x="301" y="216"/>
                  </a:moveTo>
                  <a:cubicBezTo>
                    <a:pt x="39" y="216"/>
                    <a:pt x="39" y="216"/>
                    <a:pt x="39" y="216"/>
                  </a:cubicBezTo>
                  <a:cubicBezTo>
                    <a:pt x="39" y="39"/>
                    <a:pt x="39" y="39"/>
                    <a:pt x="39" y="39"/>
                  </a:cubicBezTo>
                  <a:cubicBezTo>
                    <a:pt x="301" y="39"/>
                    <a:pt x="301" y="39"/>
                    <a:pt x="301" y="39"/>
                  </a:cubicBezTo>
                  <a:lnTo>
                    <a:pt x="301" y="216"/>
                  </a:ln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404040"/>
                </a:solidFill>
                <a:effectLst/>
                <a:uLnTx/>
                <a:uFillTx/>
                <a:latin typeface="Arial"/>
                <a:cs typeface="+mn-cs"/>
              </a:endParaRPr>
            </a:p>
          </p:txBody>
        </p:sp>
      </p:grpSp>
      <p:sp>
        <p:nvSpPr>
          <p:cNvPr id="4" name="Slide Number Placeholder 2">
            <a:extLst>
              <a:ext uri="{FF2B5EF4-FFF2-40B4-BE49-F238E27FC236}">
                <a16:creationId xmlns:a16="http://schemas.microsoft.com/office/drawing/2014/main" id="{7A30CC34-3406-D2B3-4781-3E13B3B18C0F}"/>
              </a:ext>
            </a:extLst>
          </p:cNvPr>
          <p:cNvSpPr txBox="1">
            <a:spLocks/>
          </p:cNvSpPr>
          <p:nvPr/>
        </p:nvSpPr>
        <p:spPr>
          <a:xfrm>
            <a:off x="5762244" y="6556248"/>
            <a:ext cx="667512" cy="182880"/>
          </a:xfrm>
          <a:prstGeom prst="rect">
            <a:avLst/>
          </a:prstGeom>
        </p:spPr>
        <p:txBody>
          <a:bodyPr anchor="ctr"/>
          <a:lstStyle>
            <a:defPPr>
              <a:defRPr lang="en-US"/>
            </a:defPPr>
            <a:lvl1pPr marL="0" algn="l" defTabSz="914400" rtl="0" eaLnBrk="1" latinLnBrk="0" hangingPunct="1">
              <a:defRPr sz="8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2EA2340-BE12-4138-BE15-7C339B03EB4B}" type="slidenum">
              <a:rPr kumimoji="1" lang="en-US" sz="800" b="0" i="0" u="none" strike="noStrike" kern="1200" cap="none" spc="0" normalizeH="0" baseline="0" noProof="0" smtClean="0">
                <a:ln>
                  <a:noFill/>
                </a:ln>
                <a:solidFill>
                  <a:srgbClr val="6785C1"/>
                </a:solidFill>
                <a:effectLst/>
                <a:uLnTx/>
                <a:uFillTx/>
                <a:latin typeface="Arial"/>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1" lang="en-US" sz="800" b="0" i="0" u="none" strike="noStrike" kern="1200" cap="none" spc="0" normalizeH="0" baseline="0" noProof="0" dirty="0">
              <a:ln>
                <a:noFill/>
              </a:ln>
              <a:solidFill>
                <a:srgbClr val="6785C1"/>
              </a:solidFill>
              <a:effectLst/>
              <a:uLnTx/>
              <a:uFillTx/>
              <a:latin typeface="Arial"/>
              <a:cs typeface="+mn-cs"/>
            </a:endParaRPr>
          </a:p>
        </p:txBody>
      </p:sp>
      <p:sp>
        <p:nvSpPr>
          <p:cNvPr id="5" name="Rectangle 4">
            <a:extLst>
              <a:ext uri="{FF2B5EF4-FFF2-40B4-BE49-F238E27FC236}">
                <a16:creationId xmlns:a16="http://schemas.microsoft.com/office/drawing/2014/main" id="{9460C220-A79E-136D-6807-25C1F9A8BCF7}"/>
              </a:ext>
            </a:extLst>
          </p:cNvPr>
          <p:cNvSpPr/>
          <p:nvPr/>
        </p:nvSpPr>
        <p:spPr>
          <a:xfrm>
            <a:off x="7673030" y="2784193"/>
            <a:ext cx="1390511" cy="1792278"/>
          </a:xfrm>
          <a:prstGeom prst="rect">
            <a:avLst/>
          </a:prstGeom>
          <a:solidFill>
            <a:schemeClr val="bg2"/>
          </a:solidFill>
        </p:spPr>
        <p:txBody>
          <a:bodyPr wrap="square">
            <a:noAutofit/>
          </a:bodyPr>
          <a:lstStyle/>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800" b="1" i="1" u="none" strike="noStrike" kern="1200" cap="none" spc="0" normalizeH="0" baseline="0" noProof="0" dirty="0">
              <a:ln>
                <a:noFill/>
              </a:ln>
              <a:solidFill>
                <a:srgbClr val="FFFFFF"/>
              </a:solidFill>
              <a:effectLst/>
              <a:uLnTx/>
              <a:uFillTx/>
              <a:latin typeface="Arial"/>
              <a:ea typeface="Museo Sans For Dell" pitchFamily="2" charset="0"/>
              <a:cs typeface="+mn-cs"/>
            </a:endParaRPr>
          </a:p>
        </p:txBody>
      </p:sp>
      <p:sp>
        <p:nvSpPr>
          <p:cNvPr id="6" name="Rectangle 5">
            <a:extLst>
              <a:ext uri="{FF2B5EF4-FFF2-40B4-BE49-F238E27FC236}">
                <a16:creationId xmlns:a16="http://schemas.microsoft.com/office/drawing/2014/main" id="{2EB4C0E9-7298-6D0F-EBDE-C26CF4149DCB}"/>
              </a:ext>
            </a:extLst>
          </p:cNvPr>
          <p:cNvSpPr/>
          <p:nvPr/>
        </p:nvSpPr>
        <p:spPr>
          <a:xfrm>
            <a:off x="6242856" y="2784193"/>
            <a:ext cx="1390511" cy="1792278"/>
          </a:xfrm>
          <a:prstGeom prst="rect">
            <a:avLst/>
          </a:prstGeom>
          <a:solidFill>
            <a:schemeClr val="accent5"/>
          </a:solidFill>
        </p:spPr>
        <p:txBody>
          <a:bodyPr wrap="square">
            <a:noAutofit/>
          </a:bodyPr>
          <a:lstStyle/>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EC98C081-B444-0DBE-B224-FC71AE51CF95}"/>
              </a:ext>
            </a:extLst>
          </p:cNvPr>
          <p:cNvSpPr/>
          <p:nvPr/>
        </p:nvSpPr>
        <p:spPr>
          <a:xfrm>
            <a:off x="7673030" y="4613023"/>
            <a:ext cx="1390511" cy="1788876"/>
          </a:xfrm>
          <a:prstGeom prst="rect">
            <a:avLst/>
          </a:prstGeom>
          <a:solidFill>
            <a:srgbClr val="0F1C50"/>
          </a:solidFill>
        </p:spPr>
        <p:txBody>
          <a:bodyPr wrap="square">
            <a:noAutofit/>
          </a:bodyPr>
          <a:lstStyle/>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br>
              <a:rPr kumimoji="1" lang="en-US" sz="1000" b="1" i="0" u="none" strike="noStrike" kern="0" cap="none" spc="0" normalizeH="0" baseline="0" noProof="0" dirty="0">
                <a:ln>
                  <a:noFill/>
                </a:ln>
                <a:solidFill>
                  <a:prstClr val="white"/>
                </a:solidFill>
                <a:effectLst/>
                <a:uLnTx/>
                <a:uFillTx/>
                <a:latin typeface="Arial"/>
                <a:cs typeface="+mn-cs"/>
              </a:rPr>
            </a:br>
            <a:br>
              <a:rPr kumimoji="1" lang="en-US" sz="1000" b="0" i="0" u="none" strike="noStrike" kern="0" cap="none" spc="0" normalizeH="0" baseline="0" noProof="0" dirty="0">
                <a:ln>
                  <a:noFill/>
                </a:ln>
                <a:solidFill>
                  <a:prstClr val="white"/>
                </a:solidFill>
                <a:effectLst/>
                <a:uLnTx/>
                <a:uFillTx/>
                <a:latin typeface="Arial"/>
                <a:cs typeface="+mn-cs"/>
              </a:rPr>
            </a:br>
            <a:endParaRPr kumimoji="1" lang="en-US" sz="800" b="1" i="1" u="none" strike="noStrike" kern="0" cap="none" spc="0" normalizeH="0" baseline="0" noProof="0" dirty="0">
              <a:ln>
                <a:noFill/>
              </a:ln>
              <a:solidFill>
                <a:prstClr val="white"/>
              </a:solidFill>
              <a:effectLst/>
              <a:uLnTx/>
              <a:uFillTx/>
              <a:latin typeface="Arial"/>
              <a:cs typeface="+mn-cs"/>
            </a:endParaRPr>
          </a:p>
        </p:txBody>
      </p:sp>
      <p:sp>
        <p:nvSpPr>
          <p:cNvPr id="8" name="Rectangle 7">
            <a:extLst>
              <a:ext uri="{FF2B5EF4-FFF2-40B4-BE49-F238E27FC236}">
                <a16:creationId xmlns:a16="http://schemas.microsoft.com/office/drawing/2014/main" id="{D4E0F343-8CE4-133A-7584-B4E179EB5252}"/>
              </a:ext>
            </a:extLst>
          </p:cNvPr>
          <p:cNvSpPr/>
          <p:nvPr/>
        </p:nvSpPr>
        <p:spPr>
          <a:xfrm>
            <a:off x="6242856" y="4613802"/>
            <a:ext cx="1390511" cy="1788876"/>
          </a:xfrm>
          <a:prstGeom prst="rect">
            <a:avLst/>
          </a:prstGeom>
          <a:solidFill>
            <a:schemeClr val="accent2"/>
          </a:solidFill>
        </p:spPr>
        <p:txBody>
          <a:bodyPr wrap="square">
            <a:noAutofit/>
          </a:bodyPr>
          <a:lstStyle/>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a:p>
            <a:pPr marL="38965" marR="0" lvl="0" indent="0" algn="l" defTabSz="838025" rtl="0" eaLnBrk="1" fontAlgn="auto" latinLnBrk="0" hangingPunct="1">
              <a:lnSpc>
                <a:spcPct val="90000"/>
              </a:lnSpc>
              <a:spcBef>
                <a:spcPts val="0"/>
              </a:spcBef>
              <a:spcAft>
                <a:spcPts val="0"/>
              </a:spcAft>
              <a:buClrTx/>
              <a:buSzTx/>
              <a:buFontTx/>
              <a:buNone/>
              <a:tabLst/>
              <a:defRPr/>
            </a:pPr>
            <a:endParaRPr kumimoji="1" lang="en-US" sz="1200" b="1" i="0" u="none" strike="noStrike" kern="0" cap="none" spc="0" normalizeH="0" baseline="0" noProof="0" dirty="0">
              <a:ln>
                <a:noFill/>
              </a:ln>
              <a:solidFill>
                <a:prstClr val="white"/>
              </a:solidFill>
              <a:effectLst/>
              <a:uLnTx/>
              <a:uFillTx/>
              <a:latin typeface="Arial"/>
              <a:cs typeface="+mn-cs"/>
            </a:endParaRPr>
          </a:p>
        </p:txBody>
      </p:sp>
      <p:sp>
        <p:nvSpPr>
          <p:cNvPr id="9" name="TextBox 8">
            <a:extLst>
              <a:ext uri="{FF2B5EF4-FFF2-40B4-BE49-F238E27FC236}">
                <a16:creationId xmlns:a16="http://schemas.microsoft.com/office/drawing/2014/main" id="{C3D00481-4F44-9BF0-2BA5-688B6003FF1D}"/>
              </a:ext>
            </a:extLst>
          </p:cNvPr>
          <p:cNvSpPr txBox="1"/>
          <p:nvPr/>
        </p:nvSpPr>
        <p:spPr>
          <a:xfrm>
            <a:off x="6239833" y="3268869"/>
            <a:ext cx="1467007"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FFFFFF"/>
                </a:solidFill>
                <a:effectLst/>
                <a:uLnTx/>
                <a:uFillTx/>
                <a:latin typeface="Arial"/>
                <a:cs typeface="+mn-cs"/>
              </a:rPr>
              <a:t>Improve the reliability &amp; predictability of workplace IT to support critical business initiatives</a:t>
            </a:r>
            <a:endParaRPr kumimoji="1" lang="en-US" sz="800" b="0" i="0" u="none" strike="noStrike" kern="1200" cap="none" spc="0" normalizeH="0" baseline="0" noProof="0" dirty="0">
              <a:ln>
                <a:noFill/>
              </a:ln>
              <a:solidFill>
                <a:srgbClr val="1C1C1C"/>
              </a:solidFill>
              <a:effectLst/>
              <a:uLnTx/>
              <a:uFillTx/>
              <a:latin typeface="Arial"/>
              <a:cs typeface="+mn-cs"/>
            </a:endParaRPr>
          </a:p>
        </p:txBody>
      </p:sp>
      <p:sp>
        <p:nvSpPr>
          <p:cNvPr id="10" name="TextBox 9">
            <a:extLst>
              <a:ext uri="{FF2B5EF4-FFF2-40B4-BE49-F238E27FC236}">
                <a16:creationId xmlns:a16="http://schemas.microsoft.com/office/drawing/2014/main" id="{C8B21C2F-BF90-1E37-CC3F-AC8023D05D7D}"/>
              </a:ext>
            </a:extLst>
          </p:cNvPr>
          <p:cNvSpPr txBox="1"/>
          <p:nvPr/>
        </p:nvSpPr>
        <p:spPr>
          <a:xfrm>
            <a:off x="7634782" y="3270572"/>
            <a:ext cx="1467007" cy="12234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FFFFFF"/>
                </a:solidFill>
                <a:effectLst/>
                <a:uLnTx/>
                <a:uFillTx/>
                <a:latin typeface="Arial"/>
                <a:cs typeface="+mn-cs"/>
              </a:rPr>
              <a:t>Continual service improvement methodology to increase workplace productivity &amp; enhance security posture</a:t>
            </a:r>
            <a:endParaRPr kumimoji="1" lang="en-US" sz="800" b="0" i="0" u="none" strike="noStrike" kern="1200" cap="none" spc="0" normalizeH="0" baseline="0" noProof="0" dirty="0">
              <a:ln>
                <a:noFill/>
              </a:ln>
              <a:solidFill>
                <a:srgbClr val="1C1C1C"/>
              </a:solidFill>
              <a:effectLst/>
              <a:uLnTx/>
              <a:uFillTx/>
              <a:latin typeface="Arial"/>
              <a:cs typeface="+mn-cs"/>
            </a:endParaRPr>
          </a:p>
        </p:txBody>
      </p:sp>
      <p:grpSp>
        <p:nvGrpSpPr>
          <p:cNvPr id="11" name="Group 10">
            <a:extLst>
              <a:ext uri="{FF2B5EF4-FFF2-40B4-BE49-F238E27FC236}">
                <a16:creationId xmlns:a16="http://schemas.microsoft.com/office/drawing/2014/main" id="{A19380FC-B50C-24E3-8BFC-697A440D5D51}"/>
              </a:ext>
            </a:extLst>
          </p:cNvPr>
          <p:cNvGrpSpPr/>
          <p:nvPr/>
        </p:nvGrpSpPr>
        <p:grpSpPr>
          <a:xfrm>
            <a:off x="6331253" y="2840391"/>
            <a:ext cx="400019" cy="347682"/>
            <a:chOff x="10447338" y="1095375"/>
            <a:chExt cx="600075" cy="522288"/>
          </a:xfrm>
          <a:solidFill>
            <a:schemeClr val="bg1"/>
          </a:solidFill>
        </p:grpSpPr>
        <p:sp>
          <p:nvSpPr>
            <p:cNvPr id="12" name="Freeform 252">
              <a:extLst>
                <a:ext uri="{FF2B5EF4-FFF2-40B4-BE49-F238E27FC236}">
                  <a16:creationId xmlns:a16="http://schemas.microsoft.com/office/drawing/2014/main" id="{482C1FE3-6E11-B8E8-E669-9EE2FBCCB336}"/>
                </a:ext>
              </a:extLst>
            </p:cNvPr>
            <p:cNvSpPr>
              <a:spLocks noEditPoints="1"/>
            </p:cNvSpPr>
            <p:nvPr/>
          </p:nvSpPr>
          <p:spPr bwMode="auto">
            <a:xfrm>
              <a:off x="10533063" y="1203325"/>
              <a:ext cx="428625" cy="241300"/>
            </a:xfrm>
            <a:custGeom>
              <a:avLst/>
              <a:gdLst>
                <a:gd name="T0" fmla="*/ 22 w 244"/>
                <a:gd name="T1" fmla="*/ 137 h 137"/>
                <a:gd name="T2" fmla="*/ 44 w 244"/>
                <a:gd name="T3" fmla="*/ 115 h 137"/>
                <a:gd name="T4" fmla="*/ 40 w 244"/>
                <a:gd name="T5" fmla="*/ 103 h 137"/>
                <a:gd name="T6" fmla="*/ 77 w 244"/>
                <a:gd name="T7" fmla="*/ 70 h 137"/>
                <a:gd name="T8" fmla="*/ 92 w 244"/>
                <a:gd name="T9" fmla="*/ 76 h 137"/>
                <a:gd name="T10" fmla="*/ 104 w 244"/>
                <a:gd name="T11" fmla="*/ 72 h 137"/>
                <a:gd name="T12" fmla="*/ 144 w 244"/>
                <a:gd name="T13" fmla="*/ 89 h 137"/>
                <a:gd name="T14" fmla="*/ 141 w 244"/>
                <a:gd name="T15" fmla="*/ 101 h 137"/>
                <a:gd name="T16" fmla="*/ 163 w 244"/>
                <a:gd name="T17" fmla="*/ 123 h 137"/>
                <a:gd name="T18" fmla="*/ 185 w 244"/>
                <a:gd name="T19" fmla="*/ 101 h 137"/>
                <a:gd name="T20" fmla="*/ 180 w 244"/>
                <a:gd name="T21" fmla="*/ 86 h 137"/>
                <a:gd name="T22" fmla="*/ 214 w 244"/>
                <a:gd name="T23" fmla="*/ 42 h 137"/>
                <a:gd name="T24" fmla="*/ 222 w 244"/>
                <a:gd name="T25" fmla="*/ 44 h 137"/>
                <a:gd name="T26" fmla="*/ 244 w 244"/>
                <a:gd name="T27" fmla="*/ 22 h 137"/>
                <a:gd name="T28" fmla="*/ 222 w 244"/>
                <a:gd name="T29" fmla="*/ 0 h 137"/>
                <a:gd name="T30" fmla="*/ 200 w 244"/>
                <a:gd name="T31" fmla="*/ 22 h 137"/>
                <a:gd name="T32" fmla="*/ 206 w 244"/>
                <a:gd name="T33" fmla="*/ 36 h 137"/>
                <a:gd name="T34" fmla="*/ 171 w 244"/>
                <a:gd name="T35" fmla="*/ 80 h 137"/>
                <a:gd name="T36" fmla="*/ 163 w 244"/>
                <a:gd name="T37" fmla="*/ 79 h 137"/>
                <a:gd name="T38" fmla="*/ 152 w 244"/>
                <a:gd name="T39" fmla="*/ 82 h 137"/>
                <a:gd name="T40" fmla="*/ 111 w 244"/>
                <a:gd name="T41" fmla="*/ 64 h 137"/>
                <a:gd name="T42" fmla="*/ 114 w 244"/>
                <a:gd name="T43" fmla="*/ 54 h 137"/>
                <a:gd name="T44" fmla="*/ 92 w 244"/>
                <a:gd name="T45" fmla="*/ 32 h 137"/>
                <a:gd name="T46" fmla="*/ 70 w 244"/>
                <a:gd name="T47" fmla="*/ 54 h 137"/>
                <a:gd name="T48" fmla="*/ 71 w 244"/>
                <a:gd name="T49" fmla="*/ 62 h 137"/>
                <a:gd name="T50" fmla="*/ 33 w 244"/>
                <a:gd name="T51" fmla="*/ 96 h 137"/>
                <a:gd name="T52" fmla="*/ 22 w 244"/>
                <a:gd name="T53" fmla="*/ 93 h 137"/>
                <a:gd name="T54" fmla="*/ 0 w 244"/>
                <a:gd name="T55" fmla="*/ 115 h 137"/>
                <a:gd name="T56" fmla="*/ 22 w 244"/>
                <a:gd name="T57" fmla="*/ 137 h 137"/>
                <a:gd name="T58" fmla="*/ 222 w 244"/>
                <a:gd name="T59" fmla="*/ 8 h 137"/>
                <a:gd name="T60" fmla="*/ 236 w 244"/>
                <a:gd name="T61" fmla="*/ 22 h 137"/>
                <a:gd name="T62" fmla="*/ 222 w 244"/>
                <a:gd name="T63" fmla="*/ 35 h 137"/>
                <a:gd name="T64" fmla="*/ 209 w 244"/>
                <a:gd name="T65" fmla="*/ 22 h 137"/>
                <a:gd name="T66" fmla="*/ 222 w 244"/>
                <a:gd name="T67" fmla="*/ 8 h 137"/>
                <a:gd name="T68" fmla="*/ 163 w 244"/>
                <a:gd name="T69" fmla="*/ 87 h 137"/>
                <a:gd name="T70" fmla="*/ 177 w 244"/>
                <a:gd name="T71" fmla="*/ 101 h 137"/>
                <a:gd name="T72" fmla="*/ 163 w 244"/>
                <a:gd name="T73" fmla="*/ 114 h 137"/>
                <a:gd name="T74" fmla="*/ 150 w 244"/>
                <a:gd name="T75" fmla="*/ 101 h 137"/>
                <a:gd name="T76" fmla="*/ 163 w 244"/>
                <a:gd name="T77" fmla="*/ 87 h 137"/>
                <a:gd name="T78" fmla="*/ 92 w 244"/>
                <a:gd name="T79" fmla="*/ 40 h 137"/>
                <a:gd name="T80" fmla="*/ 105 w 244"/>
                <a:gd name="T81" fmla="*/ 54 h 137"/>
                <a:gd name="T82" fmla="*/ 92 w 244"/>
                <a:gd name="T83" fmla="*/ 67 h 137"/>
                <a:gd name="T84" fmla="*/ 78 w 244"/>
                <a:gd name="T85" fmla="*/ 54 h 137"/>
                <a:gd name="T86" fmla="*/ 92 w 244"/>
                <a:gd name="T87" fmla="*/ 40 h 137"/>
                <a:gd name="T88" fmla="*/ 22 w 244"/>
                <a:gd name="T89" fmla="*/ 102 h 137"/>
                <a:gd name="T90" fmla="*/ 35 w 244"/>
                <a:gd name="T91" fmla="*/ 115 h 137"/>
                <a:gd name="T92" fmla="*/ 22 w 244"/>
                <a:gd name="T93" fmla="*/ 129 h 137"/>
                <a:gd name="T94" fmla="*/ 8 w 244"/>
                <a:gd name="T95" fmla="*/ 115 h 137"/>
                <a:gd name="T96" fmla="*/ 22 w 244"/>
                <a:gd name="T97" fmla="*/ 10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4" h="137">
                  <a:moveTo>
                    <a:pt x="22" y="137"/>
                  </a:moveTo>
                  <a:cubicBezTo>
                    <a:pt x="34" y="137"/>
                    <a:pt x="44" y="127"/>
                    <a:pt x="44" y="115"/>
                  </a:cubicBezTo>
                  <a:cubicBezTo>
                    <a:pt x="44" y="111"/>
                    <a:pt x="42" y="107"/>
                    <a:pt x="40" y="103"/>
                  </a:cubicBezTo>
                  <a:cubicBezTo>
                    <a:pt x="77" y="70"/>
                    <a:pt x="77" y="70"/>
                    <a:pt x="77" y="70"/>
                  </a:cubicBezTo>
                  <a:cubicBezTo>
                    <a:pt x="81" y="74"/>
                    <a:pt x="86" y="76"/>
                    <a:pt x="92" y="76"/>
                  </a:cubicBezTo>
                  <a:cubicBezTo>
                    <a:pt x="96" y="76"/>
                    <a:pt x="101" y="74"/>
                    <a:pt x="104" y="72"/>
                  </a:cubicBezTo>
                  <a:cubicBezTo>
                    <a:pt x="144" y="89"/>
                    <a:pt x="144" y="89"/>
                    <a:pt x="144" y="89"/>
                  </a:cubicBezTo>
                  <a:cubicBezTo>
                    <a:pt x="142" y="93"/>
                    <a:pt x="141" y="96"/>
                    <a:pt x="141" y="101"/>
                  </a:cubicBezTo>
                  <a:cubicBezTo>
                    <a:pt x="141" y="113"/>
                    <a:pt x="151" y="123"/>
                    <a:pt x="163" y="123"/>
                  </a:cubicBezTo>
                  <a:cubicBezTo>
                    <a:pt x="175" y="123"/>
                    <a:pt x="185" y="113"/>
                    <a:pt x="185" y="101"/>
                  </a:cubicBezTo>
                  <a:cubicBezTo>
                    <a:pt x="185" y="95"/>
                    <a:pt x="183" y="90"/>
                    <a:pt x="180" y="86"/>
                  </a:cubicBezTo>
                  <a:cubicBezTo>
                    <a:pt x="214" y="42"/>
                    <a:pt x="214" y="42"/>
                    <a:pt x="214" y="42"/>
                  </a:cubicBezTo>
                  <a:cubicBezTo>
                    <a:pt x="217" y="43"/>
                    <a:pt x="219" y="44"/>
                    <a:pt x="222" y="44"/>
                  </a:cubicBezTo>
                  <a:cubicBezTo>
                    <a:pt x="234" y="44"/>
                    <a:pt x="244" y="34"/>
                    <a:pt x="244" y="22"/>
                  </a:cubicBezTo>
                  <a:cubicBezTo>
                    <a:pt x="244" y="9"/>
                    <a:pt x="234" y="0"/>
                    <a:pt x="222" y="0"/>
                  </a:cubicBezTo>
                  <a:cubicBezTo>
                    <a:pt x="210" y="0"/>
                    <a:pt x="200" y="9"/>
                    <a:pt x="200" y="22"/>
                  </a:cubicBezTo>
                  <a:cubicBezTo>
                    <a:pt x="200" y="27"/>
                    <a:pt x="202" y="32"/>
                    <a:pt x="206" y="36"/>
                  </a:cubicBezTo>
                  <a:cubicBezTo>
                    <a:pt x="171" y="80"/>
                    <a:pt x="171" y="80"/>
                    <a:pt x="171" y="80"/>
                  </a:cubicBezTo>
                  <a:cubicBezTo>
                    <a:pt x="169" y="79"/>
                    <a:pt x="166" y="79"/>
                    <a:pt x="163" y="79"/>
                  </a:cubicBezTo>
                  <a:cubicBezTo>
                    <a:pt x="159" y="79"/>
                    <a:pt x="155" y="80"/>
                    <a:pt x="152" y="82"/>
                  </a:cubicBezTo>
                  <a:cubicBezTo>
                    <a:pt x="111" y="64"/>
                    <a:pt x="111" y="64"/>
                    <a:pt x="111" y="64"/>
                  </a:cubicBezTo>
                  <a:cubicBezTo>
                    <a:pt x="113" y="61"/>
                    <a:pt x="114" y="58"/>
                    <a:pt x="114" y="54"/>
                  </a:cubicBezTo>
                  <a:cubicBezTo>
                    <a:pt x="114" y="42"/>
                    <a:pt x="104" y="32"/>
                    <a:pt x="92" y="32"/>
                  </a:cubicBezTo>
                  <a:cubicBezTo>
                    <a:pt x="80" y="32"/>
                    <a:pt x="70" y="42"/>
                    <a:pt x="70" y="54"/>
                  </a:cubicBezTo>
                  <a:cubicBezTo>
                    <a:pt x="70" y="57"/>
                    <a:pt x="70" y="59"/>
                    <a:pt x="71" y="62"/>
                  </a:cubicBezTo>
                  <a:cubicBezTo>
                    <a:pt x="33" y="96"/>
                    <a:pt x="33" y="96"/>
                    <a:pt x="33" y="96"/>
                  </a:cubicBezTo>
                  <a:cubicBezTo>
                    <a:pt x="29" y="94"/>
                    <a:pt x="26" y="93"/>
                    <a:pt x="22" y="93"/>
                  </a:cubicBezTo>
                  <a:cubicBezTo>
                    <a:pt x="10" y="93"/>
                    <a:pt x="0" y="103"/>
                    <a:pt x="0" y="115"/>
                  </a:cubicBezTo>
                  <a:cubicBezTo>
                    <a:pt x="0" y="127"/>
                    <a:pt x="10" y="137"/>
                    <a:pt x="22" y="137"/>
                  </a:cubicBezTo>
                  <a:close/>
                  <a:moveTo>
                    <a:pt x="222" y="8"/>
                  </a:moveTo>
                  <a:cubicBezTo>
                    <a:pt x="230" y="8"/>
                    <a:pt x="236" y="14"/>
                    <a:pt x="236" y="22"/>
                  </a:cubicBezTo>
                  <a:cubicBezTo>
                    <a:pt x="236" y="29"/>
                    <a:pt x="230" y="35"/>
                    <a:pt x="222" y="35"/>
                  </a:cubicBezTo>
                  <a:cubicBezTo>
                    <a:pt x="215" y="35"/>
                    <a:pt x="209" y="29"/>
                    <a:pt x="209" y="22"/>
                  </a:cubicBezTo>
                  <a:cubicBezTo>
                    <a:pt x="209" y="14"/>
                    <a:pt x="215" y="8"/>
                    <a:pt x="222" y="8"/>
                  </a:cubicBezTo>
                  <a:close/>
                  <a:moveTo>
                    <a:pt x="163" y="87"/>
                  </a:moveTo>
                  <a:cubicBezTo>
                    <a:pt x="171" y="87"/>
                    <a:pt x="177" y="93"/>
                    <a:pt x="177" y="101"/>
                  </a:cubicBezTo>
                  <a:cubicBezTo>
                    <a:pt x="177" y="108"/>
                    <a:pt x="171" y="114"/>
                    <a:pt x="163" y="114"/>
                  </a:cubicBezTo>
                  <a:cubicBezTo>
                    <a:pt x="156" y="114"/>
                    <a:pt x="150" y="108"/>
                    <a:pt x="150" y="101"/>
                  </a:cubicBezTo>
                  <a:cubicBezTo>
                    <a:pt x="150" y="93"/>
                    <a:pt x="156" y="87"/>
                    <a:pt x="163" y="87"/>
                  </a:cubicBezTo>
                  <a:close/>
                  <a:moveTo>
                    <a:pt x="92" y="40"/>
                  </a:moveTo>
                  <a:cubicBezTo>
                    <a:pt x="99" y="40"/>
                    <a:pt x="105" y="46"/>
                    <a:pt x="105" y="54"/>
                  </a:cubicBezTo>
                  <a:cubicBezTo>
                    <a:pt x="105" y="61"/>
                    <a:pt x="99" y="67"/>
                    <a:pt x="92" y="67"/>
                  </a:cubicBezTo>
                  <a:cubicBezTo>
                    <a:pt x="84" y="67"/>
                    <a:pt x="78" y="61"/>
                    <a:pt x="78" y="54"/>
                  </a:cubicBezTo>
                  <a:cubicBezTo>
                    <a:pt x="78" y="46"/>
                    <a:pt x="84" y="40"/>
                    <a:pt x="92" y="40"/>
                  </a:cubicBezTo>
                  <a:close/>
                  <a:moveTo>
                    <a:pt x="22" y="102"/>
                  </a:moveTo>
                  <a:cubicBezTo>
                    <a:pt x="29" y="102"/>
                    <a:pt x="35" y="108"/>
                    <a:pt x="35" y="115"/>
                  </a:cubicBezTo>
                  <a:cubicBezTo>
                    <a:pt x="35" y="123"/>
                    <a:pt x="29" y="129"/>
                    <a:pt x="22" y="129"/>
                  </a:cubicBezTo>
                  <a:cubicBezTo>
                    <a:pt x="14" y="129"/>
                    <a:pt x="8" y="123"/>
                    <a:pt x="8" y="115"/>
                  </a:cubicBezTo>
                  <a:cubicBezTo>
                    <a:pt x="8" y="108"/>
                    <a:pt x="14" y="102"/>
                    <a:pt x="22" y="102"/>
                  </a:cubicBezTo>
                  <a:close/>
                </a:path>
              </a:pathLst>
            </a:custGeom>
            <a:grp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3" name="Freeform 253">
              <a:extLst>
                <a:ext uri="{FF2B5EF4-FFF2-40B4-BE49-F238E27FC236}">
                  <a16:creationId xmlns:a16="http://schemas.microsoft.com/office/drawing/2014/main" id="{8279980C-E0A0-23F1-CB9D-CDE26D41A88B}"/>
                </a:ext>
              </a:extLst>
            </p:cNvPr>
            <p:cNvSpPr>
              <a:spLocks noEditPoints="1"/>
            </p:cNvSpPr>
            <p:nvPr/>
          </p:nvSpPr>
          <p:spPr bwMode="auto">
            <a:xfrm>
              <a:off x="10447338" y="1095375"/>
              <a:ext cx="600075" cy="522288"/>
            </a:xfrm>
            <a:custGeom>
              <a:avLst/>
              <a:gdLst>
                <a:gd name="T0" fmla="*/ 322 w 340"/>
                <a:gd name="T1" fmla="*/ 0 h 296"/>
                <a:gd name="T2" fmla="*/ 18 w 340"/>
                <a:gd name="T3" fmla="*/ 0 h 296"/>
                <a:gd name="T4" fmla="*/ 0 w 340"/>
                <a:gd name="T5" fmla="*/ 17 h 296"/>
                <a:gd name="T6" fmla="*/ 0 w 340"/>
                <a:gd name="T7" fmla="*/ 237 h 296"/>
                <a:gd name="T8" fmla="*/ 18 w 340"/>
                <a:gd name="T9" fmla="*/ 254 h 296"/>
                <a:gd name="T10" fmla="*/ 103 w 340"/>
                <a:gd name="T11" fmla="*/ 254 h 296"/>
                <a:gd name="T12" fmla="*/ 103 w 340"/>
                <a:gd name="T13" fmla="*/ 272 h 296"/>
                <a:gd name="T14" fmla="*/ 63 w 340"/>
                <a:gd name="T15" fmla="*/ 272 h 296"/>
                <a:gd name="T16" fmla="*/ 51 w 340"/>
                <a:gd name="T17" fmla="*/ 284 h 296"/>
                <a:gd name="T18" fmla="*/ 63 w 340"/>
                <a:gd name="T19" fmla="*/ 296 h 296"/>
                <a:gd name="T20" fmla="*/ 277 w 340"/>
                <a:gd name="T21" fmla="*/ 296 h 296"/>
                <a:gd name="T22" fmla="*/ 289 w 340"/>
                <a:gd name="T23" fmla="*/ 284 h 296"/>
                <a:gd name="T24" fmla="*/ 277 w 340"/>
                <a:gd name="T25" fmla="*/ 272 h 296"/>
                <a:gd name="T26" fmla="*/ 234 w 340"/>
                <a:gd name="T27" fmla="*/ 272 h 296"/>
                <a:gd name="T28" fmla="*/ 234 w 340"/>
                <a:gd name="T29" fmla="*/ 254 h 296"/>
                <a:gd name="T30" fmla="*/ 322 w 340"/>
                <a:gd name="T31" fmla="*/ 254 h 296"/>
                <a:gd name="T32" fmla="*/ 340 w 340"/>
                <a:gd name="T33" fmla="*/ 237 h 296"/>
                <a:gd name="T34" fmla="*/ 340 w 340"/>
                <a:gd name="T35" fmla="*/ 17 h 296"/>
                <a:gd name="T36" fmla="*/ 322 w 340"/>
                <a:gd name="T37" fmla="*/ 0 h 296"/>
                <a:gd name="T38" fmla="*/ 301 w 340"/>
                <a:gd name="T39" fmla="*/ 216 h 296"/>
                <a:gd name="T40" fmla="*/ 39 w 340"/>
                <a:gd name="T41" fmla="*/ 216 h 296"/>
                <a:gd name="T42" fmla="*/ 39 w 340"/>
                <a:gd name="T43" fmla="*/ 39 h 296"/>
                <a:gd name="T44" fmla="*/ 301 w 340"/>
                <a:gd name="T45" fmla="*/ 39 h 296"/>
                <a:gd name="T46" fmla="*/ 301 w 340"/>
                <a:gd name="T47" fmla="*/ 21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0" h="296">
                  <a:moveTo>
                    <a:pt x="322" y="0"/>
                  </a:moveTo>
                  <a:cubicBezTo>
                    <a:pt x="18" y="0"/>
                    <a:pt x="18" y="0"/>
                    <a:pt x="18" y="0"/>
                  </a:cubicBezTo>
                  <a:cubicBezTo>
                    <a:pt x="6" y="0"/>
                    <a:pt x="0" y="6"/>
                    <a:pt x="0" y="17"/>
                  </a:cubicBezTo>
                  <a:cubicBezTo>
                    <a:pt x="0" y="237"/>
                    <a:pt x="0" y="237"/>
                    <a:pt x="0" y="237"/>
                  </a:cubicBezTo>
                  <a:cubicBezTo>
                    <a:pt x="0" y="249"/>
                    <a:pt x="6" y="254"/>
                    <a:pt x="18" y="254"/>
                  </a:cubicBezTo>
                  <a:cubicBezTo>
                    <a:pt x="103" y="254"/>
                    <a:pt x="103" y="254"/>
                    <a:pt x="103" y="254"/>
                  </a:cubicBezTo>
                  <a:cubicBezTo>
                    <a:pt x="103" y="272"/>
                    <a:pt x="103" y="272"/>
                    <a:pt x="103" y="272"/>
                  </a:cubicBezTo>
                  <a:cubicBezTo>
                    <a:pt x="63" y="272"/>
                    <a:pt x="63" y="272"/>
                    <a:pt x="63" y="272"/>
                  </a:cubicBezTo>
                  <a:cubicBezTo>
                    <a:pt x="56" y="272"/>
                    <a:pt x="51" y="277"/>
                    <a:pt x="51" y="284"/>
                  </a:cubicBezTo>
                  <a:cubicBezTo>
                    <a:pt x="51" y="291"/>
                    <a:pt x="56" y="296"/>
                    <a:pt x="63" y="296"/>
                  </a:cubicBezTo>
                  <a:cubicBezTo>
                    <a:pt x="277" y="296"/>
                    <a:pt x="277" y="296"/>
                    <a:pt x="277" y="296"/>
                  </a:cubicBezTo>
                  <a:cubicBezTo>
                    <a:pt x="284" y="296"/>
                    <a:pt x="289" y="291"/>
                    <a:pt x="289" y="284"/>
                  </a:cubicBezTo>
                  <a:cubicBezTo>
                    <a:pt x="289" y="277"/>
                    <a:pt x="284" y="272"/>
                    <a:pt x="277" y="272"/>
                  </a:cubicBezTo>
                  <a:cubicBezTo>
                    <a:pt x="234" y="272"/>
                    <a:pt x="234" y="272"/>
                    <a:pt x="234" y="272"/>
                  </a:cubicBezTo>
                  <a:cubicBezTo>
                    <a:pt x="234" y="254"/>
                    <a:pt x="234" y="254"/>
                    <a:pt x="234" y="254"/>
                  </a:cubicBezTo>
                  <a:cubicBezTo>
                    <a:pt x="322" y="254"/>
                    <a:pt x="322" y="254"/>
                    <a:pt x="322" y="254"/>
                  </a:cubicBezTo>
                  <a:cubicBezTo>
                    <a:pt x="334" y="254"/>
                    <a:pt x="340" y="249"/>
                    <a:pt x="340" y="237"/>
                  </a:cubicBezTo>
                  <a:cubicBezTo>
                    <a:pt x="340" y="17"/>
                    <a:pt x="340" y="17"/>
                    <a:pt x="340" y="17"/>
                  </a:cubicBezTo>
                  <a:cubicBezTo>
                    <a:pt x="340" y="6"/>
                    <a:pt x="334" y="0"/>
                    <a:pt x="322" y="0"/>
                  </a:cubicBezTo>
                  <a:close/>
                  <a:moveTo>
                    <a:pt x="301" y="216"/>
                  </a:moveTo>
                  <a:cubicBezTo>
                    <a:pt x="39" y="216"/>
                    <a:pt x="39" y="216"/>
                    <a:pt x="39" y="216"/>
                  </a:cubicBezTo>
                  <a:cubicBezTo>
                    <a:pt x="39" y="39"/>
                    <a:pt x="39" y="39"/>
                    <a:pt x="39" y="39"/>
                  </a:cubicBezTo>
                  <a:cubicBezTo>
                    <a:pt x="301" y="39"/>
                    <a:pt x="301" y="39"/>
                    <a:pt x="301" y="39"/>
                  </a:cubicBezTo>
                  <a:lnTo>
                    <a:pt x="301" y="2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sp>
        <p:nvSpPr>
          <p:cNvPr id="14" name="TextBox 13">
            <a:extLst>
              <a:ext uri="{FF2B5EF4-FFF2-40B4-BE49-F238E27FC236}">
                <a16:creationId xmlns:a16="http://schemas.microsoft.com/office/drawing/2014/main" id="{161A1C9B-B9F3-4565-FCDC-E08617DCB5FC}"/>
              </a:ext>
            </a:extLst>
          </p:cNvPr>
          <p:cNvSpPr txBox="1"/>
          <p:nvPr/>
        </p:nvSpPr>
        <p:spPr>
          <a:xfrm>
            <a:off x="6244924" y="5119974"/>
            <a:ext cx="1467007"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FFFFFF"/>
                </a:solidFill>
                <a:effectLst/>
                <a:uLnTx/>
                <a:uFillTx/>
                <a:latin typeface="Arial"/>
                <a:cs typeface="+mn-cs"/>
              </a:rPr>
              <a:t>Continuously monitor &amp; address performance &amp; user experience against service level agreements &amp; KPIs</a:t>
            </a:r>
          </a:p>
        </p:txBody>
      </p:sp>
      <p:sp>
        <p:nvSpPr>
          <p:cNvPr id="15" name="TextBox 14">
            <a:extLst>
              <a:ext uri="{FF2B5EF4-FFF2-40B4-BE49-F238E27FC236}">
                <a16:creationId xmlns:a16="http://schemas.microsoft.com/office/drawing/2014/main" id="{40141B1B-E6D9-66C4-4AA2-FA8B6DC08597}"/>
              </a:ext>
            </a:extLst>
          </p:cNvPr>
          <p:cNvSpPr txBox="1"/>
          <p:nvPr/>
        </p:nvSpPr>
        <p:spPr>
          <a:xfrm>
            <a:off x="7641693" y="5119196"/>
            <a:ext cx="1467007"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050" b="1" i="0" u="none" strike="noStrike" kern="1200" cap="none" spc="0" normalizeH="0" baseline="0" noProof="0" dirty="0">
                <a:ln>
                  <a:noFill/>
                </a:ln>
                <a:solidFill>
                  <a:srgbClr val="FFFFFF"/>
                </a:solidFill>
                <a:effectLst/>
                <a:uLnTx/>
                <a:uFillTx/>
                <a:latin typeface="Arial"/>
                <a:cs typeface="+mn-cs"/>
              </a:rPr>
              <a:t>Gain immediate visibility &amp; control over the entire fleet of devices connected into the corporate network</a:t>
            </a:r>
          </a:p>
        </p:txBody>
      </p:sp>
      <p:sp>
        <p:nvSpPr>
          <p:cNvPr id="16" name="Arrow: Down 15">
            <a:extLst>
              <a:ext uri="{FF2B5EF4-FFF2-40B4-BE49-F238E27FC236}">
                <a16:creationId xmlns:a16="http://schemas.microsoft.com/office/drawing/2014/main" id="{54C21CAC-E505-E85D-5199-669142BB97C4}"/>
              </a:ext>
            </a:extLst>
          </p:cNvPr>
          <p:cNvSpPr/>
          <p:nvPr/>
        </p:nvSpPr>
        <p:spPr>
          <a:xfrm rot="10800000">
            <a:off x="6287949" y="4669848"/>
            <a:ext cx="431463" cy="415845"/>
          </a:xfrm>
          <a:prstGeom prst="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Arial"/>
              <a:cs typeface="+mn-cs"/>
            </a:endParaRPr>
          </a:p>
        </p:txBody>
      </p:sp>
      <p:grpSp>
        <p:nvGrpSpPr>
          <p:cNvPr id="17" name="Group 16">
            <a:extLst>
              <a:ext uri="{FF2B5EF4-FFF2-40B4-BE49-F238E27FC236}">
                <a16:creationId xmlns:a16="http://schemas.microsoft.com/office/drawing/2014/main" id="{2C07A078-BBB9-FA35-9C75-008EF9042B82}"/>
              </a:ext>
            </a:extLst>
          </p:cNvPr>
          <p:cNvGrpSpPr>
            <a:grpSpLocks noChangeAspect="1"/>
          </p:cNvGrpSpPr>
          <p:nvPr/>
        </p:nvGrpSpPr>
        <p:grpSpPr bwMode="gray">
          <a:xfrm>
            <a:off x="7731441" y="4657469"/>
            <a:ext cx="339991" cy="422059"/>
            <a:chOff x="2328863" y="4957763"/>
            <a:chExt cx="736600" cy="914400"/>
          </a:xfrm>
          <a:solidFill>
            <a:srgbClr val="FFFFFF"/>
          </a:solidFill>
        </p:grpSpPr>
        <p:sp>
          <p:nvSpPr>
            <p:cNvPr id="18" name="Freeform 11">
              <a:extLst>
                <a:ext uri="{FF2B5EF4-FFF2-40B4-BE49-F238E27FC236}">
                  <a16:creationId xmlns:a16="http://schemas.microsoft.com/office/drawing/2014/main" id="{712724E9-A921-8EEA-9FC9-5DFB1304B29D}"/>
                </a:ext>
              </a:extLst>
            </p:cNvPr>
            <p:cNvSpPr>
              <a:spLocks noEditPoints="1"/>
            </p:cNvSpPr>
            <p:nvPr/>
          </p:nvSpPr>
          <p:spPr bwMode="gray">
            <a:xfrm>
              <a:off x="2328863" y="4957763"/>
              <a:ext cx="736600" cy="914400"/>
            </a:xfrm>
            <a:custGeom>
              <a:avLst/>
              <a:gdLst>
                <a:gd name="T0" fmla="*/ 727396 w 1026"/>
                <a:gd name="T1" fmla="*/ 84187 h 1273"/>
                <a:gd name="T2" fmla="*/ 705092 w 1026"/>
                <a:gd name="T3" fmla="*/ 80590 h 1273"/>
                <a:gd name="T4" fmla="*/ 604364 w 1026"/>
                <a:gd name="T5" fmla="*/ 96420 h 1273"/>
                <a:gd name="T6" fmla="*/ 387081 w 1026"/>
                <a:gd name="T7" fmla="*/ 9354 h 1273"/>
                <a:gd name="T8" fmla="*/ 351826 w 1026"/>
                <a:gd name="T9" fmla="*/ 9354 h 1273"/>
                <a:gd name="T10" fmla="*/ 133824 w 1026"/>
                <a:gd name="T11" fmla="*/ 96420 h 1273"/>
                <a:gd name="T12" fmla="*/ 33816 w 1026"/>
                <a:gd name="T13" fmla="*/ 80590 h 1273"/>
                <a:gd name="T14" fmla="*/ 10792 w 1026"/>
                <a:gd name="T15" fmla="*/ 84187 h 1273"/>
                <a:gd name="T16" fmla="*/ 0 w 1026"/>
                <a:gd name="T17" fmla="*/ 104335 h 1273"/>
                <a:gd name="T18" fmla="*/ 0 w 1026"/>
                <a:gd name="T19" fmla="*/ 338908 h 1273"/>
                <a:gd name="T20" fmla="*/ 358302 w 1026"/>
                <a:gd name="T21" fmla="*/ 912390 h 1273"/>
                <a:gd name="T22" fmla="*/ 380606 w 1026"/>
                <a:gd name="T23" fmla="*/ 912390 h 1273"/>
                <a:gd name="T24" fmla="*/ 738188 w 1026"/>
                <a:gd name="T25" fmla="*/ 338908 h 1273"/>
                <a:gd name="T26" fmla="*/ 738188 w 1026"/>
                <a:gd name="T27" fmla="*/ 104335 h 1273"/>
                <a:gd name="T28" fmla="*/ 727396 w 1026"/>
                <a:gd name="T29" fmla="*/ 84187 h 1273"/>
                <a:gd name="T30" fmla="*/ 687105 w 1026"/>
                <a:gd name="T31" fmla="*/ 338908 h 1273"/>
                <a:gd name="T32" fmla="*/ 369094 w 1026"/>
                <a:gd name="T33" fmla="*/ 861302 h 1273"/>
                <a:gd name="T34" fmla="*/ 51083 w 1026"/>
                <a:gd name="T35" fmla="*/ 338908 h 1273"/>
                <a:gd name="T36" fmla="*/ 51083 w 1026"/>
                <a:gd name="T37" fmla="*/ 138154 h 1273"/>
                <a:gd name="T38" fmla="*/ 133824 w 1026"/>
                <a:gd name="T39" fmla="*/ 147508 h 1273"/>
                <a:gd name="T40" fmla="*/ 369094 w 1026"/>
                <a:gd name="T41" fmla="*/ 61162 h 1273"/>
                <a:gd name="T42" fmla="*/ 604364 w 1026"/>
                <a:gd name="T43" fmla="*/ 147508 h 1273"/>
                <a:gd name="T44" fmla="*/ 687105 w 1026"/>
                <a:gd name="T45" fmla="*/ 138154 h 1273"/>
                <a:gd name="T46" fmla="*/ 687105 w 1026"/>
                <a:gd name="T47" fmla="*/ 338908 h 127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6"/>
                <a:gd name="T73" fmla="*/ 0 h 1273"/>
                <a:gd name="T74" fmla="*/ 1026 w 1026"/>
                <a:gd name="T75" fmla="*/ 1273 h 127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6" h="1273">
                  <a:moveTo>
                    <a:pt x="1011" y="117"/>
                  </a:moveTo>
                  <a:cubicBezTo>
                    <a:pt x="1002" y="110"/>
                    <a:pt x="990" y="108"/>
                    <a:pt x="980" y="112"/>
                  </a:cubicBezTo>
                  <a:cubicBezTo>
                    <a:pt x="935" y="127"/>
                    <a:pt x="888" y="134"/>
                    <a:pt x="840" y="134"/>
                  </a:cubicBezTo>
                  <a:cubicBezTo>
                    <a:pt x="727" y="134"/>
                    <a:pt x="619" y="91"/>
                    <a:pt x="538" y="13"/>
                  </a:cubicBezTo>
                  <a:cubicBezTo>
                    <a:pt x="524" y="0"/>
                    <a:pt x="502" y="0"/>
                    <a:pt x="489" y="13"/>
                  </a:cubicBezTo>
                  <a:cubicBezTo>
                    <a:pt x="407" y="91"/>
                    <a:pt x="299" y="134"/>
                    <a:pt x="186" y="134"/>
                  </a:cubicBezTo>
                  <a:cubicBezTo>
                    <a:pt x="138" y="134"/>
                    <a:pt x="92" y="127"/>
                    <a:pt x="47" y="112"/>
                  </a:cubicBezTo>
                  <a:cubicBezTo>
                    <a:pt x="36" y="108"/>
                    <a:pt x="24" y="110"/>
                    <a:pt x="15" y="117"/>
                  </a:cubicBezTo>
                  <a:cubicBezTo>
                    <a:pt x="6" y="123"/>
                    <a:pt x="0" y="134"/>
                    <a:pt x="0" y="145"/>
                  </a:cubicBezTo>
                  <a:cubicBezTo>
                    <a:pt x="0" y="471"/>
                    <a:pt x="0" y="471"/>
                    <a:pt x="0" y="471"/>
                  </a:cubicBezTo>
                  <a:cubicBezTo>
                    <a:pt x="0" y="813"/>
                    <a:pt x="191" y="1118"/>
                    <a:pt x="498" y="1268"/>
                  </a:cubicBezTo>
                  <a:cubicBezTo>
                    <a:pt x="507" y="1273"/>
                    <a:pt x="519" y="1273"/>
                    <a:pt x="529" y="1268"/>
                  </a:cubicBezTo>
                  <a:cubicBezTo>
                    <a:pt x="836" y="1118"/>
                    <a:pt x="1026" y="813"/>
                    <a:pt x="1026" y="471"/>
                  </a:cubicBezTo>
                  <a:cubicBezTo>
                    <a:pt x="1026" y="145"/>
                    <a:pt x="1026" y="145"/>
                    <a:pt x="1026" y="145"/>
                  </a:cubicBezTo>
                  <a:cubicBezTo>
                    <a:pt x="1026" y="134"/>
                    <a:pt x="1021" y="123"/>
                    <a:pt x="1011" y="117"/>
                  </a:cubicBezTo>
                  <a:close/>
                  <a:moveTo>
                    <a:pt x="955" y="471"/>
                  </a:moveTo>
                  <a:cubicBezTo>
                    <a:pt x="955" y="780"/>
                    <a:pt x="786" y="1056"/>
                    <a:pt x="513" y="1197"/>
                  </a:cubicBezTo>
                  <a:cubicBezTo>
                    <a:pt x="240" y="1056"/>
                    <a:pt x="71" y="780"/>
                    <a:pt x="71" y="471"/>
                  </a:cubicBezTo>
                  <a:cubicBezTo>
                    <a:pt x="71" y="192"/>
                    <a:pt x="71" y="192"/>
                    <a:pt x="71" y="192"/>
                  </a:cubicBezTo>
                  <a:cubicBezTo>
                    <a:pt x="109" y="200"/>
                    <a:pt x="147" y="205"/>
                    <a:pt x="186" y="205"/>
                  </a:cubicBezTo>
                  <a:cubicBezTo>
                    <a:pt x="307" y="205"/>
                    <a:pt x="422" y="162"/>
                    <a:pt x="513" y="85"/>
                  </a:cubicBezTo>
                  <a:cubicBezTo>
                    <a:pt x="605" y="162"/>
                    <a:pt x="720" y="205"/>
                    <a:pt x="840" y="205"/>
                  </a:cubicBezTo>
                  <a:cubicBezTo>
                    <a:pt x="879" y="205"/>
                    <a:pt x="918" y="200"/>
                    <a:pt x="955" y="192"/>
                  </a:cubicBezTo>
                  <a:lnTo>
                    <a:pt x="955" y="471"/>
                  </a:ln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19" name="Freeform 12">
              <a:extLst>
                <a:ext uri="{FF2B5EF4-FFF2-40B4-BE49-F238E27FC236}">
                  <a16:creationId xmlns:a16="http://schemas.microsoft.com/office/drawing/2014/main" id="{649C3398-530A-5D1B-2B81-945EE93C1CD1}"/>
                </a:ext>
              </a:extLst>
            </p:cNvPr>
            <p:cNvSpPr>
              <a:spLocks/>
            </p:cNvSpPr>
            <p:nvPr/>
          </p:nvSpPr>
          <p:spPr bwMode="gray">
            <a:xfrm>
              <a:off x="2620963" y="5359400"/>
              <a:ext cx="330200" cy="387350"/>
            </a:xfrm>
            <a:custGeom>
              <a:avLst/>
              <a:gdLst/>
              <a:ahLst/>
              <a:cxnLst>
                <a:cxn ang="0">
                  <a:pos x="108" y="539"/>
                </a:cxn>
                <a:cxn ang="0">
                  <a:pos x="462" y="0"/>
                </a:cxn>
                <a:cxn ang="0">
                  <a:pos x="0" y="461"/>
                </a:cxn>
                <a:cxn ang="0">
                  <a:pos x="108" y="539"/>
                </a:cxn>
              </a:cxnLst>
              <a:rect l="0" t="0" r="r" b="b"/>
              <a:pathLst>
                <a:path w="462" h="539">
                  <a:moveTo>
                    <a:pt x="108" y="539"/>
                  </a:moveTo>
                  <a:cubicBezTo>
                    <a:pt x="307" y="421"/>
                    <a:pt x="435" y="225"/>
                    <a:pt x="462" y="0"/>
                  </a:cubicBezTo>
                  <a:cubicBezTo>
                    <a:pt x="0" y="461"/>
                    <a:pt x="0" y="461"/>
                    <a:pt x="0" y="461"/>
                  </a:cubicBezTo>
                  <a:cubicBezTo>
                    <a:pt x="33" y="490"/>
                    <a:pt x="69" y="516"/>
                    <a:pt x="108" y="539"/>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20" name="Freeform 13">
              <a:extLst>
                <a:ext uri="{FF2B5EF4-FFF2-40B4-BE49-F238E27FC236}">
                  <a16:creationId xmlns:a16="http://schemas.microsoft.com/office/drawing/2014/main" id="{CF64CABE-D54F-AE8A-9782-F4CE3CC774F4}"/>
                </a:ext>
              </a:extLst>
            </p:cNvPr>
            <p:cNvSpPr>
              <a:spLocks/>
            </p:cNvSpPr>
            <p:nvPr/>
          </p:nvSpPr>
          <p:spPr bwMode="gray">
            <a:xfrm>
              <a:off x="2439988" y="5092700"/>
              <a:ext cx="406400" cy="422275"/>
            </a:xfrm>
            <a:custGeom>
              <a:avLst/>
              <a:gdLst/>
              <a:ahLst/>
              <a:cxnLst>
                <a:cxn ang="0">
                  <a:pos x="358" y="0"/>
                </a:cxn>
                <a:cxn ang="0">
                  <a:pos x="31" y="102"/>
                </a:cxn>
                <a:cxn ang="0">
                  <a:pos x="0" y="99"/>
                </a:cxn>
                <a:cxn ang="0">
                  <a:pos x="0" y="284"/>
                </a:cxn>
                <a:cxn ang="0">
                  <a:pos x="66" y="589"/>
                </a:cxn>
                <a:cxn ang="0">
                  <a:pos x="567" y="89"/>
                </a:cxn>
                <a:cxn ang="0">
                  <a:pos x="358" y="0"/>
                </a:cxn>
              </a:cxnLst>
              <a:rect l="0" t="0" r="r" b="b"/>
              <a:pathLst>
                <a:path w="567" h="589">
                  <a:moveTo>
                    <a:pt x="358" y="0"/>
                  </a:moveTo>
                  <a:cubicBezTo>
                    <a:pt x="260" y="66"/>
                    <a:pt x="147" y="102"/>
                    <a:pt x="31" y="102"/>
                  </a:cubicBezTo>
                  <a:cubicBezTo>
                    <a:pt x="31" y="102"/>
                    <a:pt x="12" y="100"/>
                    <a:pt x="0" y="99"/>
                  </a:cubicBezTo>
                  <a:cubicBezTo>
                    <a:pt x="0" y="139"/>
                    <a:pt x="0" y="284"/>
                    <a:pt x="0" y="284"/>
                  </a:cubicBezTo>
                  <a:cubicBezTo>
                    <a:pt x="0" y="393"/>
                    <a:pt x="23" y="496"/>
                    <a:pt x="66" y="589"/>
                  </a:cubicBezTo>
                  <a:cubicBezTo>
                    <a:pt x="567" y="89"/>
                    <a:pt x="567" y="89"/>
                    <a:pt x="567" y="89"/>
                  </a:cubicBezTo>
                  <a:cubicBezTo>
                    <a:pt x="493" y="73"/>
                    <a:pt x="423" y="43"/>
                    <a:pt x="358" y="0"/>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sp>
          <p:nvSpPr>
            <p:cNvPr id="21" name="Freeform 14">
              <a:extLst>
                <a:ext uri="{FF2B5EF4-FFF2-40B4-BE49-F238E27FC236}">
                  <a16:creationId xmlns:a16="http://schemas.microsoft.com/office/drawing/2014/main" id="{47365F99-E131-5B57-766B-A4F106476765}"/>
                </a:ext>
              </a:extLst>
            </p:cNvPr>
            <p:cNvSpPr>
              <a:spLocks/>
            </p:cNvSpPr>
            <p:nvPr/>
          </p:nvSpPr>
          <p:spPr bwMode="gray">
            <a:xfrm>
              <a:off x="2530042" y="5166950"/>
              <a:ext cx="426119" cy="462746"/>
            </a:xfrm>
            <a:custGeom>
              <a:avLst/>
              <a:gdLst>
                <a:gd name="T0" fmla="*/ 29625 w 591"/>
                <a:gd name="T1" fmla="*/ 463550 h 644"/>
                <a:gd name="T2" fmla="*/ 427038 w 591"/>
                <a:gd name="T3" fmla="*/ 68381 h 644"/>
                <a:gd name="T4" fmla="*/ 427038 w 591"/>
                <a:gd name="T5" fmla="*/ 0 h 644"/>
                <a:gd name="T6" fmla="*/ 0 w 591"/>
                <a:gd name="T7" fmla="*/ 424681 h 644"/>
                <a:gd name="T8" fmla="*/ 29625 w 591"/>
                <a:gd name="T9" fmla="*/ 463550 h 644"/>
                <a:gd name="T10" fmla="*/ 0 60000 65536"/>
                <a:gd name="T11" fmla="*/ 0 60000 65536"/>
                <a:gd name="T12" fmla="*/ 0 60000 65536"/>
                <a:gd name="T13" fmla="*/ 0 60000 65536"/>
                <a:gd name="T14" fmla="*/ 0 60000 65536"/>
                <a:gd name="T15" fmla="*/ 0 w 591"/>
                <a:gd name="T16" fmla="*/ 0 h 644"/>
                <a:gd name="T17" fmla="*/ 591 w 591"/>
                <a:gd name="T18" fmla="*/ 644 h 644"/>
              </a:gdLst>
              <a:ahLst/>
              <a:cxnLst>
                <a:cxn ang="T10">
                  <a:pos x="T0" y="T1"/>
                </a:cxn>
                <a:cxn ang="T11">
                  <a:pos x="T2" y="T3"/>
                </a:cxn>
                <a:cxn ang="T12">
                  <a:pos x="T4" y="T5"/>
                </a:cxn>
                <a:cxn ang="T13">
                  <a:pos x="T6" y="T7"/>
                </a:cxn>
                <a:cxn ang="T14">
                  <a:pos x="T8" y="T9"/>
                </a:cxn>
              </a:cxnLst>
              <a:rect l="T15" t="T16" r="T17" b="T18"/>
              <a:pathLst>
                <a:path w="591" h="644">
                  <a:moveTo>
                    <a:pt x="41" y="644"/>
                  </a:moveTo>
                  <a:cubicBezTo>
                    <a:pt x="591" y="95"/>
                    <a:pt x="591" y="95"/>
                    <a:pt x="591" y="95"/>
                  </a:cubicBezTo>
                  <a:cubicBezTo>
                    <a:pt x="591" y="59"/>
                    <a:pt x="591" y="21"/>
                    <a:pt x="591" y="0"/>
                  </a:cubicBezTo>
                  <a:cubicBezTo>
                    <a:pt x="0" y="590"/>
                    <a:pt x="0" y="590"/>
                    <a:pt x="0" y="590"/>
                  </a:cubicBezTo>
                  <a:cubicBezTo>
                    <a:pt x="13" y="609"/>
                    <a:pt x="27" y="627"/>
                    <a:pt x="41" y="644"/>
                  </a:cubicBezTo>
                  <a:close/>
                </a:path>
              </a:pathLst>
            </a:custGeom>
            <a:grp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dirty="0">
                <a:ln>
                  <a:noFill/>
                </a:ln>
                <a:solidFill>
                  <a:srgbClr val="1C1C1C"/>
                </a:solidFill>
                <a:effectLst/>
                <a:uLnTx/>
                <a:uFillTx/>
                <a:latin typeface="Arial"/>
                <a:cs typeface="+mn-cs"/>
              </a:endParaRPr>
            </a:p>
          </p:txBody>
        </p:sp>
      </p:grpSp>
      <p:pic>
        <p:nvPicPr>
          <p:cNvPr id="22" name="Graphic 21" descr="Business Growth">
            <a:extLst>
              <a:ext uri="{FF2B5EF4-FFF2-40B4-BE49-F238E27FC236}">
                <a16:creationId xmlns:a16="http://schemas.microsoft.com/office/drawing/2014/main" id="{67F89B9B-455C-2379-5B7B-91B812293A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6739" y="2784192"/>
            <a:ext cx="507149" cy="507149"/>
          </a:xfrm>
          <a:prstGeom prst="rect">
            <a:avLst/>
          </a:prstGeom>
        </p:spPr>
      </p:pic>
      <p:sp>
        <p:nvSpPr>
          <p:cNvPr id="3" name="TextBox 2">
            <a:extLst>
              <a:ext uri="{FF2B5EF4-FFF2-40B4-BE49-F238E27FC236}">
                <a16:creationId xmlns:a16="http://schemas.microsoft.com/office/drawing/2014/main" id="{227A2E86-3C69-19C4-F026-E02B307D3623}"/>
              </a:ext>
            </a:extLst>
          </p:cNvPr>
          <p:cNvSpPr txBox="1"/>
          <p:nvPr/>
        </p:nvSpPr>
        <p:spPr>
          <a:xfrm>
            <a:off x="9143999" y="6664635"/>
            <a:ext cx="3047999" cy="177395"/>
          </a:xfrm>
          <a:prstGeom prst="rect">
            <a:avLst/>
          </a:prstGeom>
          <a:noFill/>
        </p:spPr>
        <p:txBody>
          <a:bodyPr wrap="square" lIns="0" tIns="0" rIns="0" bIns="0" rtlCol="0" anchor="ctr">
            <a:noAutofit/>
          </a:bodyPr>
          <a:lstStyle>
            <a:defPPr>
              <a:defRPr lang="en-US"/>
            </a:defPPr>
            <a:lvl1pPr>
              <a:defRPr sz="8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CA" sz="700" b="0" i="0" u="none" strike="noStrike" kern="1200" cap="none" spc="0" normalizeH="0" baseline="30000" noProof="0" dirty="0">
                <a:ln>
                  <a:noFill/>
                </a:ln>
                <a:solidFill>
                  <a:srgbClr val="1C1C1C"/>
                </a:solidFill>
                <a:effectLst/>
                <a:uLnTx/>
                <a:uFillTx/>
                <a:latin typeface="Arial"/>
                <a:cs typeface="+mn-cs"/>
              </a:rPr>
              <a:t>1</a:t>
            </a:r>
            <a:r>
              <a:rPr kumimoji="1" lang="en-CA" sz="700" b="0" i="0" u="none" strike="noStrike" kern="1200" cap="none" spc="0" normalizeH="0" baseline="0" noProof="0" dirty="0">
                <a:ln>
                  <a:noFill/>
                </a:ln>
                <a:solidFill>
                  <a:srgbClr val="1C1C1C"/>
                </a:solidFill>
                <a:effectLst/>
                <a:uLnTx/>
                <a:uFillTx/>
                <a:latin typeface="Arial"/>
                <a:cs typeface="+mn-cs"/>
              </a:rPr>
              <a:t> Gartner® 2023 Magic Quadrant for Outsourced Digital Workplace Services, Worldwide, March 2023</a:t>
            </a:r>
          </a:p>
        </p:txBody>
      </p:sp>
      <p:sp>
        <p:nvSpPr>
          <p:cNvPr id="23" name="Footer Placeholder 2">
            <a:extLst>
              <a:ext uri="{FF2B5EF4-FFF2-40B4-BE49-F238E27FC236}">
                <a16:creationId xmlns:a16="http://schemas.microsoft.com/office/drawing/2014/main" id="{2A059B8E-7457-AA3E-BF85-A9B2B4F6275E}"/>
              </a:ext>
            </a:extLst>
          </p:cNvPr>
          <p:cNvSpPr txBox="1">
            <a:spLocks/>
          </p:cNvSpPr>
          <p:nvPr/>
        </p:nvSpPr>
        <p:spPr>
          <a:xfrm>
            <a:off x="228600" y="6556248"/>
            <a:ext cx="2651760" cy="182880"/>
          </a:xfrm>
          <a:prstGeom prst="rect">
            <a:avLst/>
          </a:prstGeom>
        </p:spPr>
        <p:txBody>
          <a:bodyPr anchor="ctr"/>
          <a:lstStyle>
            <a:lvl1pPr marL="0" indent="0" algn="ctr" defTabSz="609555" rtl="0" eaLnBrk="1" fontAlgn="base" hangingPunct="1">
              <a:spcBef>
                <a:spcPct val="20000"/>
              </a:spcBef>
              <a:spcAft>
                <a:spcPct val="0"/>
              </a:spcAft>
              <a:buFont typeface="Arial" pitchFamily="34" charset="0"/>
              <a:buNone/>
              <a:defRPr kumimoji="1" sz="3200" b="0" kern="1200">
                <a:solidFill>
                  <a:schemeClr val="tx1"/>
                </a:solidFill>
                <a:latin typeface="Arial"/>
                <a:ea typeface="+mn-ea"/>
                <a:cs typeface="Arial"/>
              </a:defRPr>
            </a:lvl1pPr>
            <a:lvl2pPr marL="910099" indent="-30054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2pPr>
            <a:lvl3pPr marL="1454042" indent="-234933"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3pPr>
            <a:lvl4pPr marL="2059363" indent="-230701"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4pPr>
            <a:lvl5pPr marL="2666800" indent="-228584" algn="l" defTabSz="609555" rtl="0" eaLnBrk="1" fontAlgn="base" hangingPunct="1">
              <a:spcBef>
                <a:spcPct val="20000"/>
              </a:spcBef>
              <a:spcAft>
                <a:spcPct val="0"/>
              </a:spcAft>
              <a:buFont typeface="Arial" pitchFamily="34" charset="0"/>
              <a:buChar char="»"/>
              <a:defRPr kumimoji="1" sz="2667" kern="1200">
                <a:solidFill>
                  <a:schemeClr val="tx1"/>
                </a:solidFill>
                <a:latin typeface="Arial"/>
                <a:ea typeface="+mn-ea"/>
                <a:cs typeface="Arial"/>
              </a:defRPr>
            </a:lvl5pPr>
            <a:lvl6pPr marL="335254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kumimoji="1" sz="2667" kern="1200">
                <a:solidFill>
                  <a:schemeClr val="tx1"/>
                </a:solidFill>
                <a:latin typeface="+mn-lt"/>
                <a:ea typeface="+mn-ea"/>
                <a:cs typeface="+mn-cs"/>
              </a:defRPr>
            </a:lvl9pPr>
          </a:lstStyle>
          <a:p>
            <a:pPr algn="l" defTabSz="914400" fontAlgn="auto">
              <a:spcBef>
                <a:spcPts val="0"/>
              </a:spcBef>
              <a:spcAft>
                <a:spcPts val="0"/>
              </a:spcAft>
              <a:buFontTx/>
              <a:buNone/>
              <a:defRPr/>
            </a:pPr>
            <a:r>
              <a:rPr lang="en-IN" sz="800">
                <a:solidFill>
                  <a:srgbClr val="6785C1"/>
                </a:solidFill>
                <a:cs typeface="+mn-cs"/>
              </a:rPr>
              <a:t>© 2023 NTT DATA Americas, Inc. All rights reserved.</a:t>
            </a:r>
            <a:endParaRPr lang="en-US" sz="800" dirty="0">
              <a:solidFill>
                <a:srgbClr val="6785C1"/>
              </a:solidFill>
              <a:cs typeface="+mn-cs"/>
            </a:endParaRPr>
          </a:p>
        </p:txBody>
      </p:sp>
    </p:spTree>
    <p:extLst>
      <p:ext uri="{BB962C8B-B14F-4D97-AF65-F5344CB8AC3E}">
        <p14:creationId xmlns:p14="http://schemas.microsoft.com/office/powerpoint/2010/main" val="202223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4D85E2-2032-4758-AFA1-03663061DFB2}"/>
              </a:ext>
            </a:extLst>
          </p:cNvPr>
          <p:cNvSpPr>
            <a:spLocks noGrp="1"/>
          </p:cNvSpPr>
          <p:nvPr>
            <p:ph type="ftr" sz="quarter" idx="10"/>
          </p:nvPr>
        </p:nvSpPr>
        <p:spPr/>
        <p:txBody>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6785C1"/>
                </a:solidFill>
                <a:effectLst/>
                <a:uLnTx/>
                <a:uFillTx/>
                <a:latin typeface="Arial"/>
                <a:cs typeface="+mn-cs"/>
              </a:rPr>
              <a:t>© 2022 NTT DATA Americas, Inc. All rights reserved.</a:t>
            </a:r>
          </a:p>
        </p:txBody>
      </p:sp>
    </p:spTree>
    <p:extLst>
      <p:ext uri="{BB962C8B-B14F-4D97-AF65-F5344CB8AC3E}">
        <p14:creationId xmlns:p14="http://schemas.microsoft.com/office/powerpoint/2010/main" val="576922879"/>
      </p:ext>
    </p:extLst>
  </p:cSld>
  <p:clrMapOvr>
    <a:masterClrMapping/>
  </p:clrMapOvr>
</p:sld>
</file>

<file path=ppt/theme/theme1.xml><?xml version="1.0" encoding="utf-8"?>
<a:theme xmlns:a="http://schemas.openxmlformats.org/drawingml/2006/main" name="1_TokyoPRD_2016PPTTemplate_v1">
  <a:themeElements>
    <a:clrScheme name="Custom 5">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80B1"/>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_DATA_Services_Corporate_Template_FINAL_2018 [Read-Only]" id="{1E7786F3-81A3-4E07-9A28-08639D275DED}" vid="{3C11E2D8-445D-4CFC-B9C0-6418C3EF7796}"/>
    </a:ext>
  </a:extLst>
</a:theme>
</file>

<file path=ppt/theme/theme10.xml><?xml version="1.0" encoding="utf-8"?>
<a:theme xmlns:a="http://schemas.openxmlformats.org/drawingml/2006/main" name="Title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no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potx" id="{B46A7DE6-C5D2-4001-9303-AF5387DACF4A}" vid="{BBA3140F-C5D3-42CA-988B-F2EB11FA5F5E}"/>
    </a:ext>
  </a:extLst>
</a:theme>
</file>

<file path=ppt/theme/theme11.xml><?xml version="1.0" encoding="utf-8"?>
<a:theme xmlns:a="http://schemas.openxmlformats.org/drawingml/2006/main" name="3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potx" id="{B46A7DE6-C5D2-4001-9303-AF5387DACF4A}" vid="{044F6D8D-DB1E-46FF-90F2-B029F12F4279}"/>
    </a:ext>
  </a:extLst>
</a:theme>
</file>

<file path=ppt/theme/theme12.xml><?xml version="1.0" encoding="utf-8"?>
<a:theme xmlns:a="http://schemas.openxmlformats.org/drawingml/2006/main" name="1_Title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no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  Read-Only" id="{C66140FE-4ADF-41BA-A518-12F15E41E85B}" vid="{12C80E70-59F8-498F-87AE-C83F7360F3B0}"/>
    </a:ext>
  </a:extLst>
</a:theme>
</file>

<file path=ppt/theme/theme13.xml><?xml version="1.0" encoding="utf-8"?>
<a:theme xmlns:a="http://schemas.openxmlformats.org/drawingml/2006/main" name="5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  Read-Only" id="{C66140FE-4ADF-41BA-A518-12F15E41E85B}" vid="{4E405B22-489E-4E79-92B4-04687586A69E}"/>
    </a:ext>
  </a:extLst>
</a:theme>
</file>

<file path=ppt/theme/theme14.xml><?xml version="1.0" encoding="utf-8"?>
<a:theme xmlns:a="http://schemas.openxmlformats.org/drawingml/2006/main" name="Misc. Layout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  Read-Only" id="{C66140FE-4ADF-41BA-A518-12F15E41E85B}" vid="{07D72B1B-AB3E-472D-B746-66C5723443A1}"/>
    </a:ext>
  </a:extLst>
</a:theme>
</file>

<file path=ppt/theme/theme15.xml><?xml version="1.0" encoding="utf-8"?>
<a:theme xmlns:a="http://schemas.openxmlformats.org/drawingml/2006/main" name="Closing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  Read-Only" id="{C66140FE-4ADF-41BA-A518-12F15E41E85B}" vid="{3B330509-5451-49BA-8B1B-D9C25BC41375}"/>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odernWork.potx" id="{56D5CA7F-1A87-4108-82FC-7390618D5F18}" vid="{D0E83F8E-3F91-4CAE-BBCF-AA7D3C98BACA}"/>
    </a:ext>
  </a:extLst>
</a:theme>
</file>

<file path=ppt/theme/theme3.xml><?xml version="1.0" encoding="utf-8"?>
<a:theme xmlns:a="http://schemas.openxmlformats.org/drawingml/2006/main" name="Divider Slides">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 id="{8493804D-750A-4B7A-B609-406A9191BDAB}" vid="{A8963526-859D-46F9-B403-54DE266839DD}"/>
    </a:ext>
  </a:extLst>
</a:theme>
</file>

<file path=ppt/theme/theme4.xml><?xml version="1.0" encoding="utf-8"?>
<a:theme xmlns:a="http://schemas.openxmlformats.org/drawingml/2006/main" name="4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2020.potx" id="{DA333F01-C82D-45D1-A260-C1837AF8FC07}" vid="{0521A6B9-75F9-441C-BEDC-6293976E021C}"/>
    </a:ext>
  </a:extLst>
</a:theme>
</file>

<file path=ppt/theme/theme5.xml><?xml version="1.0" encoding="utf-8"?>
<a:theme xmlns:a="http://schemas.openxmlformats.org/drawingml/2006/main" name="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potx" id="{B46A7DE6-C5D2-4001-9303-AF5387DACF4A}" vid="{044F6D8D-DB1E-46FF-90F2-B029F12F4279}"/>
    </a:ext>
  </a:extLst>
</a:theme>
</file>

<file path=ppt/theme/theme6.xml><?xml version="1.0" encoding="utf-8"?>
<a:theme xmlns:a="http://schemas.openxmlformats.org/drawingml/2006/main" name="1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 DATA Services Presentation Template-2020.potx" id="{DA333F01-C82D-45D1-A260-C1837AF8FC07}" vid="{0521A6B9-75F9-441C-BEDC-6293976E021C}"/>
    </a:ext>
  </a:extLst>
</a:theme>
</file>

<file path=ppt/theme/theme7.xml><?xml version="1.0" encoding="utf-8"?>
<a:theme xmlns:a="http://schemas.openxmlformats.org/drawingml/2006/main" name="2_Branded Header - Human (BH-H)">
  <a:themeElements>
    <a:clrScheme name="NTT DATA 2019">
      <a:dk1>
        <a:srgbClr val="1C1C1C"/>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C6CAC3C-59C1-40BD-8648-86233CDB4D40}" vid="{32A8F719-9E1D-4AB3-8B12-85C549BBE1AF}"/>
    </a:ext>
  </a:extLst>
</a:theme>
</file>

<file path=ppt/theme/theme8.xml><?xml version="1.0" encoding="utf-8"?>
<a:theme xmlns:a="http://schemas.openxmlformats.org/drawingml/2006/main" name="2_TokyoPRD_2016PPTTemplate_v1">
  <a:themeElements>
    <a:clrScheme name="Custom 5">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80B1"/>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T_DATA_Services_Corporate_Template_FINAL_2018 [Read-Only]" id="{1E7786F3-81A3-4E07-9A28-08639D275DED}" vid="{3C11E2D8-445D-4CFC-B9C0-6418C3EF7796}"/>
    </a:ext>
  </a:extLst>
</a:theme>
</file>

<file path=ppt/theme/theme9.xml><?xml version="1.0" encoding="utf-8"?>
<a:theme xmlns:a="http://schemas.openxmlformats.org/drawingml/2006/main" name="3_TokyoPRD_2016PPTTemplate_v1">
  <a:themeElements>
    <a:clrScheme name="Custom 5">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80B1"/>
      </a:hlink>
      <a:folHlink>
        <a:srgbClr val="800080"/>
      </a:folHlink>
    </a:clrScheme>
    <a:fontScheme name="源真ゴシック P">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BDFE9A24-A77B-4C00-BA1D-A1D580F9BC62}" vid="{4F2D7E8E-738D-4A82-892B-A71DAFB2068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6083f01-a068-47f1-8adf-70eb39868ea3">
      <Terms xmlns="http://schemas.microsoft.com/office/infopath/2007/PartnerControls"/>
    </lcf76f155ced4ddcb4097134ff3c332f>
    <TaxCatchAll xmlns="88277476-d7b8-4914-a8c1-9da81a4263e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914045BB87554FBB8598C8659C1BF8" ma:contentTypeVersion="15" ma:contentTypeDescription="Create a new document." ma:contentTypeScope="" ma:versionID="d4458c26a0df285a56c56f3630586053">
  <xsd:schema xmlns:xsd="http://www.w3.org/2001/XMLSchema" xmlns:xs="http://www.w3.org/2001/XMLSchema" xmlns:p="http://schemas.microsoft.com/office/2006/metadata/properties" xmlns:ns2="f6083f01-a068-47f1-8adf-70eb39868ea3" xmlns:ns3="fe39a376-d69a-42bf-9fc5-21fd93f6fe2e" xmlns:ns4="88277476-d7b8-4914-a8c1-9da81a4263ec" targetNamespace="http://schemas.microsoft.com/office/2006/metadata/properties" ma:root="true" ma:fieldsID="420d43d1c53d544c478e1bce1818d880" ns2:_="" ns3:_="" ns4:_="">
    <xsd:import namespace="f6083f01-a068-47f1-8adf-70eb39868ea3"/>
    <xsd:import namespace="fe39a376-d69a-42bf-9fc5-21fd93f6fe2e"/>
    <xsd:import namespace="88277476-d7b8-4914-a8c1-9da81a4263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83f01-a068-47f1-8adf-70eb39868e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6ec8287-7dca-4284-bf64-ff5b888be50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e39a376-d69a-42bf-9fc5-21fd93f6fe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277476-d7b8-4914-a8c1-9da81a4263e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2ef8ca2-3d9f-48c4-b01e-540bc7072f74}" ma:internalName="TaxCatchAll" ma:showField="CatchAllData" ma:web="fe39a376-d69a-42bf-9fc5-21fd93f6fe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9782B1-596A-4FAC-A368-3E605CE0566B}">
  <ds:schemaRefs>
    <ds:schemaRef ds:uri="http://schemas.microsoft.com/office/2006/metadata/properties"/>
    <ds:schemaRef ds:uri="http://purl.org/dc/elements/1.1/"/>
    <ds:schemaRef ds:uri="bc26e2ee-b72c-4c6e-a116-d9d1821b33eb"/>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f1c734f6-1160-40a1-ba3a-14dc264c278e"/>
    <ds:schemaRef ds:uri="http://www.w3.org/XML/1998/namespace"/>
  </ds:schemaRefs>
</ds:datastoreItem>
</file>

<file path=customXml/itemProps2.xml><?xml version="1.0" encoding="utf-8"?>
<ds:datastoreItem xmlns:ds="http://schemas.openxmlformats.org/officeDocument/2006/customXml" ds:itemID="{6AF466D0-FD52-4BE2-AA48-F26743999FEA}">
  <ds:schemaRefs>
    <ds:schemaRef ds:uri="http://schemas.microsoft.com/sharepoint/v3/contenttype/forms"/>
  </ds:schemaRefs>
</ds:datastoreItem>
</file>

<file path=customXml/itemProps3.xml><?xml version="1.0" encoding="utf-8"?>
<ds:datastoreItem xmlns:ds="http://schemas.openxmlformats.org/officeDocument/2006/customXml" ds:itemID="{6A624ACE-7676-4647-AD29-AC01A65610EE}"/>
</file>

<file path=docProps/app.xml><?xml version="1.0" encoding="utf-8"?>
<Properties xmlns="http://schemas.openxmlformats.org/officeDocument/2006/extended-properties" xmlns:vt="http://schemas.openxmlformats.org/officeDocument/2006/docPropsVTypes">
  <TotalTime>105</TotalTime>
  <Words>1090</Words>
  <Application>Microsoft Office PowerPoint</Application>
  <PresentationFormat>Widescreen</PresentationFormat>
  <Paragraphs>197</Paragraphs>
  <Slides>9</Slides>
  <Notes>7</Notes>
  <HiddenSlides>0</HiddenSlides>
  <MMClips>0</MMClips>
  <ScaleCrop>false</ScaleCrop>
  <HeadingPairs>
    <vt:vector size="6" baseType="variant">
      <vt:variant>
        <vt:lpstr>Fonts Used</vt:lpstr>
      </vt:variant>
      <vt:variant>
        <vt:i4>8</vt:i4>
      </vt:variant>
      <vt:variant>
        <vt:lpstr>Theme</vt:lpstr>
      </vt:variant>
      <vt:variant>
        <vt:i4>15</vt:i4>
      </vt:variant>
      <vt:variant>
        <vt:lpstr>Slide Titles</vt:lpstr>
      </vt:variant>
      <vt:variant>
        <vt:i4>9</vt:i4>
      </vt:variant>
    </vt:vector>
  </HeadingPairs>
  <TitlesOfParts>
    <vt:vector size="32" baseType="lpstr">
      <vt:lpstr>HGPGothicE</vt:lpstr>
      <vt:lpstr>MS PGothic</vt:lpstr>
      <vt:lpstr>Arial</vt:lpstr>
      <vt:lpstr>Calibri</vt:lpstr>
      <vt:lpstr>Consolas</vt:lpstr>
      <vt:lpstr>Segoe UI</vt:lpstr>
      <vt:lpstr>Segoe UI Semibold</vt:lpstr>
      <vt:lpstr>Wingdings</vt:lpstr>
      <vt:lpstr>1_TokyoPRD_2016PPTTemplate_v1</vt:lpstr>
      <vt:lpstr>3_White Template</vt:lpstr>
      <vt:lpstr>Divider Slides</vt:lpstr>
      <vt:lpstr>4_Branded Header - Human (BH-H)</vt:lpstr>
      <vt:lpstr>Branded Header - Human (BH-H)</vt:lpstr>
      <vt:lpstr>1_Branded Header - Human (BH-H)</vt:lpstr>
      <vt:lpstr>2_Branded Header - Human (BH-H)</vt:lpstr>
      <vt:lpstr>2_TokyoPRD_2016PPTTemplate_v1</vt:lpstr>
      <vt:lpstr>3_TokyoPRD_2016PPTTemplate_v1</vt:lpstr>
      <vt:lpstr>Title Slides</vt:lpstr>
      <vt:lpstr>3_Branded Header - Human (BH-H)</vt:lpstr>
      <vt:lpstr>1_Title Slides</vt:lpstr>
      <vt:lpstr>5_Branded Header - Human (BH-H)</vt:lpstr>
      <vt:lpstr>Misc. Layouts</vt:lpstr>
      <vt:lpstr>Closing Slides</vt:lpstr>
      <vt:lpstr>Modern Device Management Digital Workplace Services</vt:lpstr>
      <vt:lpstr>The Endpoint Management Challenges Have Evolved Over Time</vt:lpstr>
      <vt:lpstr>Need For Modern Device Management</vt:lpstr>
      <vt:lpstr>Enable Any Device, Anywhere with NTT DATA </vt:lpstr>
      <vt:lpstr>Our Experience-Centric Approach to Modern Device Management</vt:lpstr>
      <vt:lpstr>Powered by Artificial Intelligence</vt:lpstr>
      <vt:lpstr>Delivering Business Outcomes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changing in the modern workplace?</dc:title>
  <dc:creator>Kumar, Sandeep42</dc:creator>
  <cp:lastModifiedBy>Lloyd, Adam</cp:lastModifiedBy>
  <cp:revision>10</cp:revision>
  <dcterms:created xsi:type="dcterms:W3CDTF">2022-05-12T07:51:07Z</dcterms:created>
  <dcterms:modified xsi:type="dcterms:W3CDTF">2023-06-15T20:39:12Z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0x010100E9914045BB87554FBB8598C8659C1BF8</vt:lpwstr>
  </property>
  <property fmtid="{D5CDD505-2E9C-101B-9397-08002B2CF9AE}" pid="3" name="MediaServiceImageTags">
    <vt:lpwstr/>
  </property>
</Properties>
</file>